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6.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7.xml" ContentType="application/vnd.openxmlformats-officedocument.drawingml.chart+xml"/>
  <Override PartName="/ppt/theme/themeOverride4.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notesSlides/notesSlide31.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theme/themeOverride7.xml" ContentType="application/vnd.openxmlformats-officedocument.themeOverride+xml"/>
  <Override PartName="/ppt/notesSlides/notesSlide32.xml" ContentType="application/vnd.openxmlformats-officedocument.presentationml.notesSlide+xml"/>
  <Override PartName="/ppt/charts/chart16.xml" ContentType="application/vnd.openxmlformats-officedocument.drawingml.chart+xml"/>
  <Override PartName="/ppt/theme/themeOverride8.xml" ContentType="application/vnd.openxmlformats-officedocument.themeOverride+xml"/>
  <Override PartName="/ppt/notesSlides/notesSlide33.xml" ContentType="application/vnd.openxmlformats-officedocument.presentationml.notesSlide+xml"/>
  <Override PartName="/ppt/charts/chart17.xml" ContentType="application/vnd.openxmlformats-officedocument.drawingml.chart+xml"/>
  <Override PartName="/ppt/theme/themeOverride9.xml" ContentType="application/vnd.openxmlformats-officedocument.themeOverride+xml"/>
  <Override PartName="/ppt/drawings/drawing1.xml" ContentType="application/vnd.openxmlformats-officedocument.drawingml.chartshapes+xml"/>
  <Override PartName="/ppt/charts/chart18.xml" ContentType="application/vnd.openxmlformats-officedocument.drawingml.chart+xml"/>
  <Override PartName="/ppt/theme/themeOverride10.xml" ContentType="application/vnd.openxmlformats-officedocument.themeOverrid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 id="2147483716" r:id="rId5"/>
    <p:sldMasterId id="2147483725" r:id="rId6"/>
    <p:sldMasterId id="2147483746" r:id="rId7"/>
    <p:sldMasterId id="2147483754" r:id="rId8"/>
  </p:sldMasterIdLst>
  <p:notesMasterIdLst>
    <p:notesMasterId r:id="rId147"/>
  </p:notesMasterIdLst>
  <p:handoutMasterIdLst>
    <p:handoutMasterId r:id="rId148"/>
  </p:handoutMasterIdLst>
  <p:sldIdLst>
    <p:sldId id="1322" r:id="rId9"/>
    <p:sldId id="1058" r:id="rId10"/>
    <p:sldId id="1156" r:id="rId11"/>
    <p:sldId id="1272" r:id="rId12"/>
    <p:sldId id="1273" r:id="rId13"/>
    <p:sldId id="1274" r:id="rId14"/>
    <p:sldId id="1275" r:id="rId15"/>
    <p:sldId id="1276" r:id="rId16"/>
    <p:sldId id="1277" r:id="rId17"/>
    <p:sldId id="1278" r:id="rId18"/>
    <p:sldId id="1279" r:id="rId19"/>
    <p:sldId id="1280" r:id="rId20"/>
    <p:sldId id="1281" r:id="rId21"/>
    <p:sldId id="1282" r:id="rId22"/>
    <p:sldId id="1283" r:id="rId23"/>
    <p:sldId id="1284" r:id="rId24"/>
    <p:sldId id="1285" r:id="rId25"/>
    <p:sldId id="1286" r:id="rId26"/>
    <p:sldId id="1287" r:id="rId27"/>
    <p:sldId id="1288" r:id="rId28"/>
    <p:sldId id="1289" r:id="rId29"/>
    <p:sldId id="1290" r:id="rId30"/>
    <p:sldId id="1291" r:id="rId31"/>
    <p:sldId id="1292" r:id="rId32"/>
    <p:sldId id="1293" r:id="rId33"/>
    <p:sldId id="1294" r:id="rId34"/>
    <p:sldId id="1295" r:id="rId35"/>
    <p:sldId id="1296" r:id="rId36"/>
    <p:sldId id="1297" r:id="rId37"/>
    <p:sldId id="1183" r:id="rId38"/>
    <p:sldId id="1260" r:id="rId39"/>
    <p:sldId id="1261" r:id="rId40"/>
    <p:sldId id="1299" r:id="rId41"/>
    <p:sldId id="1300" r:id="rId42"/>
    <p:sldId id="1254" r:id="rId43"/>
    <p:sldId id="1187" r:id="rId44"/>
    <p:sldId id="1262" r:id="rId45"/>
    <p:sldId id="1256" r:id="rId46"/>
    <p:sldId id="1257" r:id="rId47"/>
    <p:sldId id="1258" r:id="rId48"/>
    <p:sldId id="1298" r:id="rId49"/>
    <p:sldId id="1103" r:id="rId50"/>
    <p:sldId id="1194" r:id="rId51"/>
    <p:sldId id="1195" r:id="rId52"/>
    <p:sldId id="1196" r:id="rId53"/>
    <p:sldId id="1104" r:id="rId54"/>
    <p:sldId id="1244" r:id="rId55"/>
    <p:sldId id="1245" r:id="rId56"/>
    <p:sldId id="1246" r:id="rId57"/>
    <p:sldId id="1247" r:id="rId58"/>
    <p:sldId id="1248" r:id="rId59"/>
    <p:sldId id="1249" r:id="rId60"/>
    <p:sldId id="1250" r:id="rId61"/>
    <p:sldId id="1251" r:id="rId62"/>
    <p:sldId id="1252" r:id="rId63"/>
    <p:sldId id="1238" r:id="rId64"/>
    <p:sldId id="1239" r:id="rId65"/>
    <p:sldId id="1105" r:id="rId66"/>
    <p:sldId id="1143" r:id="rId67"/>
    <p:sldId id="1242" r:id="rId68"/>
    <p:sldId id="1144" r:id="rId69"/>
    <p:sldId id="1241" r:id="rId70"/>
    <p:sldId id="1313" r:id="rId71"/>
    <p:sldId id="1314" r:id="rId72"/>
    <p:sldId id="1315" r:id="rId73"/>
    <p:sldId id="1316" r:id="rId74"/>
    <p:sldId id="1317" r:id="rId75"/>
    <p:sldId id="1318" r:id="rId76"/>
    <p:sldId id="1319" r:id="rId77"/>
    <p:sldId id="943" r:id="rId78"/>
    <p:sldId id="1106" r:id="rId79"/>
    <p:sldId id="968" r:id="rId80"/>
    <p:sldId id="676" r:id="rId81"/>
    <p:sldId id="678" r:id="rId82"/>
    <p:sldId id="1142" r:id="rId83"/>
    <p:sldId id="1107" r:id="rId84"/>
    <p:sldId id="1146" r:id="rId85"/>
    <p:sldId id="1147" r:id="rId86"/>
    <p:sldId id="1210" r:id="rId87"/>
    <p:sldId id="1232" r:id="rId88"/>
    <p:sldId id="1108" r:id="rId89"/>
    <p:sldId id="1267" r:id="rId90"/>
    <p:sldId id="1149" r:id="rId91"/>
    <p:sldId id="1150" r:id="rId92"/>
    <p:sldId id="1151" r:id="rId93"/>
    <p:sldId id="1152" r:id="rId94"/>
    <p:sldId id="1153" r:id="rId95"/>
    <p:sldId id="1154" r:id="rId96"/>
    <p:sldId id="1155" r:id="rId97"/>
    <p:sldId id="1109" r:id="rId98"/>
    <p:sldId id="1301" r:id="rId99"/>
    <p:sldId id="1302" r:id="rId100"/>
    <p:sldId id="1303" r:id="rId101"/>
    <p:sldId id="1304" r:id="rId102"/>
    <p:sldId id="1305" r:id="rId103"/>
    <p:sldId id="1112" r:id="rId104"/>
    <p:sldId id="1308" r:id="rId105"/>
    <p:sldId id="1309" r:id="rId106"/>
    <p:sldId id="1320" r:id="rId107"/>
    <p:sldId id="1321" r:id="rId108"/>
    <p:sldId id="1214" r:id="rId109"/>
    <p:sldId id="1216" r:id="rId110"/>
    <p:sldId id="1269" r:id="rId111"/>
    <p:sldId id="1218" r:id="rId112"/>
    <p:sldId id="1270" r:id="rId113"/>
    <p:sldId id="1271" r:id="rId114"/>
    <p:sldId id="1219" r:id="rId115"/>
    <p:sldId id="1221" r:id="rId116"/>
    <p:sldId id="1222" r:id="rId117"/>
    <p:sldId id="1223" r:id="rId118"/>
    <p:sldId id="391" r:id="rId119"/>
    <p:sldId id="1306" r:id="rId120"/>
    <p:sldId id="1197" r:id="rId121"/>
    <p:sldId id="1198" r:id="rId122"/>
    <p:sldId id="1199" r:id="rId123"/>
    <p:sldId id="1200" r:id="rId124"/>
    <p:sldId id="1201" r:id="rId125"/>
    <p:sldId id="1202" r:id="rId126"/>
    <p:sldId id="1203" r:id="rId127"/>
    <p:sldId id="1204" r:id="rId128"/>
    <p:sldId id="1205" r:id="rId129"/>
    <p:sldId id="1206" r:id="rId130"/>
    <p:sldId id="1207" r:id="rId131"/>
    <p:sldId id="1208" r:id="rId132"/>
    <p:sldId id="1209" r:id="rId133"/>
    <p:sldId id="1265" r:id="rId134"/>
    <p:sldId id="1266" r:id="rId135"/>
    <p:sldId id="897" r:id="rId136"/>
    <p:sldId id="898" r:id="rId137"/>
    <p:sldId id="1145" r:id="rId138"/>
    <p:sldId id="1126" r:id="rId139"/>
    <p:sldId id="1124" r:id="rId140"/>
    <p:sldId id="1125" r:id="rId141"/>
    <p:sldId id="1128" r:id="rId142"/>
    <p:sldId id="1127" r:id="rId143"/>
    <p:sldId id="1123" r:id="rId144"/>
    <p:sldId id="1212" r:id="rId145"/>
    <p:sldId id="1323" r:id="rId146"/>
  </p:sldIdLst>
  <p:sldSz cx="9144000" cy="6858000" type="letter"/>
  <p:notesSz cx="7099300" cy="10234613"/>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422" userDrawn="1">
          <p15:clr>
            <a:srgbClr val="A4A3A4"/>
          </p15:clr>
        </p15:guide>
        <p15:guide id="2" pos="2168" userDrawn="1">
          <p15:clr>
            <a:srgbClr val="A4A3A4"/>
          </p15:clr>
        </p15:guide>
        <p15:guide id="3" orient="horz" pos="3203" userDrawn="1">
          <p15:clr>
            <a:srgbClr val="A4A3A4"/>
          </p15:clr>
        </p15:guide>
        <p15:guide id="4" pos="2217" userDrawn="1">
          <p15:clr>
            <a:srgbClr val="A4A3A4"/>
          </p15:clr>
        </p15:guide>
        <p15:guide id="5" orient="horz" pos="3446" userDrawn="1">
          <p15:clr>
            <a:srgbClr val="A4A3A4"/>
          </p15:clr>
        </p15:guide>
        <p15:guide id="6" orient="horz" pos="3224" userDrawn="1">
          <p15:clr>
            <a:srgbClr val="A4A3A4"/>
          </p15:clr>
        </p15:guide>
        <p15:guide id="7" pos="2187" userDrawn="1">
          <p15:clr>
            <a:srgbClr val="A4A3A4"/>
          </p15:clr>
        </p15:guide>
        <p15:guide id="8"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9D32"/>
    <a:srgbClr val="CD0000"/>
    <a:srgbClr val="C0504D"/>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76" autoAdjust="0"/>
    <p:restoredTop sz="98906" autoAdjust="0"/>
  </p:normalViewPr>
  <p:slideViewPr>
    <p:cSldViewPr snapToGrid="0" snapToObjects="1">
      <p:cViewPr varScale="1">
        <p:scale>
          <a:sx n="121" d="100"/>
          <a:sy n="121" d="100"/>
        </p:scale>
        <p:origin x="-1428" y="-102"/>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50" d="100"/>
        <a:sy n="150" d="100"/>
      </p:scale>
      <p:origin x="0" y="18366"/>
    </p:cViewPr>
  </p:sorterViewPr>
  <p:notesViewPr>
    <p:cSldViewPr snapToGrid="0" snapToObjects="1">
      <p:cViewPr varScale="1">
        <p:scale>
          <a:sx n="52" d="100"/>
          <a:sy n="52" d="100"/>
        </p:scale>
        <p:origin x="-2970" y="-84"/>
      </p:cViewPr>
      <p:guideLst>
        <p:guide orient="horz" pos="3422"/>
        <p:guide orient="horz" pos="3203"/>
        <p:guide orient="horz" pos="3446"/>
        <p:guide orient="horz" pos="3224"/>
        <p:guide pos="2168"/>
        <p:guide pos="2217"/>
        <p:guide pos="2187"/>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38" Type="http://schemas.openxmlformats.org/officeDocument/2006/relationships/slide" Target="slides/slide130.xml"/><Relationship Id="rId16" Type="http://schemas.openxmlformats.org/officeDocument/2006/relationships/slide" Target="slides/slide8.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28" Type="http://schemas.openxmlformats.org/officeDocument/2006/relationships/slide" Target="slides/slide120.xml"/><Relationship Id="rId144" Type="http://schemas.openxmlformats.org/officeDocument/2006/relationships/slide" Target="slides/slide136.xml"/><Relationship Id="rId149"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openxmlformats.org/officeDocument/2006/relationships/slide" Target="slides/slide105.xml"/><Relationship Id="rId118" Type="http://schemas.openxmlformats.org/officeDocument/2006/relationships/slide" Target="slides/slide110.xml"/><Relationship Id="rId134" Type="http://schemas.openxmlformats.org/officeDocument/2006/relationships/slide" Target="slides/slide126.xml"/><Relationship Id="rId139" Type="http://schemas.openxmlformats.org/officeDocument/2006/relationships/slide" Target="slides/slide131.xml"/><Relationship Id="rId80" Type="http://schemas.openxmlformats.org/officeDocument/2006/relationships/slide" Target="slides/slide72.xml"/><Relationship Id="rId85" Type="http://schemas.openxmlformats.org/officeDocument/2006/relationships/slide" Target="slides/slide77.xml"/><Relationship Id="rId150" Type="http://schemas.openxmlformats.org/officeDocument/2006/relationships/viewProps" Target="viewProps.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103" Type="http://schemas.openxmlformats.org/officeDocument/2006/relationships/slide" Target="slides/slide95.xml"/><Relationship Id="rId108" Type="http://schemas.openxmlformats.org/officeDocument/2006/relationships/slide" Target="slides/slide100.xml"/><Relationship Id="rId116" Type="http://schemas.openxmlformats.org/officeDocument/2006/relationships/slide" Target="slides/slide108.xml"/><Relationship Id="rId124" Type="http://schemas.openxmlformats.org/officeDocument/2006/relationships/slide" Target="slides/slide116.xml"/><Relationship Id="rId129" Type="http://schemas.openxmlformats.org/officeDocument/2006/relationships/slide" Target="slides/slide121.xml"/><Relationship Id="rId137" Type="http://schemas.openxmlformats.org/officeDocument/2006/relationships/slide" Target="slides/slide12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slide" Target="slides/slide88.xml"/><Relationship Id="rId111" Type="http://schemas.openxmlformats.org/officeDocument/2006/relationships/slide" Target="slides/slide103.xml"/><Relationship Id="rId132" Type="http://schemas.openxmlformats.org/officeDocument/2006/relationships/slide" Target="slides/slide124.xml"/><Relationship Id="rId140" Type="http://schemas.openxmlformats.org/officeDocument/2006/relationships/slide" Target="slides/slide132.xml"/><Relationship Id="rId145" Type="http://schemas.openxmlformats.org/officeDocument/2006/relationships/slide" Target="slides/slide13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slide" Target="slides/slide98.xml"/><Relationship Id="rId114" Type="http://schemas.openxmlformats.org/officeDocument/2006/relationships/slide" Target="slides/slide106.xml"/><Relationship Id="rId119" Type="http://schemas.openxmlformats.org/officeDocument/2006/relationships/slide" Target="slides/slide111.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30" Type="http://schemas.openxmlformats.org/officeDocument/2006/relationships/slide" Target="slides/slide122.xml"/><Relationship Id="rId135" Type="http://schemas.openxmlformats.org/officeDocument/2006/relationships/slide" Target="slides/slide127.xml"/><Relationship Id="rId143" Type="http://schemas.openxmlformats.org/officeDocument/2006/relationships/slide" Target="slides/slide135.xml"/><Relationship Id="rId148" Type="http://schemas.openxmlformats.org/officeDocument/2006/relationships/handoutMaster" Target="handoutMasters/handoutMaster1.xml"/><Relationship Id="rId15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141" Type="http://schemas.openxmlformats.org/officeDocument/2006/relationships/slide" Target="slides/slide133.xml"/><Relationship Id="rId146" Type="http://schemas.openxmlformats.org/officeDocument/2006/relationships/slide" Target="slides/slide138.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61" Type="http://schemas.openxmlformats.org/officeDocument/2006/relationships/slide" Target="slides/slide53.xml"/><Relationship Id="rId82" Type="http://schemas.openxmlformats.org/officeDocument/2006/relationships/slide" Target="slides/slide74.xml"/><Relationship Id="rId152" Type="http://schemas.openxmlformats.org/officeDocument/2006/relationships/tableStyles" Target="tableStyles.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slide" Target="slides/slide134.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slide" Target="slides/slide59.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package" Target="../embeddings/Microsoft_Excel_Worksheet2.xlsx"/><Relationship Id="rId1" Type="http://schemas.openxmlformats.org/officeDocument/2006/relationships/themeOverride" Target="../theme/themeOverride2.xml"/><Relationship Id="rId4" Type="http://schemas.microsoft.com/office/2011/relationships/chartStyle" Target="style1.xml"/></Relationships>
</file>

<file path=ppt/charts/_rels/chart3.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package" Target="../embeddings/Microsoft_Excel_Worksheet3.xlsx"/><Relationship Id="rId1" Type="http://schemas.openxmlformats.org/officeDocument/2006/relationships/themeOverride" Target="../theme/themeOverride3.xml"/><Relationship Id="rId4"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xlsm"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202.xlsm"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IN334144\Documents\01.Infonavit\01.RiesgoMercado\03.Infonavit\03.Resultados\01.Informes\2017.03.Informe%20Mar\2017.03.31.InformeCR_RM%20RL_V01.xlsx"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file:///C:\Users\IN334144\Documents\01.Infonavit\01.RiesgoMercado\03.Infonavit\03.Resultados\01.Informes\2017.03.Informe%20Mar\Info_Contraparte_mensual_mar2017.xlsx" TargetMode="External"/><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2" Type="http://schemas.openxmlformats.org/officeDocument/2006/relationships/oleObject" Target="../embeddings/oleObject8.bin"/><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2.%20Diciembre\Historico_Vector%2030.12.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3.%20MARZO\Historico_Vector%2031.03.2017.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3.%20MARZO\Historico_Vector%2031.03.2017.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3.%20MARZO\Historico_Vector%2031.03.2017.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3.%20MARZO\Historico_Vector%2031.03.2017.xlsx" TargetMode="External"/></Relationships>
</file>

<file path=ppt/charts/_rels/chart15.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package" Target="../embeddings/Microsoft_Excel_Worksheet13.xlsx"/><Relationship Id="rId1" Type="http://schemas.openxmlformats.org/officeDocument/2006/relationships/themeOverride" Target="../theme/themeOverride7.xml"/><Relationship Id="rId4" Type="http://schemas.microsoft.com/office/2011/relationships/chartStyle" Target="style3.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8.xml"/></Relationships>
</file>

<file path=ppt/charts/_rels/chart17.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6.xlsx"/><Relationship Id="rId1" Type="http://schemas.openxmlformats.org/officeDocument/2006/relationships/themeOverride" Target="../theme/themeOverride9.xml"/></Relationships>
</file>

<file path=ppt/charts/_rels/chart18.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17.xlsx"/><Relationship Id="rId1" Type="http://schemas.openxmlformats.org/officeDocument/2006/relationships/themeOverride" Target="../theme/themeOverrid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PLACK_10!$B$1</c:f>
              <c:strCache>
                <c:ptCount val="1"/>
                <c:pt idx="0">
                  <c:v>1R_PLACK_10</c:v>
                </c:pt>
              </c:strCache>
            </c:strRef>
          </c:tx>
          <c:spPr>
            <a:ln w="31750" cap="rnd">
              <a:solidFill>
                <a:srgbClr val="C00000"/>
              </a:solidFill>
              <a:round/>
            </a:ln>
            <a:effectLst/>
          </c:spPr>
          <c:marker>
            <c:symbol val="none"/>
          </c:marker>
          <c:cat>
            <c:numRef>
              <c:f>PLACK_10!$A$2:$A$1661</c:f>
              <c:numCache>
                <c:formatCode>m/d/yyyy</c:formatCode>
                <c:ptCount val="1660"/>
                <c:pt idx="0">
                  <c:v>40414</c:v>
                </c:pt>
                <c:pt idx="1">
                  <c:v>40415</c:v>
                </c:pt>
                <c:pt idx="2">
                  <c:v>40416</c:v>
                </c:pt>
                <c:pt idx="3">
                  <c:v>40417</c:v>
                </c:pt>
                <c:pt idx="4">
                  <c:v>40420</c:v>
                </c:pt>
                <c:pt idx="5">
                  <c:v>40421</c:v>
                </c:pt>
                <c:pt idx="6">
                  <c:v>40422</c:v>
                </c:pt>
                <c:pt idx="7">
                  <c:v>40423</c:v>
                </c:pt>
                <c:pt idx="8">
                  <c:v>40424</c:v>
                </c:pt>
                <c:pt idx="9">
                  <c:v>40427</c:v>
                </c:pt>
                <c:pt idx="10">
                  <c:v>40428</c:v>
                </c:pt>
                <c:pt idx="11">
                  <c:v>40429</c:v>
                </c:pt>
                <c:pt idx="12">
                  <c:v>40430</c:v>
                </c:pt>
                <c:pt idx="13">
                  <c:v>40431</c:v>
                </c:pt>
                <c:pt idx="14">
                  <c:v>40434</c:v>
                </c:pt>
                <c:pt idx="15">
                  <c:v>40435</c:v>
                </c:pt>
                <c:pt idx="16">
                  <c:v>40436</c:v>
                </c:pt>
                <c:pt idx="17">
                  <c:v>40441</c:v>
                </c:pt>
                <c:pt idx="18">
                  <c:v>40442</c:v>
                </c:pt>
                <c:pt idx="19">
                  <c:v>40443</c:v>
                </c:pt>
                <c:pt idx="20">
                  <c:v>40444</c:v>
                </c:pt>
                <c:pt idx="21">
                  <c:v>40445</c:v>
                </c:pt>
                <c:pt idx="22">
                  <c:v>40448</c:v>
                </c:pt>
                <c:pt idx="23">
                  <c:v>40449</c:v>
                </c:pt>
                <c:pt idx="24">
                  <c:v>40450</c:v>
                </c:pt>
                <c:pt idx="25">
                  <c:v>40451</c:v>
                </c:pt>
                <c:pt idx="26">
                  <c:v>40452</c:v>
                </c:pt>
                <c:pt idx="27">
                  <c:v>40455</c:v>
                </c:pt>
                <c:pt idx="28">
                  <c:v>40456</c:v>
                </c:pt>
                <c:pt idx="29">
                  <c:v>40457</c:v>
                </c:pt>
                <c:pt idx="30">
                  <c:v>40458</c:v>
                </c:pt>
                <c:pt idx="31">
                  <c:v>40459</c:v>
                </c:pt>
                <c:pt idx="32">
                  <c:v>40462</c:v>
                </c:pt>
                <c:pt idx="33">
                  <c:v>40463</c:v>
                </c:pt>
                <c:pt idx="34">
                  <c:v>40464</c:v>
                </c:pt>
                <c:pt idx="35">
                  <c:v>40465</c:v>
                </c:pt>
                <c:pt idx="36">
                  <c:v>40466</c:v>
                </c:pt>
                <c:pt idx="37">
                  <c:v>40469</c:v>
                </c:pt>
                <c:pt idx="38">
                  <c:v>40470</c:v>
                </c:pt>
                <c:pt idx="39">
                  <c:v>40471</c:v>
                </c:pt>
                <c:pt idx="40">
                  <c:v>40472</c:v>
                </c:pt>
                <c:pt idx="41">
                  <c:v>40473</c:v>
                </c:pt>
                <c:pt idx="42">
                  <c:v>40476</c:v>
                </c:pt>
                <c:pt idx="43">
                  <c:v>40477</c:v>
                </c:pt>
                <c:pt idx="44">
                  <c:v>40478</c:v>
                </c:pt>
                <c:pt idx="45">
                  <c:v>40479</c:v>
                </c:pt>
                <c:pt idx="46">
                  <c:v>40480</c:v>
                </c:pt>
                <c:pt idx="47">
                  <c:v>40483</c:v>
                </c:pt>
                <c:pt idx="48">
                  <c:v>40485</c:v>
                </c:pt>
                <c:pt idx="49">
                  <c:v>40486</c:v>
                </c:pt>
                <c:pt idx="50">
                  <c:v>40487</c:v>
                </c:pt>
                <c:pt idx="51">
                  <c:v>40490</c:v>
                </c:pt>
                <c:pt idx="52">
                  <c:v>40491</c:v>
                </c:pt>
                <c:pt idx="53">
                  <c:v>40492</c:v>
                </c:pt>
                <c:pt idx="54">
                  <c:v>40493</c:v>
                </c:pt>
                <c:pt idx="55">
                  <c:v>40494</c:v>
                </c:pt>
                <c:pt idx="56">
                  <c:v>40498</c:v>
                </c:pt>
                <c:pt idx="57">
                  <c:v>40499</c:v>
                </c:pt>
                <c:pt idx="58">
                  <c:v>40500</c:v>
                </c:pt>
                <c:pt idx="59">
                  <c:v>40501</c:v>
                </c:pt>
                <c:pt idx="60">
                  <c:v>40504</c:v>
                </c:pt>
                <c:pt idx="61">
                  <c:v>40505</c:v>
                </c:pt>
                <c:pt idx="62">
                  <c:v>40506</c:v>
                </c:pt>
                <c:pt idx="63">
                  <c:v>40508</c:v>
                </c:pt>
                <c:pt idx="64">
                  <c:v>40511</c:v>
                </c:pt>
                <c:pt idx="65">
                  <c:v>40512</c:v>
                </c:pt>
                <c:pt idx="66">
                  <c:v>40513</c:v>
                </c:pt>
                <c:pt idx="67">
                  <c:v>40514</c:v>
                </c:pt>
                <c:pt idx="68">
                  <c:v>40515</c:v>
                </c:pt>
                <c:pt idx="69">
                  <c:v>40518</c:v>
                </c:pt>
                <c:pt idx="70">
                  <c:v>40519</c:v>
                </c:pt>
                <c:pt idx="71">
                  <c:v>40520</c:v>
                </c:pt>
                <c:pt idx="72">
                  <c:v>40521</c:v>
                </c:pt>
                <c:pt idx="73">
                  <c:v>40522</c:v>
                </c:pt>
                <c:pt idx="74">
                  <c:v>40525</c:v>
                </c:pt>
                <c:pt idx="75">
                  <c:v>40526</c:v>
                </c:pt>
                <c:pt idx="76">
                  <c:v>40527</c:v>
                </c:pt>
                <c:pt idx="77">
                  <c:v>40528</c:v>
                </c:pt>
                <c:pt idx="78">
                  <c:v>40529</c:v>
                </c:pt>
                <c:pt idx="79">
                  <c:v>40532</c:v>
                </c:pt>
                <c:pt idx="80">
                  <c:v>40533</c:v>
                </c:pt>
                <c:pt idx="81">
                  <c:v>40534</c:v>
                </c:pt>
                <c:pt idx="82">
                  <c:v>40535</c:v>
                </c:pt>
                <c:pt idx="83">
                  <c:v>40536</c:v>
                </c:pt>
                <c:pt idx="84">
                  <c:v>40539</c:v>
                </c:pt>
                <c:pt idx="85">
                  <c:v>40540</c:v>
                </c:pt>
                <c:pt idx="86">
                  <c:v>40541</c:v>
                </c:pt>
                <c:pt idx="87">
                  <c:v>40542</c:v>
                </c:pt>
                <c:pt idx="88">
                  <c:v>40543</c:v>
                </c:pt>
                <c:pt idx="89">
                  <c:v>40546</c:v>
                </c:pt>
                <c:pt idx="90">
                  <c:v>40547</c:v>
                </c:pt>
                <c:pt idx="91">
                  <c:v>40548</c:v>
                </c:pt>
                <c:pt idx="92">
                  <c:v>40549</c:v>
                </c:pt>
                <c:pt idx="93">
                  <c:v>40550</c:v>
                </c:pt>
                <c:pt idx="94">
                  <c:v>40553</c:v>
                </c:pt>
                <c:pt idx="95">
                  <c:v>40554</c:v>
                </c:pt>
                <c:pt idx="96">
                  <c:v>40555</c:v>
                </c:pt>
                <c:pt idx="97">
                  <c:v>40556</c:v>
                </c:pt>
                <c:pt idx="98">
                  <c:v>40557</c:v>
                </c:pt>
                <c:pt idx="99">
                  <c:v>40560</c:v>
                </c:pt>
                <c:pt idx="100">
                  <c:v>40561</c:v>
                </c:pt>
                <c:pt idx="101">
                  <c:v>40562</c:v>
                </c:pt>
                <c:pt idx="102">
                  <c:v>40563</c:v>
                </c:pt>
                <c:pt idx="103">
                  <c:v>40564</c:v>
                </c:pt>
                <c:pt idx="104">
                  <c:v>40567</c:v>
                </c:pt>
                <c:pt idx="105">
                  <c:v>40568</c:v>
                </c:pt>
                <c:pt idx="106">
                  <c:v>40569</c:v>
                </c:pt>
                <c:pt idx="107">
                  <c:v>40570</c:v>
                </c:pt>
                <c:pt idx="108">
                  <c:v>40571</c:v>
                </c:pt>
                <c:pt idx="109">
                  <c:v>40574</c:v>
                </c:pt>
                <c:pt idx="110">
                  <c:v>40575</c:v>
                </c:pt>
                <c:pt idx="111">
                  <c:v>40576</c:v>
                </c:pt>
                <c:pt idx="112">
                  <c:v>40577</c:v>
                </c:pt>
                <c:pt idx="113">
                  <c:v>40578</c:v>
                </c:pt>
                <c:pt idx="114">
                  <c:v>40582</c:v>
                </c:pt>
                <c:pt idx="115">
                  <c:v>40583</c:v>
                </c:pt>
                <c:pt idx="116">
                  <c:v>40584</c:v>
                </c:pt>
                <c:pt idx="117">
                  <c:v>40585</c:v>
                </c:pt>
                <c:pt idx="118">
                  <c:v>40588</c:v>
                </c:pt>
                <c:pt idx="119">
                  <c:v>40589</c:v>
                </c:pt>
                <c:pt idx="120">
                  <c:v>40590</c:v>
                </c:pt>
                <c:pt idx="121">
                  <c:v>40591</c:v>
                </c:pt>
                <c:pt idx="122">
                  <c:v>40592</c:v>
                </c:pt>
                <c:pt idx="123">
                  <c:v>40595</c:v>
                </c:pt>
                <c:pt idx="124">
                  <c:v>40596</c:v>
                </c:pt>
                <c:pt idx="125">
                  <c:v>40597</c:v>
                </c:pt>
                <c:pt idx="126">
                  <c:v>40598</c:v>
                </c:pt>
                <c:pt idx="127">
                  <c:v>40599</c:v>
                </c:pt>
                <c:pt idx="128">
                  <c:v>40602</c:v>
                </c:pt>
                <c:pt idx="129">
                  <c:v>40603</c:v>
                </c:pt>
                <c:pt idx="130">
                  <c:v>40604</c:v>
                </c:pt>
                <c:pt idx="131">
                  <c:v>40605</c:v>
                </c:pt>
                <c:pt idx="132">
                  <c:v>40606</c:v>
                </c:pt>
                <c:pt idx="133">
                  <c:v>40609</c:v>
                </c:pt>
                <c:pt idx="134">
                  <c:v>40610</c:v>
                </c:pt>
                <c:pt idx="135">
                  <c:v>40611</c:v>
                </c:pt>
                <c:pt idx="136">
                  <c:v>40612</c:v>
                </c:pt>
                <c:pt idx="137">
                  <c:v>40613</c:v>
                </c:pt>
                <c:pt idx="138">
                  <c:v>40616</c:v>
                </c:pt>
                <c:pt idx="139">
                  <c:v>40617</c:v>
                </c:pt>
                <c:pt idx="140">
                  <c:v>40618</c:v>
                </c:pt>
                <c:pt idx="141">
                  <c:v>40619</c:v>
                </c:pt>
                <c:pt idx="142">
                  <c:v>40620</c:v>
                </c:pt>
                <c:pt idx="143">
                  <c:v>40624</c:v>
                </c:pt>
                <c:pt idx="144">
                  <c:v>40625</c:v>
                </c:pt>
                <c:pt idx="145">
                  <c:v>40626</c:v>
                </c:pt>
                <c:pt idx="146">
                  <c:v>40627</c:v>
                </c:pt>
                <c:pt idx="147">
                  <c:v>40630</c:v>
                </c:pt>
                <c:pt idx="148">
                  <c:v>40631</c:v>
                </c:pt>
                <c:pt idx="149">
                  <c:v>40632</c:v>
                </c:pt>
                <c:pt idx="150">
                  <c:v>40633</c:v>
                </c:pt>
                <c:pt idx="151">
                  <c:v>40634</c:v>
                </c:pt>
                <c:pt idx="152">
                  <c:v>40637</c:v>
                </c:pt>
                <c:pt idx="153">
                  <c:v>40638</c:v>
                </c:pt>
                <c:pt idx="154">
                  <c:v>40639</c:v>
                </c:pt>
                <c:pt idx="155">
                  <c:v>40640</c:v>
                </c:pt>
                <c:pt idx="156">
                  <c:v>40641</c:v>
                </c:pt>
                <c:pt idx="157">
                  <c:v>40644</c:v>
                </c:pt>
                <c:pt idx="158">
                  <c:v>40645</c:v>
                </c:pt>
                <c:pt idx="159">
                  <c:v>40646</c:v>
                </c:pt>
                <c:pt idx="160">
                  <c:v>40647</c:v>
                </c:pt>
                <c:pt idx="161">
                  <c:v>40648</c:v>
                </c:pt>
                <c:pt idx="162">
                  <c:v>40651</c:v>
                </c:pt>
                <c:pt idx="163">
                  <c:v>40652</c:v>
                </c:pt>
                <c:pt idx="164">
                  <c:v>40653</c:v>
                </c:pt>
                <c:pt idx="165">
                  <c:v>40658</c:v>
                </c:pt>
                <c:pt idx="166">
                  <c:v>40659</c:v>
                </c:pt>
                <c:pt idx="167">
                  <c:v>40660</c:v>
                </c:pt>
                <c:pt idx="168">
                  <c:v>40661</c:v>
                </c:pt>
                <c:pt idx="169">
                  <c:v>40662</c:v>
                </c:pt>
                <c:pt idx="170">
                  <c:v>40665</c:v>
                </c:pt>
                <c:pt idx="171">
                  <c:v>40666</c:v>
                </c:pt>
                <c:pt idx="172">
                  <c:v>40667</c:v>
                </c:pt>
                <c:pt idx="173">
                  <c:v>40668</c:v>
                </c:pt>
                <c:pt idx="174">
                  <c:v>40669</c:v>
                </c:pt>
                <c:pt idx="175">
                  <c:v>40672</c:v>
                </c:pt>
                <c:pt idx="176">
                  <c:v>40673</c:v>
                </c:pt>
                <c:pt idx="177">
                  <c:v>40674</c:v>
                </c:pt>
                <c:pt idx="178">
                  <c:v>40675</c:v>
                </c:pt>
                <c:pt idx="179">
                  <c:v>40676</c:v>
                </c:pt>
                <c:pt idx="180">
                  <c:v>40679</c:v>
                </c:pt>
                <c:pt idx="181">
                  <c:v>40680</c:v>
                </c:pt>
                <c:pt idx="182">
                  <c:v>40681</c:v>
                </c:pt>
                <c:pt idx="183">
                  <c:v>40682</c:v>
                </c:pt>
                <c:pt idx="184">
                  <c:v>40683</c:v>
                </c:pt>
                <c:pt idx="185">
                  <c:v>40686</c:v>
                </c:pt>
                <c:pt idx="186">
                  <c:v>40687</c:v>
                </c:pt>
                <c:pt idx="187">
                  <c:v>40688</c:v>
                </c:pt>
                <c:pt idx="188">
                  <c:v>40689</c:v>
                </c:pt>
                <c:pt idx="189">
                  <c:v>40690</c:v>
                </c:pt>
                <c:pt idx="190">
                  <c:v>40693</c:v>
                </c:pt>
                <c:pt idx="191">
                  <c:v>40694</c:v>
                </c:pt>
                <c:pt idx="192">
                  <c:v>40695</c:v>
                </c:pt>
                <c:pt idx="193">
                  <c:v>40696</c:v>
                </c:pt>
                <c:pt idx="194">
                  <c:v>40697</c:v>
                </c:pt>
                <c:pt idx="195">
                  <c:v>40700</c:v>
                </c:pt>
                <c:pt idx="196">
                  <c:v>40701</c:v>
                </c:pt>
                <c:pt idx="197">
                  <c:v>40702</c:v>
                </c:pt>
                <c:pt idx="198">
                  <c:v>40703</c:v>
                </c:pt>
                <c:pt idx="199">
                  <c:v>40704</c:v>
                </c:pt>
                <c:pt idx="200">
                  <c:v>40707</c:v>
                </c:pt>
                <c:pt idx="201">
                  <c:v>40708</c:v>
                </c:pt>
                <c:pt idx="202">
                  <c:v>40709</c:v>
                </c:pt>
                <c:pt idx="203">
                  <c:v>40710</c:v>
                </c:pt>
                <c:pt idx="204">
                  <c:v>40711</c:v>
                </c:pt>
                <c:pt idx="205">
                  <c:v>40714</c:v>
                </c:pt>
                <c:pt idx="206">
                  <c:v>40715</c:v>
                </c:pt>
                <c:pt idx="207">
                  <c:v>40716</c:v>
                </c:pt>
                <c:pt idx="208">
                  <c:v>40717</c:v>
                </c:pt>
                <c:pt idx="209">
                  <c:v>40718</c:v>
                </c:pt>
                <c:pt idx="210">
                  <c:v>40721</c:v>
                </c:pt>
                <c:pt idx="211">
                  <c:v>40722</c:v>
                </c:pt>
                <c:pt idx="212">
                  <c:v>40723</c:v>
                </c:pt>
                <c:pt idx="213">
                  <c:v>40724</c:v>
                </c:pt>
                <c:pt idx="214">
                  <c:v>40725</c:v>
                </c:pt>
                <c:pt idx="215">
                  <c:v>40728</c:v>
                </c:pt>
                <c:pt idx="216">
                  <c:v>40729</c:v>
                </c:pt>
                <c:pt idx="217">
                  <c:v>40730</c:v>
                </c:pt>
                <c:pt idx="218">
                  <c:v>40731</c:v>
                </c:pt>
                <c:pt idx="219">
                  <c:v>40732</c:v>
                </c:pt>
                <c:pt idx="220">
                  <c:v>40735</c:v>
                </c:pt>
                <c:pt idx="221">
                  <c:v>40736</c:v>
                </c:pt>
                <c:pt idx="222">
                  <c:v>40737</c:v>
                </c:pt>
                <c:pt idx="223">
                  <c:v>40738</c:v>
                </c:pt>
                <c:pt idx="224">
                  <c:v>40739</c:v>
                </c:pt>
                <c:pt idx="225">
                  <c:v>40742</c:v>
                </c:pt>
                <c:pt idx="226">
                  <c:v>40743</c:v>
                </c:pt>
                <c:pt idx="227">
                  <c:v>40744</c:v>
                </c:pt>
                <c:pt idx="228">
                  <c:v>40745</c:v>
                </c:pt>
                <c:pt idx="229">
                  <c:v>40746</c:v>
                </c:pt>
                <c:pt idx="230">
                  <c:v>40749</c:v>
                </c:pt>
                <c:pt idx="231">
                  <c:v>40750</c:v>
                </c:pt>
                <c:pt idx="232">
                  <c:v>40751</c:v>
                </c:pt>
                <c:pt idx="233">
                  <c:v>40752</c:v>
                </c:pt>
                <c:pt idx="234">
                  <c:v>40753</c:v>
                </c:pt>
                <c:pt idx="235">
                  <c:v>40756</c:v>
                </c:pt>
                <c:pt idx="236">
                  <c:v>40757</c:v>
                </c:pt>
                <c:pt idx="237">
                  <c:v>40758</c:v>
                </c:pt>
                <c:pt idx="238">
                  <c:v>40759</c:v>
                </c:pt>
                <c:pt idx="239">
                  <c:v>40760</c:v>
                </c:pt>
                <c:pt idx="240">
                  <c:v>40763</c:v>
                </c:pt>
                <c:pt idx="241">
                  <c:v>40764</c:v>
                </c:pt>
                <c:pt idx="242">
                  <c:v>40765</c:v>
                </c:pt>
                <c:pt idx="243">
                  <c:v>40766</c:v>
                </c:pt>
                <c:pt idx="244">
                  <c:v>40767</c:v>
                </c:pt>
                <c:pt idx="245">
                  <c:v>40770</c:v>
                </c:pt>
                <c:pt idx="246">
                  <c:v>40771</c:v>
                </c:pt>
                <c:pt idx="247">
                  <c:v>40772</c:v>
                </c:pt>
                <c:pt idx="248">
                  <c:v>40773</c:v>
                </c:pt>
                <c:pt idx="249">
                  <c:v>40774</c:v>
                </c:pt>
                <c:pt idx="250">
                  <c:v>40777</c:v>
                </c:pt>
                <c:pt idx="251">
                  <c:v>40778</c:v>
                </c:pt>
                <c:pt idx="252">
                  <c:v>40779</c:v>
                </c:pt>
                <c:pt idx="253">
                  <c:v>40780</c:v>
                </c:pt>
                <c:pt idx="254">
                  <c:v>40781</c:v>
                </c:pt>
                <c:pt idx="255">
                  <c:v>40784</c:v>
                </c:pt>
                <c:pt idx="256">
                  <c:v>40785</c:v>
                </c:pt>
                <c:pt idx="257">
                  <c:v>40786</c:v>
                </c:pt>
                <c:pt idx="258">
                  <c:v>40787</c:v>
                </c:pt>
                <c:pt idx="259">
                  <c:v>40788</c:v>
                </c:pt>
                <c:pt idx="260">
                  <c:v>40791</c:v>
                </c:pt>
                <c:pt idx="261">
                  <c:v>40792</c:v>
                </c:pt>
                <c:pt idx="262">
                  <c:v>40793</c:v>
                </c:pt>
                <c:pt idx="263">
                  <c:v>40794</c:v>
                </c:pt>
                <c:pt idx="264">
                  <c:v>40795</c:v>
                </c:pt>
                <c:pt idx="265">
                  <c:v>40798</c:v>
                </c:pt>
                <c:pt idx="266">
                  <c:v>40799</c:v>
                </c:pt>
                <c:pt idx="267">
                  <c:v>40800</c:v>
                </c:pt>
                <c:pt idx="268">
                  <c:v>40801</c:v>
                </c:pt>
                <c:pt idx="269">
                  <c:v>40805</c:v>
                </c:pt>
                <c:pt idx="270">
                  <c:v>40806</c:v>
                </c:pt>
                <c:pt idx="271">
                  <c:v>40807</c:v>
                </c:pt>
                <c:pt idx="272">
                  <c:v>40808</c:v>
                </c:pt>
                <c:pt idx="273">
                  <c:v>40809</c:v>
                </c:pt>
                <c:pt idx="274">
                  <c:v>40812</c:v>
                </c:pt>
                <c:pt idx="275">
                  <c:v>40813</c:v>
                </c:pt>
                <c:pt idx="276">
                  <c:v>40814</c:v>
                </c:pt>
                <c:pt idx="277">
                  <c:v>40815</c:v>
                </c:pt>
                <c:pt idx="278">
                  <c:v>40816</c:v>
                </c:pt>
                <c:pt idx="279">
                  <c:v>40819</c:v>
                </c:pt>
                <c:pt idx="280">
                  <c:v>40820</c:v>
                </c:pt>
                <c:pt idx="281">
                  <c:v>40821</c:v>
                </c:pt>
                <c:pt idx="282">
                  <c:v>40822</c:v>
                </c:pt>
                <c:pt idx="283">
                  <c:v>40823</c:v>
                </c:pt>
                <c:pt idx="284">
                  <c:v>40826</c:v>
                </c:pt>
                <c:pt idx="285">
                  <c:v>40827</c:v>
                </c:pt>
                <c:pt idx="286">
                  <c:v>40828</c:v>
                </c:pt>
                <c:pt idx="287">
                  <c:v>40829</c:v>
                </c:pt>
                <c:pt idx="288">
                  <c:v>40830</c:v>
                </c:pt>
                <c:pt idx="289">
                  <c:v>40833</c:v>
                </c:pt>
                <c:pt idx="290">
                  <c:v>40834</c:v>
                </c:pt>
                <c:pt idx="291">
                  <c:v>40835</c:v>
                </c:pt>
                <c:pt idx="292">
                  <c:v>40836</c:v>
                </c:pt>
                <c:pt idx="293">
                  <c:v>40837</c:v>
                </c:pt>
                <c:pt idx="294">
                  <c:v>40840</c:v>
                </c:pt>
                <c:pt idx="295">
                  <c:v>40841</c:v>
                </c:pt>
                <c:pt idx="296">
                  <c:v>40842</c:v>
                </c:pt>
                <c:pt idx="297">
                  <c:v>40843</c:v>
                </c:pt>
                <c:pt idx="298">
                  <c:v>40844</c:v>
                </c:pt>
                <c:pt idx="299">
                  <c:v>40847</c:v>
                </c:pt>
                <c:pt idx="300">
                  <c:v>40848</c:v>
                </c:pt>
                <c:pt idx="301">
                  <c:v>40850</c:v>
                </c:pt>
                <c:pt idx="302">
                  <c:v>40851</c:v>
                </c:pt>
                <c:pt idx="303">
                  <c:v>40854</c:v>
                </c:pt>
                <c:pt idx="304">
                  <c:v>40855</c:v>
                </c:pt>
                <c:pt idx="305">
                  <c:v>40856</c:v>
                </c:pt>
                <c:pt idx="306">
                  <c:v>40857</c:v>
                </c:pt>
                <c:pt idx="307">
                  <c:v>40858</c:v>
                </c:pt>
                <c:pt idx="308">
                  <c:v>40861</c:v>
                </c:pt>
                <c:pt idx="309">
                  <c:v>40862</c:v>
                </c:pt>
                <c:pt idx="310">
                  <c:v>40863</c:v>
                </c:pt>
                <c:pt idx="311">
                  <c:v>40864</c:v>
                </c:pt>
                <c:pt idx="312">
                  <c:v>40865</c:v>
                </c:pt>
                <c:pt idx="313">
                  <c:v>40869</c:v>
                </c:pt>
                <c:pt idx="314">
                  <c:v>40870</c:v>
                </c:pt>
                <c:pt idx="315">
                  <c:v>40871</c:v>
                </c:pt>
                <c:pt idx="316">
                  <c:v>40872</c:v>
                </c:pt>
                <c:pt idx="317">
                  <c:v>40875</c:v>
                </c:pt>
                <c:pt idx="318">
                  <c:v>40876</c:v>
                </c:pt>
                <c:pt idx="319">
                  <c:v>40877</c:v>
                </c:pt>
                <c:pt idx="320">
                  <c:v>40878</c:v>
                </c:pt>
                <c:pt idx="321">
                  <c:v>40879</c:v>
                </c:pt>
                <c:pt idx="322">
                  <c:v>40882</c:v>
                </c:pt>
                <c:pt idx="323">
                  <c:v>40883</c:v>
                </c:pt>
                <c:pt idx="324">
                  <c:v>40884</c:v>
                </c:pt>
                <c:pt idx="325">
                  <c:v>40885</c:v>
                </c:pt>
                <c:pt idx="326">
                  <c:v>40886</c:v>
                </c:pt>
                <c:pt idx="327">
                  <c:v>40890</c:v>
                </c:pt>
                <c:pt idx="328">
                  <c:v>40891</c:v>
                </c:pt>
                <c:pt idx="329">
                  <c:v>40892</c:v>
                </c:pt>
                <c:pt idx="330">
                  <c:v>40893</c:v>
                </c:pt>
                <c:pt idx="331">
                  <c:v>40896</c:v>
                </c:pt>
                <c:pt idx="332">
                  <c:v>40897</c:v>
                </c:pt>
                <c:pt idx="333">
                  <c:v>40898</c:v>
                </c:pt>
                <c:pt idx="334">
                  <c:v>40899</c:v>
                </c:pt>
                <c:pt idx="335">
                  <c:v>40900</c:v>
                </c:pt>
                <c:pt idx="336">
                  <c:v>40903</c:v>
                </c:pt>
                <c:pt idx="337">
                  <c:v>40904</c:v>
                </c:pt>
                <c:pt idx="338">
                  <c:v>40905</c:v>
                </c:pt>
                <c:pt idx="339">
                  <c:v>40906</c:v>
                </c:pt>
                <c:pt idx="340">
                  <c:v>40907</c:v>
                </c:pt>
                <c:pt idx="341">
                  <c:v>40910</c:v>
                </c:pt>
                <c:pt idx="342">
                  <c:v>40911</c:v>
                </c:pt>
                <c:pt idx="343">
                  <c:v>40912</c:v>
                </c:pt>
                <c:pt idx="344">
                  <c:v>40913</c:v>
                </c:pt>
                <c:pt idx="345">
                  <c:v>40914</c:v>
                </c:pt>
                <c:pt idx="346">
                  <c:v>40917</c:v>
                </c:pt>
                <c:pt idx="347">
                  <c:v>40918</c:v>
                </c:pt>
                <c:pt idx="348">
                  <c:v>40919</c:v>
                </c:pt>
                <c:pt idx="349">
                  <c:v>40920</c:v>
                </c:pt>
                <c:pt idx="350">
                  <c:v>40921</c:v>
                </c:pt>
                <c:pt idx="351">
                  <c:v>40924</c:v>
                </c:pt>
                <c:pt idx="352">
                  <c:v>40925</c:v>
                </c:pt>
                <c:pt idx="353">
                  <c:v>40926</c:v>
                </c:pt>
                <c:pt idx="354">
                  <c:v>40927</c:v>
                </c:pt>
                <c:pt idx="355">
                  <c:v>40928</c:v>
                </c:pt>
                <c:pt idx="356">
                  <c:v>40931</c:v>
                </c:pt>
                <c:pt idx="357">
                  <c:v>40932</c:v>
                </c:pt>
                <c:pt idx="358">
                  <c:v>40933</c:v>
                </c:pt>
                <c:pt idx="359">
                  <c:v>40934</c:v>
                </c:pt>
                <c:pt idx="360">
                  <c:v>40935</c:v>
                </c:pt>
                <c:pt idx="361">
                  <c:v>40938</c:v>
                </c:pt>
                <c:pt idx="362">
                  <c:v>40939</c:v>
                </c:pt>
                <c:pt idx="363">
                  <c:v>40940</c:v>
                </c:pt>
                <c:pt idx="364">
                  <c:v>40941</c:v>
                </c:pt>
                <c:pt idx="365">
                  <c:v>40942</c:v>
                </c:pt>
                <c:pt idx="366">
                  <c:v>40946</c:v>
                </c:pt>
                <c:pt idx="367">
                  <c:v>40947</c:v>
                </c:pt>
                <c:pt idx="368">
                  <c:v>40948</c:v>
                </c:pt>
                <c:pt idx="369">
                  <c:v>40949</c:v>
                </c:pt>
                <c:pt idx="370">
                  <c:v>40952</c:v>
                </c:pt>
                <c:pt idx="371">
                  <c:v>40953</c:v>
                </c:pt>
                <c:pt idx="372">
                  <c:v>40954</c:v>
                </c:pt>
                <c:pt idx="373">
                  <c:v>40955</c:v>
                </c:pt>
                <c:pt idx="374">
                  <c:v>40956</c:v>
                </c:pt>
                <c:pt idx="375">
                  <c:v>40959</c:v>
                </c:pt>
                <c:pt idx="376">
                  <c:v>40960</c:v>
                </c:pt>
                <c:pt idx="377">
                  <c:v>40961</c:v>
                </c:pt>
                <c:pt idx="378">
                  <c:v>40962</c:v>
                </c:pt>
                <c:pt idx="379">
                  <c:v>40963</c:v>
                </c:pt>
                <c:pt idx="380">
                  <c:v>40966</c:v>
                </c:pt>
                <c:pt idx="381">
                  <c:v>40967</c:v>
                </c:pt>
                <c:pt idx="382">
                  <c:v>40968</c:v>
                </c:pt>
                <c:pt idx="383">
                  <c:v>40969</c:v>
                </c:pt>
                <c:pt idx="384">
                  <c:v>40970</c:v>
                </c:pt>
                <c:pt idx="385">
                  <c:v>40973</c:v>
                </c:pt>
                <c:pt idx="386">
                  <c:v>40974</c:v>
                </c:pt>
                <c:pt idx="387">
                  <c:v>40975</c:v>
                </c:pt>
                <c:pt idx="388">
                  <c:v>40976</c:v>
                </c:pt>
                <c:pt idx="389">
                  <c:v>40977</c:v>
                </c:pt>
                <c:pt idx="390">
                  <c:v>40980</c:v>
                </c:pt>
                <c:pt idx="391">
                  <c:v>40981</c:v>
                </c:pt>
                <c:pt idx="392">
                  <c:v>40982</c:v>
                </c:pt>
                <c:pt idx="393">
                  <c:v>40983</c:v>
                </c:pt>
                <c:pt idx="394">
                  <c:v>40984</c:v>
                </c:pt>
                <c:pt idx="395">
                  <c:v>40988</c:v>
                </c:pt>
                <c:pt idx="396">
                  <c:v>40989</c:v>
                </c:pt>
                <c:pt idx="397">
                  <c:v>40990</c:v>
                </c:pt>
                <c:pt idx="398">
                  <c:v>40991</c:v>
                </c:pt>
                <c:pt idx="399">
                  <c:v>40994</c:v>
                </c:pt>
                <c:pt idx="400">
                  <c:v>40995</c:v>
                </c:pt>
                <c:pt idx="401">
                  <c:v>40996</c:v>
                </c:pt>
                <c:pt idx="402">
                  <c:v>40997</c:v>
                </c:pt>
                <c:pt idx="403">
                  <c:v>40998</c:v>
                </c:pt>
                <c:pt idx="404">
                  <c:v>41001</c:v>
                </c:pt>
                <c:pt idx="405">
                  <c:v>41002</c:v>
                </c:pt>
                <c:pt idx="406">
                  <c:v>41003</c:v>
                </c:pt>
                <c:pt idx="407">
                  <c:v>41008</c:v>
                </c:pt>
                <c:pt idx="408">
                  <c:v>41009</c:v>
                </c:pt>
                <c:pt idx="409">
                  <c:v>41010</c:v>
                </c:pt>
                <c:pt idx="410">
                  <c:v>41011</c:v>
                </c:pt>
                <c:pt idx="411">
                  <c:v>41012</c:v>
                </c:pt>
                <c:pt idx="412">
                  <c:v>41015</c:v>
                </c:pt>
                <c:pt idx="413">
                  <c:v>41016</c:v>
                </c:pt>
                <c:pt idx="414">
                  <c:v>41017</c:v>
                </c:pt>
                <c:pt idx="415">
                  <c:v>41018</c:v>
                </c:pt>
                <c:pt idx="416">
                  <c:v>41019</c:v>
                </c:pt>
                <c:pt idx="417">
                  <c:v>41022</c:v>
                </c:pt>
                <c:pt idx="418">
                  <c:v>41023</c:v>
                </c:pt>
                <c:pt idx="419">
                  <c:v>41024</c:v>
                </c:pt>
                <c:pt idx="420">
                  <c:v>41025</c:v>
                </c:pt>
                <c:pt idx="421">
                  <c:v>41026</c:v>
                </c:pt>
                <c:pt idx="422">
                  <c:v>41029</c:v>
                </c:pt>
                <c:pt idx="423">
                  <c:v>41031</c:v>
                </c:pt>
                <c:pt idx="424">
                  <c:v>41032</c:v>
                </c:pt>
                <c:pt idx="425">
                  <c:v>41033</c:v>
                </c:pt>
                <c:pt idx="426">
                  <c:v>41036</c:v>
                </c:pt>
                <c:pt idx="427">
                  <c:v>41037</c:v>
                </c:pt>
                <c:pt idx="428">
                  <c:v>41038</c:v>
                </c:pt>
                <c:pt idx="429">
                  <c:v>41039</c:v>
                </c:pt>
                <c:pt idx="430">
                  <c:v>41040</c:v>
                </c:pt>
                <c:pt idx="431">
                  <c:v>41043</c:v>
                </c:pt>
                <c:pt idx="432">
                  <c:v>41044</c:v>
                </c:pt>
                <c:pt idx="433">
                  <c:v>41045</c:v>
                </c:pt>
                <c:pt idx="434">
                  <c:v>41046</c:v>
                </c:pt>
                <c:pt idx="435">
                  <c:v>41047</c:v>
                </c:pt>
                <c:pt idx="436">
                  <c:v>41050</c:v>
                </c:pt>
                <c:pt idx="437">
                  <c:v>41051</c:v>
                </c:pt>
                <c:pt idx="438">
                  <c:v>41052</c:v>
                </c:pt>
                <c:pt idx="439">
                  <c:v>41053</c:v>
                </c:pt>
                <c:pt idx="440">
                  <c:v>41054</c:v>
                </c:pt>
                <c:pt idx="441">
                  <c:v>41057</c:v>
                </c:pt>
                <c:pt idx="442">
                  <c:v>41058</c:v>
                </c:pt>
                <c:pt idx="443">
                  <c:v>41059</c:v>
                </c:pt>
                <c:pt idx="444">
                  <c:v>41060</c:v>
                </c:pt>
                <c:pt idx="445">
                  <c:v>41061</c:v>
                </c:pt>
                <c:pt idx="446">
                  <c:v>41064</c:v>
                </c:pt>
                <c:pt idx="447">
                  <c:v>41065</c:v>
                </c:pt>
                <c:pt idx="448">
                  <c:v>41066</c:v>
                </c:pt>
                <c:pt idx="449">
                  <c:v>41067</c:v>
                </c:pt>
                <c:pt idx="450">
                  <c:v>41068</c:v>
                </c:pt>
                <c:pt idx="451">
                  <c:v>41071</c:v>
                </c:pt>
                <c:pt idx="452">
                  <c:v>41072</c:v>
                </c:pt>
                <c:pt idx="453">
                  <c:v>41073</c:v>
                </c:pt>
                <c:pt idx="454">
                  <c:v>41074</c:v>
                </c:pt>
                <c:pt idx="455">
                  <c:v>41075</c:v>
                </c:pt>
                <c:pt idx="456">
                  <c:v>41078</c:v>
                </c:pt>
                <c:pt idx="457">
                  <c:v>41079</c:v>
                </c:pt>
                <c:pt idx="458">
                  <c:v>41080</c:v>
                </c:pt>
                <c:pt idx="459">
                  <c:v>41081</c:v>
                </c:pt>
                <c:pt idx="460">
                  <c:v>41082</c:v>
                </c:pt>
                <c:pt idx="461">
                  <c:v>41085</c:v>
                </c:pt>
                <c:pt idx="462">
                  <c:v>41086</c:v>
                </c:pt>
                <c:pt idx="463">
                  <c:v>41087</c:v>
                </c:pt>
                <c:pt idx="464">
                  <c:v>41088</c:v>
                </c:pt>
                <c:pt idx="465">
                  <c:v>41089</c:v>
                </c:pt>
                <c:pt idx="466">
                  <c:v>41092</c:v>
                </c:pt>
                <c:pt idx="467">
                  <c:v>41093</c:v>
                </c:pt>
                <c:pt idx="468">
                  <c:v>41094</c:v>
                </c:pt>
                <c:pt idx="469">
                  <c:v>41095</c:v>
                </c:pt>
                <c:pt idx="470">
                  <c:v>41096</c:v>
                </c:pt>
                <c:pt idx="471">
                  <c:v>41099</c:v>
                </c:pt>
                <c:pt idx="472">
                  <c:v>41100</c:v>
                </c:pt>
                <c:pt idx="473">
                  <c:v>41101</c:v>
                </c:pt>
                <c:pt idx="474">
                  <c:v>41102</c:v>
                </c:pt>
                <c:pt idx="475">
                  <c:v>41103</c:v>
                </c:pt>
                <c:pt idx="476">
                  <c:v>41106</c:v>
                </c:pt>
                <c:pt idx="477">
                  <c:v>41107</c:v>
                </c:pt>
                <c:pt idx="478">
                  <c:v>41108</c:v>
                </c:pt>
                <c:pt idx="479">
                  <c:v>41109</c:v>
                </c:pt>
                <c:pt idx="480">
                  <c:v>41110</c:v>
                </c:pt>
                <c:pt idx="481">
                  <c:v>41113</c:v>
                </c:pt>
                <c:pt idx="482">
                  <c:v>41114</c:v>
                </c:pt>
                <c:pt idx="483">
                  <c:v>41115</c:v>
                </c:pt>
                <c:pt idx="484">
                  <c:v>41116</c:v>
                </c:pt>
                <c:pt idx="485">
                  <c:v>41117</c:v>
                </c:pt>
                <c:pt idx="486">
                  <c:v>41120</c:v>
                </c:pt>
                <c:pt idx="487">
                  <c:v>41121</c:v>
                </c:pt>
                <c:pt idx="488">
                  <c:v>41122</c:v>
                </c:pt>
                <c:pt idx="489">
                  <c:v>41123</c:v>
                </c:pt>
                <c:pt idx="490">
                  <c:v>41124</c:v>
                </c:pt>
                <c:pt idx="491">
                  <c:v>41127</c:v>
                </c:pt>
                <c:pt idx="492">
                  <c:v>41128</c:v>
                </c:pt>
                <c:pt idx="493">
                  <c:v>41129</c:v>
                </c:pt>
                <c:pt idx="494">
                  <c:v>41130</c:v>
                </c:pt>
                <c:pt idx="495">
                  <c:v>41131</c:v>
                </c:pt>
                <c:pt idx="496">
                  <c:v>41134</c:v>
                </c:pt>
                <c:pt idx="497">
                  <c:v>41135</c:v>
                </c:pt>
                <c:pt idx="498">
                  <c:v>41136</c:v>
                </c:pt>
                <c:pt idx="499">
                  <c:v>41137</c:v>
                </c:pt>
                <c:pt idx="500">
                  <c:v>41138</c:v>
                </c:pt>
                <c:pt idx="501">
                  <c:v>41141</c:v>
                </c:pt>
                <c:pt idx="502">
                  <c:v>41142</c:v>
                </c:pt>
                <c:pt idx="503">
                  <c:v>41143</c:v>
                </c:pt>
                <c:pt idx="504">
                  <c:v>41144</c:v>
                </c:pt>
                <c:pt idx="505">
                  <c:v>41145</c:v>
                </c:pt>
                <c:pt idx="506">
                  <c:v>41148</c:v>
                </c:pt>
                <c:pt idx="507">
                  <c:v>41149</c:v>
                </c:pt>
                <c:pt idx="508">
                  <c:v>41150</c:v>
                </c:pt>
                <c:pt idx="509">
                  <c:v>41151</c:v>
                </c:pt>
                <c:pt idx="510">
                  <c:v>41152</c:v>
                </c:pt>
                <c:pt idx="511">
                  <c:v>41155</c:v>
                </c:pt>
                <c:pt idx="512">
                  <c:v>41156</c:v>
                </c:pt>
                <c:pt idx="513">
                  <c:v>41157</c:v>
                </c:pt>
                <c:pt idx="514">
                  <c:v>41158</c:v>
                </c:pt>
                <c:pt idx="515">
                  <c:v>41159</c:v>
                </c:pt>
                <c:pt idx="516">
                  <c:v>41162</c:v>
                </c:pt>
                <c:pt idx="517">
                  <c:v>41163</c:v>
                </c:pt>
                <c:pt idx="518">
                  <c:v>41164</c:v>
                </c:pt>
                <c:pt idx="519">
                  <c:v>41165</c:v>
                </c:pt>
                <c:pt idx="520">
                  <c:v>41166</c:v>
                </c:pt>
                <c:pt idx="521">
                  <c:v>41169</c:v>
                </c:pt>
                <c:pt idx="522">
                  <c:v>41170</c:v>
                </c:pt>
                <c:pt idx="523">
                  <c:v>41171</c:v>
                </c:pt>
                <c:pt idx="524">
                  <c:v>41172</c:v>
                </c:pt>
                <c:pt idx="525">
                  <c:v>41173</c:v>
                </c:pt>
                <c:pt idx="526">
                  <c:v>41176</c:v>
                </c:pt>
                <c:pt idx="527">
                  <c:v>41177</c:v>
                </c:pt>
                <c:pt idx="528">
                  <c:v>41178</c:v>
                </c:pt>
                <c:pt idx="529">
                  <c:v>41179</c:v>
                </c:pt>
                <c:pt idx="530">
                  <c:v>41180</c:v>
                </c:pt>
                <c:pt idx="531">
                  <c:v>41183</c:v>
                </c:pt>
                <c:pt idx="532">
                  <c:v>41184</c:v>
                </c:pt>
                <c:pt idx="533">
                  <c:v>41185</c:v>
                </c:pt>
                <c:pt idx="534">
                  <c:v>41186</c:v>
                </c:pt>
                <c:pt idx="535">
                  <c:v>41187</c:v>
                </c:pt>
                <c:pt idx="536">
                  <c:v>41190</c:v>
                </c:pt>
                <c:pt idx="537">
                  <c:v>41191</c:v>
                </c:pt>
                <c:pt idx="538">
                  <c:v>41192</c:v>
                </c:pt>
                <c:pt idx="539">
                  <c:v>41193</c:v>
                </c:pt>
                <c:pt idx="540">
                  <c:v>41194</c:v>
                </c:pt>
                <c:pt idx="541">
                  <c:v>41197</c:v>
                </c:pt>
                <c:pt idx="542">
                  <c:v>41198</c:v>
                </c:pt>
                <c:pt idx="543">
                  <c:v>41199</c:v>
                </c:pt>
                <c:pt idx="544">
                  <c:v>41200</c:v>
                </c:pt>
                <c:pt idx="545">
                  <c:v>41201</c:v>
                </c:pt>
                <c:pt idx="546">
                  <c:v>41204</c:v>
                </c:pt>
                <c:pt idx="547">
                  <c:v>41205</c:v>
                </c:pt>
                <c:pt idx="548">
                  <c:v>41206</c:v>
                </c:pt>
                <c:pt idx="549">
                  <c:v>41207</c:v>
                </c:pt>
                <c:pt idx="550">
                  <c:v>41208</c:v>
                </c:pt>
                <c:pt idx="551">
                  <c:v>41211</c:v>
                </c:pt>
                <c:pt idx="552">
                  <c:v>41212</c:v>
                </c:pt>
                <c:pt idx="553">
                  <c:v>41213</c:v>
                </c:pt>
                <c:pt idx="554">
                  <c:v>41214</c:v>
                </c:pt>
                <c:pt idx="555">
                  <c:v>41218</c:v>
                </c:pt>
                <c:pt idx="556">
                  <c:v>41219</c:v>
                </c:pt>
                <c:pt idx="557">
                  <c:v>41220</c:v>
                </c:pt>
                <c:pt idx="558">
                  <c:v>41221</c:v>
                </c:pt>
                <c:pt idx="559">
                  <c:v>41222</c:v>
                </c:pt>
                <c:pt idx="560">
                  <c:v>41225</c:v>
                </c:pt>
                <c:pt idx="561">
                  <c:v>41226</c:v>
                </c:pt>
                <c:pt idx="562">
                  <c:v>41227</c:v>
                </c:pt>
                <c:pt idx="563">
                  <c:v>41228</c:v>
                </c:pt>
                <c:pt idx="564">
                  <c:v>41229</c:v>
                </c:pt>
                <c:pt idx="565">
                  <c:v>41233</c:v>
                </c:pt>
                <c:pt idx="566">
                  <c:v>41234</c:v>
                </c:pt>
                <c:pt idx="567">
                  <c:v>41235</c:v>
                </c:pt>
                <c:pt idx="568">
                  <c:v>41236</c:v>
                </c:pt>
                <c:pt idx="569">
                  <c:v>41239</c:v>
                </c:pt>
                <c:pt idx="570">
                  <c:v>41240</c:v>
                </c:pt>
                <c:pt idx="571">
                  <c:v>41241</c:v>
                </c:pt>
                <c:pt idx="572">
                  <c:v>41242</c:v>
                </c:pt>
                <c:pt idx="573">
                  <c:v>41243</c:v>
                </c:pt>
                <c:pt idx="574">
                  <c:v>41246</c:v>
                </c:pt>
                <c:pt idx="575">
                  <c:v>41247</c:v>
                </c:pt>
                <c:pt idx="576">
                  <c:v>41248</c:v>
                </c:pt>
                <c:pt idx="577">
                  <c:v>41249</c:v>
                </c:pt>
                <c:pt idx="578">
                  <c:v>41250</c:v>
                </c:pt>
                <c:pt idx="579">
                  <c:v>41253</c:v>
                </c:pt>
                <c:pt idx="580">
                  <c:v>41254</c:v>
                </c:pt>
                <c:pt idx="581">
                  <c:v>41256</c:v>
                </c:pt>
                <c:pt idx="582">
                  <c:v>41257</c:v>
                </c:pt>
                <c:pt idx="583">
                  <c:v>41260</c:v>
                </c:pt>
                <c:pt idx="584">
                  <c:v>41261</c:v>
                </c:pt>
                <c:pt idx="585">
                  <c:v>41262</c:v>
                </c:pt>
                <c:pt idx="586">
                  <c:v>41263</c:v>
                </c:pt>
                <c:pt idx="587">
                  <c:v>41264</c:v>
                </c:pt>
                <c:pt idx="588">
                  <c:v>41267</c:v>
                </c:pt>
                <c:pt idx="589">
                  <c:v>41269</c:v>
                </c:pt>
                <c:pt idx="590">
                  <c:v>41270</c:v>
                </c:pt>
                <c:pt idx="591">
                  <c:v>41271</c:v>
                </c:pt>
                <c:pt idx="592">
                  <c:v>41274</c:v>
                </c:pt>
                <c:pt idx="593">
                  <c:v>41276</c:v>
                </c:pt>
                <c:pt idx="594">
                  <c:v>41277</c:v>
                </c:pt>
                <c:pt idx="595">
                  <c:v>41278</c:v>
                </c:pt>
                <c:pt idx="596">
                  <c:v>41281</c:v>
                </c:pt>
                <c:pt idx="597">
                  <c:v>41282</c:v>
                </c:pt>
                <c:pt idx="598">
                  <c:v>41283</c:v>
                </c:pt>
                <c:pt idx="599">
                  <c:v>41284</c:v>
                </c:pt>
                <c:pt idx="600">
                  <c:v>41285</c:v>
                </c:pt>
                <c:pt idx="601">
                  <c:v>41288</c:v>
                </c:pt>
                <c:pt idx="602">
                  <c:v>41289</c:v>
                </c:pt>
                <c:pt idx="603">
                  <c:v>41290</c:v>
                </c:pt>
                <c:pt idx="604">
                  <c:v>41291</c:v>
                </c:pt>
                <c:pt idx="605">
                  <c:v>41292</c:v>
                </c:pt>
                <c:pt idx="606">
                  <c:v>41295</c:v>
                </c:pt>
                <c:pt idx="607">
                  <c:v>41296</c:v>
                </c:pt>
                <c:pt idx="608">
                  <c:v>41297</c:v>
                </c:pt>
                <c:pt idx="609">
                  <c:v>41298</c:v>
                </c:pt>
                <c:pt idx="610">
                  <c:v>41299</c:v>
                </c:pt>
                <c:pt idx="611">
                  <c:v>41302</c:v>
                </c:pt>
                <c:pt idx="612">
                  <c:v>41303</c:v>
                </c:pt>
                <c:pt idx="613">
                  <c:v>41304</c:v>
                </c:pt>
                <c:pt idx="614">
                  <c:v>41305</c:v>
                </c:pt>
                <c:pt idx="615">
                  <c:v>41306</c:v>
                </c:pt>
                <c:pt idx="616">
                  <c:v>41310</c:v>
                </c:pt>
                <c:pt idx="617">
                  <c:v>41311</c:v>
                </c:pt>
                <c:pt idx="618">
                  <c:v>41312</c:v>
                </c:pt>
                <c:pt idx="619">
                  <c:v>41313</c:v>
                </c:pt>
                <c:pt idx="620">
                  <c:v>41316</c:v>
                </c:pt>
                <c:pt idx="621">
                  <c:v>41317</c:v>
                </c:pt>
                <c:pt idx="622">
                  <c:v>41318</c:v>
                </c:pt>
                <c:pt idx="623">
                  <c:v>41319</c:v>
                </c:pt>
                <c:pt idx="624">
                  <c:v>41320</c:v>
                </c:pt>
                <c:pt idx="625">
                  <c:v>41323</c:v>
                </c:pt>
                <c:pt idx="626">
                  <c:v>41324</c:v>
                </c:pt>
                <c:pt idx="627">
                  <c:v>41325</c:v>
                </c:pt>
                <c:pt idx="628">
                  <c:v>41326</c:v>
                </c:pt>
                <c:pt idx="629">
                  <c:v>41327</c:v>
                </c:pt>
                <c:pt idx="630">
                  <c:v>41330</c:v>
                </c:pt>
                <c:pt idx="631">
                  <c:v>41331</c:v>
                </c:pt>
                <c:pt idx="632">
                  <c:v>41332</c:v>
                </c:pt>
                <c:pt idx="633">
                  <c:v>41333</c:v>
                </c:pt>
                <c:pt idx="634">
                  <c:v>41334</c:v>
                </c:pt>
                <c:pt idx="635">
                  <c:v>41337</c:v>
                </c:pt>
                <c:pt idx="636">
                  <c:v>41338</c:v>
                </c:pt>
                <c:pt idx="637">
                  <c:v>41339</c:v>
                </c:pt>
                <c:pt idx="638">
                  <c:v>41340</c:v>
                </c:pt>
                <c:pt idx="639">
                  <c:v>41341</c:v>
                </c:pt>
                <c:pt idx="640">
                  <c:v>41344</c:v>
                </c:pt>
                <c:pt idx="641">
                  <c:v>41345</c:v>
                </c:pt>
                <c:pt idx="642">
                  <c:v>41346</c:v>
                </c:pt>
                <c:pt idx="643">
                  <c:v>41347</c:v>
                </c:pt>
                <c:pt idx="644">
                  <c:v>41348</c:v>
                </c:pt>
                <c:pt idx="645">
                  <c:v>41352</c:v>
                </c:pt>
                <c:pt idx="646">
                  <c:v>41353</c:v>
                </c:pt>
                <c:pt idx="647">
                  <c:v>41354</c:v>
                </c:pt>
                <c:pt idx="648">
                  <c:v>41355</c:v>
                </c:pt>
                <c:pt idx="649">
                  <c:v>41358</c:v>
                </c:pt>
                <c:pt idx="650">
                  <c:v>41359</c:v>
                </c:pt>
                <c:pt idx="651">
                  <c:v>41360</c:v>
                </c:pt>
                <c:pt idx="652">
                  <c:v>41365</c:v>
                </c:pt>
                <c:pt idx="653">
                  <c:v>41366</c:v>
                </c:pt>
                <c:pt idx="654">
                  <c:v>41367</c:v>
                </c:pt>
                <c:pt idx="655">
                  <c:v>41368</c:v>
                </c:pt>
                <c:pt idx="656">
                  <c:v>41369</c:v>
                </c:pt>
                <c:pt idx="657">
                  <c:v>41372</c:v>
                </c:pt>
                <c:pt idx="658">
                  <c:v>41373</c:v>
                </c:pt>
                <c:pt idx="659">
                  <c:v>41374</c:v>
                </c:pt>
                <c:pt idx="660">
                  <c:v>41375</c:v>
                </c:pt>
                <c:pt idx="661">
                  <c:v>41376</c:v>
                </c:pt>
                <c:pt idx="662">
                  <c:v>41379</c:v>
                </c:pt>
                <c:pt idx="663">
                  <c:v>41380</c:v>
                </c:pt>
                <c:pt idx="664">
                  <c:v>41381</c:v>
                </c:pt>
                <c:pt idx="665">
                  <c:v>41382</c:v>
                </c:pt>
                <c:pt idx="666">
                  <c:v>41383</c:v>
                </c:pt>
                <c:pt idx="667">
                  <c:v>41386</c:v>
                </c:pt>
                <c:pt idx="668">
                  <c:v>41387</c:v>
                </c:pt>
                <c:pt idx="669">
                  <c:v>41388</c:v>
                </c:pt>
                <c:pt idx="670">
                  <c:v>41389</c:v>
                </c:pt>
                <c:pt idx="671">
                  <c:v>41390</c:v>
                </c:pt>
                <c:pt idx="672">
                  <c:v>41393</c:v>
                </c:pt>
                <c:pt idx="673">
                  <c:v>41394</c:v>
                </c:pt>
                <c:pt idx="674">
                  <c:v>41396</c:v>
                </c:pt>
                <c:pt idx="675">
                  <c:v>41397</c:v>
                </c:pt>
                <c:pt idx="676">
                  <c:v>41400</c:v>
                </c:pt>
                <c:pt idx="677">
                  <c:v>41401</c:v>
                </c:pt>
                <c:pt idx="678">
                  <c:v>41402</c:v>
                </c:pt>
                <c:pt idx="679">
                  <c:v>41403</c:v>
                </c:pt>
                <c:pt idx="680">
                  <c:v>41404</c:v>
                </c:pt>
                <c:pt idx="681">
                  <c:v>41407</c:v>
                </c:pt>
                <c:pt idx="682">
                  <c:v>41408</c:v>
                </c:pt>
                <c:pt idx="683">
                  <c:v>41409</c:v>
                </c:pt>
                <c:pt idx="684">
                  <c:v>41410</c:v>
                </c:pt>
                <c:pt idx="685">
                  <c:v>41411</c:v>
                </c:pt>
                <c:pt idx="686">
                  <c:v>41414</c:v>
                </c:pt>
                <c:pt idx="687">
                  <c:v>41415</c:v>
                </c:pt>
                <c:pt idx="688">
                  <c:v>41416</c:v>
                </c:pt>
                <c:pt idx="689">
                  <c:v>41417</c:v>
                </c:pt>
                <c:pt idx="690">
                  <c:v>41418</c:v>
                </c:pt>
                <c:pt idx="691">
                  <c:v>41421</c:v>
                </c:pt>
                <c:pt idx="692">
                  <c:v>41422</c:v>
                </c:pt>
                <c:pt idx="693">
                  <c:v>41423</c:v>
                </c:pt>
                <c:pt idx="694">
                  <c:v>41424</c:v>
                </c:pt>
                <c:pt idx="695">
                  <c:v>41425</c:v>
                </c:pt>
                <c:pt idx="696">
                  <c:v>41428</c:v>
                </c:pt>
                <c:pt idx="697">
                  <c:v>41429</c:v>
                </c:pt>
                <c:pt idx="698">
                  <c:v>41430</c:v>
                </c:pt>
                <c:pt idx="699">
                  <c:v>41431</c:v>
                </c:pt>
                <c:pt idx="700">
                  <c:v>41432</c:v>
                </c:pt>
                <c:pt idx="701">
                  <c:v>41435</c:v>
                </c:pt>
                <c:pt idx="702">
                  <c:v>41436</c:v>
                </c:pt>
                <c:pt idx="703">
                  <c:v>41437</c:v>
                </c:pt>
                <c:pt idx="704">
                  <c:v>41438</c:v>
                </c:pt>
                <c:pt idx="705">
                  <c:v>41439</c:v>
                </c:pt>
                <c:pt idx="706">
                  <c:v>41442</c:v>
                </c:pt>
                <c:pt idx="707">
                  <c:v>41443</c:v>
                </c:pt>
                <c:pt idx="708">
                  <c:v>41444</c:v>
                </c:pt>
                <c:pt idx="709">
                  <c:v>41445</c:v>
                </c:pt>
                <c:pt idx="710">
                  <c:v>41446</c:v>
                </c:pt>
                <c:pt idx="711">
                  <c:v>41449</c:v>
                </c:pt>
                <c:pt idx="712">
                  <c:v>41450</c:v>
                </c:pt>
                <c:pt idx="713">
                  <c:v>41451</c:v>
                </c:pt>
                <c:pt idx="714">
                  <c:v>41452</c:v>
                </c:pt>
                <c:pt idx="715">
                  <c:v>41453</c:v>
                </c:pt>
                <c:pt idx="716">
                  <c:v>41456</c:v>
                </c:pt>
                <c:pt idx="717">
                  <c:v>41457</c:v>
                </c:pt>
                <c:pt idx="718">
                  <c:v>41458</c:v>
                </c:pt>
                <c:pt idx="719">
                  <c:v>41459</c:v>
                </c:pt>
                <c:pt idx="720">
                  <c:v>41460</c:v>
                </c:pt>
                <c:pt idx="721">
                  <c:v>41463</c:v>
                </c:pt>
                <c:pt idx="722">
                  <c:v>41464</c:v>
                </c:pt>
                <c:pt idx="723">
                  <c:v>41465</c:v>
                </c:pt>
                <c:pt idx="724">
                  <c:v>41466</c:v>
                </c:pt>
                <c:pt idx="725">
                  <c:v>41467</c:v>
                </c:pt>
                <c:pt idx="726">
                  <c:v>41470</c:v>
                </c:pt>
                <c:pt idx="727">
                  <c:v>41471</c:v>
                </c:pt>
                <c:pt idx="728">
                  <c:v>41472</c:v>
                </c:pt>
                <c:pt idx="729">
                  <c:v>41473</c:v>
                </c:pt>
                <c:pt idx="730">
                  <c:v>41474</c:v>
                </c:pt>
                <c:pt idx="731">
                  <c:v>41477</c:v>
                </c:pt>
                <c:pt idx="732">
                  <c:v>41478</c:v>
                </c:pt>
                <c:pt idx="733">
                  <c:v>41479</c:v>
                </c:pt>
                <c:pt idx="734">
                  <c:v>41480</c:v>
                </c:pt>
                <c:pt idx="735">
                  <c:v>41481</c:v>
                </c:pt>
                <c:pt idx="736">
                  <c:v>41484</c:v>
                </c:pt>
                <c:pt idx="737">
                  <c:v>41485</c:v>
                </c:pt>
                <c:pt idx="738">
                  <c:v>41486</c:v>
                </c:pt>
                <c:pt idx="739">
                  <c:v>41487</c:v>
                </c:pt>
                <c:pt idx="740">
                  <c:v>41488</c:v>
                </c:pt>
                <c:pt idx="741">
                  <c:v>41491</c:v>
                </c:pt>
                <c:pt idx="742">
                  <c:v>41492</c:v>
                </c:pt>
                <c:pt idx="743">
                  <c:v>41493</c:v>
                </c:pt>
                <c:pt idx="744">
                  <c:v>41494</c:v>
                </c:pt>
                <c:pt idx="745">
                  <c:v>41495</c:v>
                </c:pt>
                <c:pt idx="746">
                  <c:v>41498</c:v>
                </c:pt>
                <c:pt idx="747">
                  <c:v>41499</c:v>
                </c:pt>
                <c:pt idx="748">
                  <c:v>41500</c:v>
                </c:pt>
                <c:pt idx="749">
                  <c:v>41501</c:v>
                </c:pt>
                <c:pt idx="750">
                  <c:v>41502</c:v>
                </c:pt>
                <c:pt idx="751">
                  <c:v>41505</c:v>
                </c:pt>
                <c:pt idx="752">
                  <c:v>41506</c:v>
                </c:pt>
                <c:pt idx="753">
                  <c:v>41507</c:v>
                </c:pt>
                <c:pt idx="754">
                  <c:v>41508</c:v>
                </c:pt>
                <c:pt idx="755">
                  <c:v>41509</c:v>
                </c:pt>
                <c:pt idx="756">
                  <c:v>41512</c:v>
                </c:pt>
                <c:pt idx="757">
                  <c:v>41513</c:v>
                </c:pt>
                <c:pt idx="758">
                  <c:v>41514</c:v>
                </c:pt>
                <c:pt idx="759">
                  <c:v>41515</c:v>
                </c:pt>
                <c:pt idx="760">
                  <c:v>41516</c:v>
                </c:pt>
                <c:pt idx="761">
                  <c:v>41519</c:v>
                </c:pt>
                <c:pt idx="762">
                  <c:v>41520</c:v>
                </c:pt>
                <c:pt idx="763">
                  <c:v>41521</c:v>
                </c:pt>
                <c:pt idx="764">
                  <c:v>41522</c:v>
                </c:pt>
                <c:pt idx="765">
                  <c:v>41523</c:v>
                </c:pt>
                <c:pt idx="766">
                  <c:v>41526</c:v>
                </c:pt>
                <c:pt idx="767">
                  <c:v>41527</c:v>
                </c:pt>
                <c:pt idx="768">
                  <c:v>41528</c:v>
                </c:pt>
                <c:pt idx="769">
                  <c:v>41529</c:v>
                </c:pt>
                <c:pt idx="770">
                  <c:v>41530</c:v>
                </c:pt>
                <c:pt idx="771">
                  <c:v>41534</c:v>
                </c:pt>
                <c:pt idx="772">
                  <c:v>41535</c:v>
                </c:pt>
                <c:pt idx="773">
                  <c:v>41536</c:v>
                </c:pt>
                <c:pt idx="774">
                  <c:v>41537</c:v>
                </c:pt>
                <c:pt idx="775">
                  <c:v>41540</c:v>
                </c:pt>
                <c:pt idx="776">
                  <c:v>41541</c:v>
                </c:pt>
                <c:pt idx="777">
                  <c:v>41542</c:v>
                </c:pt>
                <c:pt idx="778">
                  <c:v>41543</c:v>
                </c:pt>
                <c:pt idx="779">
                  <c:v>41544</c:v>
                </c:pt>
                <c:pt idx="780">
                  <c:v>41547</c:v>
                </c:pt>
                <c:pt idx="781">
                  <c:v>41548</c:v>
                </c:pt>
                <c:pt idx="782">
                  <c:v>41549</c:v>
                </c:pt>
                <c:pt idx="783">
                  <c:v>41550</c:v>
                </c:pt>
                <c:pt idx="784">
                  <c:v>41551</c:v>
                </c:pt>
                <c:pt idx="785">
                  <c:v>41554</c:v>
                </c:pt>
                <c:pt idx="786">
                  <c:v>41555</c:v>
                </c:pt>
                <c:pt idx="787">
                  <c:v>41556</c:v>
                </c:pt>
                <c:pt idx="788">
                  <c:v>41557</c:v>
                </c:pt>
                <c:pt idx="789">
                  <c:v>41558</c:v>
                </c:pt>
                <c:pt idx="790">
                  <c:v>41561</c:v>
                </c:pt>
                <c:pt idx="791">
                  <c:v>41562</c:v>
                </c:pt>
                <c:pt idx="792">
                  <c:v>41563</c:v>
                </c:pt>
                <c:pt idx="793">
                  <c:v>41564</c:v>
                </c:pt>
                <c:pt idx="794">
                  <c:v>41565</c:v>
                </c:pt>
                <c:pt idx="795">
                  <c:v>41568</c:v>
                </c:pt>
                <c:pt idx="796">
                  <c:v>41569</c:v>
                </c:pt>
                <c:pt idx="797">
                  <c:v>41570</c:v>
                </c:pt>
                <c:pt idx="798">
                  <c:v>41571</c:v>
                </c:pt>
                <c:pt idx="799">
                  <c:v>41572</c:v>
                </c:pt>
                <c:pt idx="800">
                  <c:v>41575</c:v>
                </c:pt>
                <c:pt idx="801">
                  <c:v>41576</c:v>
                </c:pt>
                <c:pt idx="802">
                  <c:v>41577</c:v>
                </c:pt>
                <c:pt idx="803">
                  <c:v>41578</c:v>
                </c:pt>
                <c:pt idx="804">
                  <c:v>41579</c:v>
                </c:pt>
                <c:pt idx="805">
                  <c:v>41582</c:v>
                </c:pt>
                <c:pt idx="806">
                  <c:v>41583</c:v>
                </c:pt>
                <c:pt idx="807">
                  <c:v>41584</c:v>
                </c:pt>
                <c:pt idx="808">
                  <c:v>41585</c:v>
                </c:pt>
                <c:pt idx="809">
                  <c:v>41586</c:v>
                </c:pt>
                <c:pt idx="810">
                  <c:v>41589</c:v>
                </c:pt>
                <c:pt idx="811">
                  <c:v>41590</c:v>
                </c:pt>
                <c:pt idx="812">
                  <c:v>41591</c:v>
                </c:pt>
                <c:pt idx="813">
                  <c:v>41592</c:v>
                </c:pt>
                <c:pt idx="814">
                  <c:v>41593</c:v>
                </c:pt>
                <c:pt idx="815">
                  <c:v>41597</c:v>
                </c:pt>
                <c:pt idx="816">
                  <c:v>41598</c:v>
                </c:pt>
                <c:pt idx="817">
                  <c:v>41599</c:v>
                </c:pt>
                <c:pt idx="818">
                  <c:v>41600</c:v>
                </c:pt>
                <c:pt idx="819">
                  <c:v>41603</c:v>
                </c:pt>
                <c:pt idx="820">
                  <c:v>41604</c:v>
                </c:pt>
                <c:pt idx="821">
                  <c:v>41605</c:v>
                </c:pt>
                <c:pt idx="822">
                  <c:v>41606</c:v>
                </c:pt>
                <c:pt idx="823">
                  <c:v>41607</c:v>
                </c:pt>
                <c:pt idx="824">
                  <c:v>41610</c:v>
                </c:pt>
                <c:pt idx="825">
                  <c:v>41611</c:v>
                </c:pt>
                <c:pt idx="826">
                  <c:v>41612</c:v>
                </c:pt>
                <c:pt idx="827">
                  <c:v>41613</c:v>
                </c:pt>
                <c:pt idx="828">
                  <c:v>41614</c:v>
                </c:pt>
                <c:pt idx="829">
                  <c:v>41617</c:v>
                </c:pt>
                <c:pt idx="830">
                  <c:v>41618</c:v>
                </c:pt>
                <c:pt idx="831">
                  <c:v>41619</c:v>
                </c:pt>
                <c:pt idx="832">
                  <c:v>41621</c:v>
                </c:pt>
                <c:pt idx="833">
                  <c:v>41624</c:v>
                </c:pt>
                <c:pt idx="834">
                  <c:v>41625</c:v>
                </c:pt>
                <c:pt idx="835">
                  <c:v>41626</c:v>
                </c:pt>
                <c:pt idx="836">
                  <c:v>41627</c:v>
                </c:pt>
                <c:pt idx="837">
                  <c:v>41628</c:v>
                </c:pt>
                <c:pt idx="838">
                  <c:v>41631</c:v>
                </c:pt>
                <c:pt idx="839">
                  <c:v>41632</c:v>
                </c:pt>
                <c:pt idx="840">
                  <c:v>41634</c:v>
                </c:pt>
                <c:pt idx="841">
                  <c:v>41635</c:v>
                </c:pt>
                <c:pt idx="842">
                  <c:v>41638</c:v>
                </c:pt>
                <c:pt idx="843">
                  <c:v>41639</c:v>
                </c:pt>
                <c:pt idx="844">
                  <c:v>41641</c:v>
                </c:pt>
                <c:pt idx="845">
                  <c:v>41642</c:v>
                </c:pt>
                <c:pt idx="846">
                  <c:v>41645</c:v>
                </c:pt>
                <c:pt idx="847">
                  <c:v>41646</c:v>
                </c:pt>
                <c:pt idx="848">
                  <c:v>41647</c:v>
                </c:pt>
                <c:pt idx="849">
                  <c:v>41648</c:v>
                </c:pt>
                <c:pt idx="850">
                  <c:v>41649</c:v>
                </c:pt>
                <c:pt idx="851">
                  <c:v>41652</c:v>
                </c:pt>
                <c:pt idx="852">
                  <c:v>41653</c:v>
                </c:pt>
                <c:pt idx="853">
                  <c:v>41654</c:v>
                </c:pt>
                <c:pt idx="854">
                  <c:v>41655</c:v>
                </c:pt>
                <c:pt idx="855">
                  <c:v>41656</c:v>
                </c:pt>
                <c:pt idx="856">
                  <c:v>41659</c:v>
                </c:pt>
                <c:pt idx="857">
                  <c:v>41660</c:v>
                </c:pt>
                <c:pt idx="858">
                  <c:v>41661</c:v>
                </c:pt>
                <c:pt idx="859">
                  <c:v>41662</c:v>
                </c:pt>
                <c:pt idx="860">
                  <c:v>41663</c:v>
                </c:pt>
                <c:pt idx="861">
                  <c:v>41666</c:v>
                </c:pt>
                <c:pt idx="862">
                  <c:v>41667</c:v>
                </c:pt>
                <c:pt idx="863">
                  <c:v>41668</c:v>
                </c:pt>
                <c:pt idx="864">
                  <c:v>41669</c:v>
                </c:pt>
                <c:pt idx="865">
                  <c:v>41670</c:v>
                </c:pt>
                <c:pt idx="866">
                  <c:v>41674</c:v>
                </c:pt>
                <c:pt idx="867">
                  <c:v>41675</c:v>
                </c:pt>
                <c:pt idx="868">
                  <c:v>41676</c:v>
                </c:pt>
                <c:pt idx="869">
                  <c:v>41677</c:v>
                </c:pt>
                <c:pt idx="870">
                  <c:v>41680</c:v>
                </c:pt>
                <c:pt idx="871">
                  <c:v>41681</c:v>
                </c:pt>
                <c:pt idx="872">
                  <c:v>41682</c:v>
                </c:pt>
                <c:pt idx="873">
                  <c:v>41683</c:v>
                </c:pt>
                <c:pt idx="874">
                  <c:v>41684</c:v>
                </c:pt>
                <c:pt idx="875">
                  <c:v>41687</c:v>
                </c:pt>
                <c:pt idx="876">
                  <c:v>41688</c:v>
                </c:pt>
                <c:pt idx="877">
                  <c:v>41689</c:v>
                </c:pt>
                <c:pt idx="878">
                  <c:v>41690</c:v>
                </c:pt>
                <c:pt idx="879">
                  <c:v>41691</c:v>
                </c:pt>
                <c:pt idx="880">
                  <c:v>41694</c:v>
                </c:pt>
                <c:pt idx="881">
                  <c:v>41695</c:v>
                </c:pt>
                <c:pt idx="882">
                  <c:v>41696</c:v>
                </c:pt>
                <c:pt idx="883">
                  <c:v>41697</c:v>
                </c:pt>
                <c:pt idx="884">
                  <c:v>41698</c:v>
                </c:pt>
                <c:pt idx="885">
                  <c:v>41701</c:v>
                </c:pt>
                <c:pt idx="886">
                  <c:v>41702</c:v>
                </c:pt>
                <c:pt idx="887">
                  <c:v>41703</c:v>
                </c:pt>
                <c:pt idx="888">
                  <c:v>41704</c:v>
                </c:pt>
                <c:pt idx="889">
                  <c:v>41705</c:v>
                </c:pt>
                <c:pt idx="890">
                  <c:v>41708</c:v>
                </c:pt>
                <c:pt idx="891">
                  <c:v>41709</c:v>
                </c:pt>
                <c:pt idx="892">
                  <c:v>41710</c:v>
                </c:pt>
                <c:pt idx="893">
                  <c:v>41711</c:v>
                </c:pt>
                <c:pt idx="894">
                  <c:v>41712</c:v>
                </c:pt>
                <c:pt idx="895">
                  <c:v>41716</c:v>
                </c:pt>
                <c:pt idx="896">
                  <c:v>41717</c:v>
                </c:pt>
                <c:pt idx="897">
                  <c:v>41718</c:v>
                </c:pt>
                <c:pt idx="898">
                  <c:v>41719</c:v>
                </c:pt>
                <c:pt idx="899">
                  <c:v>41722</c:v>
                </c:pt>
                <c:pt idx="900">
                  <c:v>41723</c:v>
                </c:pt>
                <c:pt idx="901">
                  <c:v>41724</c:v>
                </c:pt>
                <c:pt idx="902">
                  <c:v>41725</c:v>
                </c:pt>
                <c:pt idx="903">
                  <c:v>41726</c:v>
                </c:pt>
                <c:pt idx="904">
                  <c:v>41729</c:v>
                </c:pt>
                <c:pt idx="905">
                  <c:v>41730</c:v>
                </c:pt>
                <c:pt idx="906">
                  <c:v>41731</c:v>
                </c:pt>
                <c:pt idx="907">
                  <c:v>41732</c:v>
                </c:pt>
                <c:pt idx="908">
                  <c:v>41733</c:v>
                </c:pt>
                <c:pt idx="909">
                  <c:v>41736</c:v>
                </c:pt>
                <c:pt idx="910">
                  <c:v>41737</c:v>
                </c:pt>
                <c:pt idx="911">
                  <c:v>41738</c:v>
                </c:pt>
                <c:pt idx="912">
                  <c:v>41739</c:v>
                </c:pt>
                <c:pt idx="913">
                  <c:v>41740</c:v>
                </c:pt>
                <c:pt idx="914">
                  <c:v>41743</c:v>
                </c:pt>
                <c:pt idx="915">
                  <c:v>41744</c:v>
                </c:pt>
                <c:pt idx="916">
                  <c:v>41745</c:v>
                </c:pt>
                <c:pt idx="917">
                  <c:v>41750</c:v>
                </c:pt>
                <c:pt idx="918">
                  <c:v>41751</c:v>
                </c:pt>
                <c:pt idx="919">
                  <c:v>41752</c:v>
                </c:pt>
                <c:pt idx="920">
                  <c:v>41753</c:v>
                </c:pt>
                <c:pt idx="921">
                  <c:v>41754</c:v>
                </c:pt>
                <c:pt idx="922">
                  <c:v>41757</c:v>
                </c:pt>
                <c:pt idx="923">
                  <c:v>41758</c:v>
                </c:pt>
                <c:pt idx="924">
                  <c:v>41759</c:v>
                </c:pt>
                <c:pt idx="925">
                  <c:v>41761</c:v>
                </c:pt>
                <c:pt idx="926">
                  <c:v>41764</c:v>
                </c:pt>
                <c:pt idx="927">
                  <c:v>41765</c:v>
                </c:pt>
                <c:pt idx="928">
                  <c:v>41766</c:v>
                </c:pt>
                <c:pt idx="929">
                  <c:v>41767</c:v>
                </c:pt>
                <c:pt idx="930">
                  <c:v>41768</c:v>
                </c:pt>
                <c:pt idx="931">
                  <c:v>41771</c:v>
                </c:pt>
                <c:pt idx="932">
                  <c:v>41772</c:v>
                </c:pt>
                <c:pt idx="933">
                  <c:v>41773</c:v>
                </c:pt>
                <c:pt idx="934">
                  <c:v>41774</c:v>
                </c:pt>
                <c:pt idx="935">
                  <c:v>41775</c:v>
                </c:pt>
                <c:pt idx="936">
                  <c:v>41778</c:v>
                </c:pt>
                <c:pt idx="937">
                  <c:v>41779</c:v>
                </c:pt>
                <c:pt idx="938">
                  <c:v>41780</c:v>
                </c:pt>
                <c:pt idx="939">
                  <c:v>41781</c:v>
                </c:pt>
                <c:pt idx="940">
                  <c:v>41782</c:v>
                </c:pt>
                <c:pt idx="941">
                  <c:v>41785</c:v>
                </c:pt>
                <c:pt idx="942">
                  <c:v>41786</c:v>
                </c:pt>
                <c:pt idx="943">
                  <c:v>41787</c:v>
                </c:pt>
                <c:pt idx="944">
                  <c:v>41788</c:v>
                </c:pt>
                <c:pt idx="945">
                  <c:v>41789</c:v>
                </c:pt>
                <c:pt idx="946">
                  <c:v>41792</c:v>
                </c:pt>
                <c:pt idx="947">
                  <c:v>41793</c:v>
                </c:pt>
                <c:pt idx="948">
                  <c:v>41794</c:v>
                </c:pt>
                <c:pt idx="949">
                  <c:v>41795</c:v>
                </c:pt>
                <c:pt idx="950">
                  <c:v>41796</c:v>
                </c:pt>
                <c:pt idx="951">
                  <c:v>41799</c:v>
                </c:pt>
                <c:pt idx="952">
                  <c:v>41800</c:v>
                </c:pt>
                <c:pt idx="953">
                  <c:v>41801</c:v>
                </c:pt>
                <c:pt idx="954">
                  <c:v>41802</c:v>
                </c:pt>
                <c:pt idx="955">
                  <c:v>41803</c:v>
                </c:pt>
                <c:pt idx="956">
                  <c:v>41806</c:v>
                </c:pt>
                <c:pt idx="957">
                  <c:v>41807</c:v>
                </c:pt>
                <c:pt idx="958">
                  <c:v>41808</c:v>
                </c:pt>
                <c:pt idx="959">
                  <c:v>41809</c:v>
                </c:pt>
                <c:pt idx="960">
                  <c:v>41810</c:v>
                </c:pt>
                <c:pt idx="961">
                  <c:v>41813</c:v>
                </c:pt>
                <c:pt idx="962">
                  <c:v>41814</c:v>
                </c:pt>
                <c:pt idx="963">
                  <c:v>41815</c:v>
                </c:pt>
                <c:pt idx="964">
                  <c:v>41816</c:v>
                </c:pt>
                <c:pt idx="965">
                  <c:v>41817</c:v>
                </c:pt>
                <c:pt idx="966">
                  <c:v>41820</c:v>
                </c:pt>
                <c:pt idx="967">
                  <c:v>41821</c:v>
                </c:pt>
                <c:pt idx="968">
                  <c:v>41822</c:v>
                </c:pt>
                <c:pt idx="969">
                  <c:v>41823</c:v>
                </c:pt>
                <c:pt idx="970">
                  <c:v>41824</c:v>
                </c:pt>
                <c:pt idx="971">
                  <c:v>41827</c:v>
                </c:pt>
                <c:pt idx="972">
                  <c:v>41828</c:v>
                </c:pt>
                <c:pt idx="973">
                  <c:v>41829</c:v>
                </c:pt>
                <c:pt idx="974">
                  <c:v>41830</c:v>
                </c:pt>
                <c:pt idx="975">
                  <c:v>41831</c:v>
                </c:pt>
                <c:pt idx="976">
                  <c:v>41834</c:v>
                </c:pt>
                <c:pt idx="977">
                  <c:v>41835</c:v>
                </c:pt>
                <c:pt idx="978">
                  <c:v>41836</c:v>
                </c:pt>
                <c:pt idx="979">
                  <c:v>41837</c:v>
                </c:pt>
                <c:pt idx="980">
                  <c:v>41838</c:v>
                </c:pt>
                <c:pt idx="981">
                  <c:v>41841</c:v>
                </c:pt>
                <c:pt idx="982">
                  <c:v>41842</c:v>
                </c:pt>
                <c:pt idx="983">
                  <c:v>41843</c:v>
                </c:pt>
                <c:pt idx="984">
                  <c:v>41844</c:v>
                </c:pt>
                <c:pt idx="985">
                  <c:v>41845</c:v>
                </c:pt>
                <c:pt idx="986">
                  <c:v>41848</c:v>
                </c:pt>
                <c:pt idx="987">
                  <c:v>41849</c:v>
                </c:pt>
                <c:pt idx="988">
                  <c:v>41850</c:v>
                </c:pt>
                <c:pt idx="989">
                  <c:v>41851</c:v>
                </c:pt>
                <c:pt idx="990">
                  <c:v>41852</c:v>
                </c:pt>
                <c:pt idx="991">
                  <c:v>41855</c:v>
                </c:pt>
                <c:pt idx="992">
                  <c:v>41856</c:v>
                </c:pt>
                <c:pt idx="993">
                  <c:v>41857</c:v>
                </c:pt>
                <c:pt idx="994">
                  <c:v>41858</c:v>
                </c:pt>
                <c:pt idx="995">
                  <c:v>41859</c:v>
                </c:pt>
                <c:pt idx="996">
                  <c:v>41862</c:v>
                </c:pt>
                <c:pt idx="997">
                  <c:v>41863</c:v>
                </c:pt>
                <c:pt idx="998">
                  <c:v>41864</c:v>
                </c:pt>
                <c:pt idx="999">
                  <c:v>41865</c:v>
                </c:pt>
                <c:pt idx="1000">
                  <c:v>41866</c:v>
                </c:pt>
                <c:pt idx="1001">
                  <c:v>41869</c:v>
                </c:pt>
                <c:pt idx="1002">
                  <c:v>41870</c:v>
                </c:pt>
                <c:pt idx="1003">
                  <c:v>41871</c:v>
                </c:pt>
                <c:pt idx="1004">
                  <c:v>41872</c:v>
                </c:pt>
                <c:pt idx="1005">
                  <c:v>41873</c:v>
                </c:pt>
                <c:pt idx="1006">
                  <c:v>41876</c:v>
                </c:pt>
                <c:pt idx="1007">
                  <c:v>41877</c:v>
                </c:pt>
                <c:pt idx="1008">
                  <c:v>41878</c:v>
                </c:pt>
                <c:pt idx="1009">
                  <c:v>41879</c:v>
                </c:pt>
                <c:pt idx="1010">
                  <c:v>41880</c:v>
                </c:pt>
                <c:pt idx="1011">
                  <c:v>41883</c:v>
                </c:pt>
                <c:pt idx="1012">
                  <c:v>41884</c:v>
                </c:pt>
                <c:pt idx="1013">
                  <c:v>41885</c:v>
                </c:pt>
                <c:pt idx="1014">
                  <c:v>41886</c:v>
                </c:pt>
                <c:pt idx="1015">
                  <c:v>41887</c:v>
                </c:pt>
                <c:pt idx="1016">
                  <c:v>41890</c:v>
                </c:pt>
                <c:pt idx="1017">
                  <c:v>41891</c:v>
                </c:pt>
                <c:pt idx="1018">
                  <c:v>41892</c:v>
                </c:pt>
                <c:pt idx="1019">
                  <c:v>41893</c:v>
                </c:pt>
                <c:pt idx="1020">
                  <c:v>41894</c:v>
                </c:pt>
                <c:pt idx="1021">
                  <c:v>41897</c:v>
                </c:pt>
                <c:pt idx="1022">
                  <c:v>41899</c:v>
                </c:pt>
                <c:pt idx="1023">
                  <c:v>41900</c:v>
                </c:pt>
                <c:pt idx="1024">
                  <c:v>41901</c:v>
                </c:pt>
                <c:pt idx="1025">
                  <c:v>41904</c:v>
                </c:pt>
                <c:pt idx="1026">
                  <c:v>41905</c:v>
                </c:pt>
                <c:pt idx="1027">
                  <c:v>41906</c:v>
                </c:pt>
                <c:pt idx="1028">
                  <c:v>41907</c:v>
                </c:pt>
                <c:pt idx="1029">
                  <c:v>41908</c:v>
                </c:pt>
                <c:pt idx="1030">
                  <c:v>41911</c:v>
                </c:pt>
                <c:pt idx="1031">
                  <c:v>41912</c:v>
                </c:pt>
                <c:pt idx="1032">
                  <c:v>41913</c:v>
                </c:pt>
                <c:pt idx="1033">
                  <c:v>41914</c:v>
                </c:pt>
                <c:pt idx="1034">
                  <c:v>41915</c:v>
                </c:pt>
                <c:pt idx="1035">
                  <c:v>41918</c:v>
                </c:pt>
                <c:pt idx="1036">
                  <c:v>41919</c:v>
                </c:pt>
                <c:pt idx="1037">
                  <c:v>41920</c:v>
                </c:pt>
                <c:pt idx="1038">
                  <c:v>41921</c:v>
                </c:pt>
                <c:pt idx="1039">
                  <c:v>41922</c:v>
                </c:pt>
                <c:pt idx="1040">
                  <c:v>41925</c:v>
                </c:pt>
                <c:pt idx="1041">
                  <c:v>41926</c:v>
                </c:pt>
                <c:pt idx="1042">
                  <c:v>41927</c:v>
                </c:pt>
                <c:pt idx="1043">
                  <c:v>41928</c:v>
                </c:pt>
                <c:pt idx="1044">
                  <c:v>41929</c:v>
                </c:pt>
                <c:pt idx="1045">
                  <c:v>41932</c:v>
                </c:pt>
                <c:pt idx="1046">
                  <c:v>41933</c:v>
                </c:pt>
                <c:pt idx="1047">
                  <c:v>41934</c:v>
                </c:pt>
                <c:pt idx="1048">
                  <c:v>41935</c:v>
                </c:pt>
                <c:pt idx="1049">
                  <c:v>41936</c:v>
                </c:pt>
                <c:pt idx="1050">
                  <c:v>41939</c:v>
                </c:pt>
                <c:pt idx="1051">
                  <c:v>41940</c:v>
                </c:pt>
                <c:pt idx="1052">
                  <c:v>41941</c:v>
                </c:pt>
                <c:pt idx="1053">
                  <c:v>41942</c:v>
                </c:pt>
                <c:pt idx="1054">
                  <c:v>41943</c:v>
                </c:pt>
                <c:pt idx="1055">
                  <c:v>41946</c:v>
                </c:pt>
                <c:pt idx="1056">
                  <c:v>41947</c:v>
                </c:pt>
                <c:pt idx="1057">
                  <c:v>41948</c:v>
                </c:pt>
                <c:pt idx="1058">
                  <c:v>41949</c:v>
                </c:pt>
                <c:pt idx="1059">
                  <c:v>41950</c:v>
                </c:pt>
                <c:pt idx="1060">
                  <c:v>41953</c:v>
                </c:pt>
                <c:pt idx="1061">
                  <c:v>41954</c:v>
                </c:pt>
                <c:pt idx="1062">
                  <c:v>41955</c:v>
                </c:pt>
                <c:pt idx="1063">
                  <c:v>41956</c:v>
                </c:pt>
                <c:pt idx="1064">
                  <c:v>41957</c:v>
                </c:pt>
                <c:pt idx="1065">
                  <c:v>41961</c:v>
                </c:pt>
                <c:pt idx="1066">
                  <c:v>41962</c:v>
                </c:pt>
                <c:pt idx="1067">
                  <c:v>41963</c:v>
                </c:pt>
                <c:pt idx="1068">
                  <c:v>41964</c:v>
                </c:pt>
                <c:pt idx="1069">
                  <c:v>41967</c:v>
                </c:pt>
                <c:pt idx="1070">
                  <c:v>41968</c:v>
                </c:pt>
                <c:pt idx="1071">
                  <c:v>41969</c:v>
                </c:pt>
                <c:pt idx="1072">
                  <c:v>41970</c:v>
                </c:pt>
                <c:pt idx="1073">
                  <c:v>41971</c:v>
                </c:pt>
                <c:pt idx="1074">
                  <c:v>41974</c:v>
                </c:pt>
                <c:pt idx="1075">
                  <c:v>41975</c:v>
                </c:pt>
                <c:pt idx="1076">
                  <c:v>41976</c:v>
                </c:pt>
                <c:pt idx="1077">
                  <c:v>41977</c:v>
                </c:pt>
                <c:pt idx="1078">
                  <c:v>41978</c:v>
                </c:pt>
                <c:pt idx="1079">
                  <c:v>41981</c:v>
                </c:pt>
                <c:pt idx="1080">
                  <c:v>41982</c:v>
                </c:pt>
                <c:pt idx="1081">
                  <c:v>41983</c:v>
                </c:pt>
                <c:pt idx="1082">
                  <c:v>41984</c:v>
                </c:pt>
                <c:pt idx="1083">
                  <c:v>41988</c:v>
                </c:pt>
                <c:pt idx="1084">
                  <c:v>41989</c:v>
                </c:pt>
                <c:pt idx="1085">
                  <c:v>41990</c:v>
                </c:pt>
                <c:pt idx="1086">
                  <c:v>41991</c:v>
                </c:pt>
                <c:pt idx="1087">
                  <c:v>41992</c:v>
                </c:pt>
                <c:pt idx="1088">
                  <c:v>41995</c:v>
                </c:pt>
                <c:pt idx="1089">
                  <c:v>41996</c:v>
                </c:pt>
                <c:pt idx="1090">
                  <c:v>41997</c:v>
                </c:pt>
                <c:pt idx="1091">
                  <c:v>41999</c:v>
                </c:pt>
                <c:pt idx="1092">
                  <c:v>42002</c:v>
                </c:pt>
                <c:pt idx="1093">
                  <c:v>42003</c:v>
                </c:pt>
                <c:pt idx="1094">
                  <c:v>42004</c:v>
                </c:pt>
                <c:pt idx="1095">
                  <c:v>42006</c:v>
                </c:pt>
                <c:pt idx="1096">
                  <c:v>42009</c:v>
                </c:pt>
                <c:pt idx="1097">
                  <c:v>42010</c:v>
                </c:pt>
                <c:pt idx="1098">
                  <c:v>42011</c:v>
                </c:pt>
                <c:pt idx="1099">
                  <c:v>42012</c:v>
                </c:pt>
                <c:pt idx="1100">
                  <c:v>42013</c:v>
                </c:pt>
                <c:pt idx="1101">
                  <c:v>42016</c:v>
                </c:pt>
                <c:pt idx="1102">
                  <c:v>42017</c:v>
                </c:pt>
                <c:pt idx="1103">
                  <c:v>42018</c:v>
                </c:pt>
                <c:pt idx="1104">
                  <c:v>42019</c:v>
                </c:pt>
                <c:pt idx="1105">
                  <c:v>42020</c:v>
                </c:pt>
                <c:pt idx="1106">
                  <c:v>42023</c:v>
                </c:pt>
                <c:pt idx="1107">
                  <c:v>42024</c:v>
                </c:pt>
                <c:pt idx="1108">
                  <c:v>42025</c:v>
                </c:pt>
                <c:pt idx="1109">
                  <c:v>42026</c:v>
                </c:pt>
                <c:pt idx="1110">
                  <c:v>42027</c:v>
                </c:pt>
                <c:pt idx="1111">
                  <c:v>42030</c:v>
                </c:pt>
                <c:pt idx="1112">
                  <c:v>42031</c:v>
                </c:pt>
                <c:pt idx="1113">
                  <c:v>42032</c:v>
                </c:pt>
                <c:pt idx="1114">
                  <c:v>42033</c:v>
                </c:pt>
                <c:pt idx="1115">
                  <c:v>42034</c:v>
                </c:pt>
                <c:pt idx="1116">
                  <c:v>42038</c:v>
                </c:pt>
                <c:pt idx="1117">
                  <c:v>42039</c:v>
                </c:pt>
                <c:pt idx="1118">
                  <c:v>42040</c:v>
                </c:pt>
                <c:pt idx="1119">
                  <c:v>42041</c:v>
                </c:pt>
                <c:pt idx="1120">
                  <c:v>42044</c:v>
                </c:pt>
                <c:pt idx="1121">
                  <c:v>42045</c:v>
                </c:pt>
                <c:pt idx="1122">
                  <c:v>42046</c:v>
                </c:pt>
                <c:pt idx="1123">
                  <c:v>42047</c:v>
                </c:pt>
                <c:pt idx="1124">
                  <c:v>42048</c:v>
                </c:pt>
                <c:pt idx="1125">
                  <c:v>42051</c:v>
                </c:pt>
                <c:pt idx="1126">
                  <c:v>42052</c:v>
                </c:pt>
                <c:pt idx="1127">
                  <c:v>42053</c:v>
                </c:pt>
                <c:pt idx="1128">
                  <c:v>42054</c:v>
                </c:pt>
                <c:pt idx="1129">
                  <c:v>42055</c:v>
                </c:pt>
                <c:pt idx="1130">
                  <c:v>42058</c:v>
                </c:pt>
                <c:pt idx="1131">
                  <c:v>42059</c:v>
                </c:pt>
                <c:pt idx="1132">
                  <c:v>42060</c:v>
                </c:pt>
                <c:pt idx="1133">
                  <c:v>42061</c:v>
                </c:pt>
                <c:pt idx="1134">
                  <c:v>42062</c:v>
                </c:pt>
                <c:pt idx="1135">
                  <c:v>42065</c:v>
                </c:pt>
                <c:pt idx="1136">
                  <c:v>42066</c:v>
                </c:pt>
                <c:pt idx="1137">
                  <c:v>42067</c:v>
                </c:pt>
                <c:pt idx="1138">
                  <c:v>42068</c:v>
                </c:pt>
                <c:pt idx="1139">
                  <c:v>42069</c:v>
                </c:pt>
                <c:pt idx="1140">
                  <c:v>42072</c:v>
                </c:pt>
                <c:pt idx="1141">
                  <c:v>42073</c:v>
                </c:pt>
                <c:pt idx="1142">
                  <c:v>42074</c:v>
                </c:pt>
                <c:pt idx="1143">
                  <c:v>42075</c:v>
                </c:pt>
                <c:pt idx="1144">
                  <c:v>42076</c:v>
                </c:pt>
                <c:pt idx="1145">
                  <c:v>42080</c:v>
                </c:pt>
                <c:pt idx="1146">
                  <c:v>42081</c:v>
                </c:pt>
                <c:pt idx="1147">
                  <c:v>42082</c:v>
                </c:pt>
                <c:pt idx="1148">
                  <c:v>42083</c:v>
                </c:pt>
                <c:pt idx="1149">
                  <c:v>42086</c:v>
                </c:pt>
                <c:pt idx="1150">
                  <c:v>42087</c:v>
                </c:pt>
                <c:pt idx="1151">
                  <c:v>42088</c:v>
                </c:pt>
                <c:pt idx="1152">
                  <c:v>42089</c:v>
                </c:pt>
                <c:pt idx="1153">
                  <c:v>42090</c:v>
                </c:pt>
                <c:pt idx="1154">
                  <c:v>42093</c:v>
                </c:pt>
                <c:pt idx="1155">
                  <c:v>42094</c:v>
                </c:pt>
                <c:pt idx="1156">
                  <c:v>42095</c:v>
                </c:pt>
                <c:pt idx="1157">
                  <c:v>42100</c:v>
                </c:pt>
                <c:pt idx="1158">
                  <c:v>42101</c:v>
                </c:pt>
                <c:pt idx="1159">
                  <c:v>42102</c:v>
                </c:pt>
                <c:pt idx="1160">
                  <c:v>42103</c:v>
                </c:pt>
                <c:pt idx="1161">
                  <c:v>42104</c:v>
                </c:pt>
                <c:pt idx="1162">
                  <c:v>42107</c:v>
                </c:pt>
                <c:pt idx="1163">
                  <c:v>42108</c:v>
                </c:pt>
                <c:pt idx="1164">
                  <c:v>42109</c:v>
                </c:pt>
                <c:pt idx="1165">
                  <c:v>42110</c:v>
                </c:pt>
                <c:pt idx="1166">
                  <c:v>42111</c:v>
                </c:pt>
                <c:pt idx="1167">
                  <c:v>42114</c:v>
                </c:pt>
                <c:pt idx="1168">
                  <c:v>42115</c:v>
                </c:pt>
                <c:pt idx="1169">
                  <c:v>42116</c:v>
                </c:pt>
                <c:pt idx="1170">
                  <c:v>42117</c:v>
                </c:pt>
                <c:pt idx="1171">
                  <c:v>42118</c:v>
                </c:pt>
                <c:pt idx="1172">
                  <c:v>42121</c:v>
                </c:pt>
                <c:pt idx="1173">
                  <c:v>42122</c:v>
                </c:pt>
                <c:pt idx="1174">
                  <c:v>42123</c:v>
                </c:pt>
                <c:pt idx="1175">
                  <c:v>42124</c:v>
                </c:pt>
                <c:pt idx="1176">
                  <c:v>42128</c:v>
                </c:pt>
                <c:pt idx="1177">
                  <c:v>42129</c:v>
                </c:pt>
                <c:pt idx="1178">
                  <c:v>42130</c:v>
                </c:pt>
                <c:pt idx="1179">
                  <c:v>42131</c:v>
                </c:pt>
                <c:pt idx="1180">
                  <c:v>42132</c:v>
                </c:pt>
                <c:pt idx="1181">
                  <c:v>42135</c:v>
                </c:pt>
                <c:pt idx="1182">
                  <c:v>42136</c:v>
                </c:pt>
                <c:pt idx="1183">
                  <c:v>42137</c:v>
                </c:pt>
                <c:pt idx="1184">
                  <c:v>42138</c:v>
                </c:pt>
                <c:pt idx="1185">
                  <c:v>42139</c:v>
                </c:pt>
                <c:pt idx="1186">
                  <c:v>42142</c:v>
                </c:pt>
                <c:pt idx="1187">
                  <c:v>42143</c:v>
                </c:pt>
                <c:pt idx="1188">
                  <c:v>42144</c:v>
                </c:pt>
                <c:pt idx="1189">
                  <c:v>42145</c:v>
                </c:pt>
                <c:pt idx="1190">
                  <c:v>42146</c:v>
                </c:pt>
                <c:pt idx="1191">
                  <c:v>42149</c:v>
                </c:pt>
                <c:pt idx="1192">
                  <c:v>42150</c:v>
                </c:pt>
                <c:pt idx="1193">
                  <c:v>42151</c:v>
                </c:pt>
                <c:pt idx="1194">
                  <c:v>42152</c:v>
                </c:pt>
                <c:pt idx="1195">
                  <c:v>42153</c:v>
                </c:pt>
                <c:pt idx="1196">
                  <c:v>42156</c:v>
                </c:pt>
                <c:pt idx="1197">
                  <c:v>42157</c:v>
                </c:pt>
                <c:pt idx="1198">
                  <c:v>42158</c:v>
                </c:pt>
                <c:pt idx="1199">
                  <c:v>42159</c:v>
                </c:pt>
                <c:pt idx="1200">
                  <c:v>42160</c:v>
                </c:pt>
                <c:pt idx="1201">
                  <c:v>42163</c:v>
                </c:pt>
                <c:pt idx="1202">
                  <c:v>42164</c:v>
                </c:pt>
                <c:pt idx="1203">
                  <c:v>42165</c:v>
                </c:pt>
                <c:pt idx="1204">
                  <c:v>42166</c:v>
                </c:pt>
                <c:pt idx="1205">
                  <c:v>42167</c:v>
                </c:pt>
                <c:pt idx="1206">
                  <c:v>42170</c:v>
                </c:pt>
                <c:pt idx="1207">
                  <c:v>42171</c:v>
                </c:pt>
                <c:pt idx="1208">
                  <c:v>42172</c:v>
                </c:pt>
                <c:pt idx="1209">
                  <c:v>42173</c:v>
                </c:pt>
                <c:pt idx="1210">
                  <c:v>42174</c:v>
                </c:pt>
                <c:pt idx="1211">
                  <c:v>42177</c:v>
                </c:pt>
                <c:pt idx="1212">
                  <c:v>42178</c:v>
                </c:pt>
                <c:pt idx="1213">
                  <c:v>42179</c:v>
                </c:pt>
                <c:pt idx="1214">
                  <c:v>42180</c:v>
                </c:pt>
                <c:pt idx="1215">
                  <c:v>42181</c:v>
                </c:pt>
                <c:pt idx="1216">
                  <c:v>42184</c:v>
                </c:pt>
                <c:pt idx="1217">
                  <c:v>42185</c:v>
                </c:pt>
                <c:pt idx="1218">
                  <c:v>42186</c:v>
                </c:pt>
                <c:pt idx="1219">
                  <c:v>42187</c:v>
                </c:pt>
                <c:pt idx="1220">
                  <c:v>42188</c:v>
                </c:pt>
                <c:pt idx="1221">
                  <c:v>42191</c:v>
                </c:pt>
                <c:pt idx="1222">
                  <c:v>42192</c:v>
                </c:pt>
                <c:pt idx="1223">
                  <c:v>42193</c:v>
                </c:pt>
                <c:pt idx="1224">
                  <c:v>42194</c:v>
                </c:pt>
                <c:pt idx="1225">
                  <c:v>42195</c:v>
                </c:pt>
                <c:pt idx="1226">
                  <c:v>42198</c:v>
                </c:pt>
                <c:pt idx="1227">
                  <c:v>42199</c:v>
                </c:pt>
                <c:pt idx="1228">
                  <c:v>42200</c:v>
                </c:pt>
                <c:pt idx="1229">
                  <c:v>42201</c:v>
                </c:pt>
                <c:pt idx="1230">
                  <c:v>42202</c:v>
                </c:pt>
                <c:pt idx="1231">
                  <c:v>42205</c:v>
                </c:pt>
                <c:pt idx="1232">
                  <c:v>42206</c:v>
                </c:pt>
                <c:pt idx="1233">
                  <c:v>42207</c:v>
                </c:pt>
                <c:pt idx="1234">
                  <c:v>42208</c:v>
                </c:pt>
                <c:pt idx="1235">
                  <c:v>42209</c:v>
                </c:pt>
                <c:pt idx="1236">
                  <c:v>42212</c:v>
                </c:pt>
                <c:pt idx="1237">
                  <c:v>42213</c:v>
                </c:pt>
                <c:pt idx="1238">
                  <c:v>42214</c:v>
                </c:pt>
                <c:pt idx="1239">
                  <c:v>42215</c:v>
                </c:pt>
                <c:pt idx="1240">
                  <c:v>42216</c:v>
                </c:pt>
                <c:pt idx="1241">
                  <c:v>42219</c:v>
                </c:pt>
                <c:pt idx="1242">
                  <c:v>42220</c:v>
                </c:pt>
                <c:pt idx="1243">
                  <c:v>42221</c:v>
                </c:pt>
                <c:pt idx="1244">
                  <c:v>42222</c:v>
                </c:pt>
                <c:pt idx="1245">
                  <c:v>42223</c:v>
                </c:pt>
                <c:pt idx="1246">
                  <c:v>42226</c:v>
                </c:pt>
                <c:pt idx="1247">
                  <c:v>42227</c:v>
                </c:pt>
                <c:pt idx="1248">
                  <c:v>42228</c:v>
                </c:pt>
                <c:pt idx="1249">
                  <c:v>42229</c:v>
                </c:pt>
                <c:pt idx="1250">
                  <c:v>42230</c:v>
                </c:pt>
                <c:pt idx="1251">
                  <c:v>42233</c:v>
                </c:pt>
                <c:pt idx="1252">
                  <c:v>42234</c:v>
                </c:pt>
                <c:pt idx="1253">
                  <c:v>42235</c:v>
                </c:pt>
                <c:pt idx="1254">
                  <c:v>42236</c:v>
                </c:pt>
                <c:pt idx="1255">
                  <c:v>42237</c:v>
                </c:pt>
                <c:pt idx="1256">
                  <c:v>42240</c:v>
                </c:pt>
                <c:pt idx="1257">
                  <c:v>42241</c:v>
                </c:pt>
                <c:pt idx="1258">
                  <c:v>42242</c:v>
                </c:pt>
                <c:pt idx="1259">
                  <c:v>42243</c:v>
                </c:pt>
                <c:pt idx="1260">
                  <c:v>42244</c:v>
                </c:pt>
                <c:pt idx="1261">
                  <c:v>42247</c:v>
                </c:pt>
                <c:pt idx="1262">
                  <c:v>42248</c:v>
                </c:pt>
                <c:pt idx="1263">
                  <c:v>42249</c:v>
                </c:pt>
                <c:pt idx="1264">
                  <c:v>42250</c:v>
                </c:pt>
                <c:pt idx="1265">
                  <c:v>42251</c:v>
                </c:pt>
                <c:pt idx="1266">
                  <c:v>42254</c:v>
                </c:pt>
                <c:pt idx="1267">
                  <c:v>42255</c:v>
                </c:pt>
                <c:pt idx="1268">
                  <c:v>42256</c:v>
                </c:pt>
                <c:pt idx="1269">
                  <c:v>42257</c:v>
                </c:pt>
                <c:pt idx="1270">
                  <c:v>42258</c:v>
                </c:pt>
                <c:pt idx="1271">
                  <c:v>42261</c:v>
                </c:pt>
                <c:pt idx="1272">
                  <c:v>42262</c:v>
                </c:pt>
                <c:pt idx="1273">
                  <c:v>42264</c:v>
                </c:pt>
                <c:pt idx="1274">
                  <c:v>42265</c:v>
                </c:pt>
                <c:pt idx="1275">
                  <c:v>42268</c:v>
                </c:pt>
                <c:pt idx="1276">
                  <c:v>42269</c:v>
                </c:pt>
                <c:pt idx="1277">
                  <c:v>42270</c:v>
                </c:pt>
                <c:pt idx="1278">
                  <c:v>42271</c:v>
                </c:pt>
                <c:pt idx="1279">
                  <c:v>42272</c:v>
                </c:pt>
                <c:pt idx="1280">
                  <c:v>42275</c:v>
                </c:pt>
                <c:pt idx="1281">
                  <c:v>42276</c:v>
                </c:pt>
                <c:pt idx="1282">
                  <c:v>42277</c:v>
                </c:pt>
                <c:pt idx="1283">
                  <c:v>42278</c:v>
                </c:pt>
                <c:pt idx="1284">
                  <c:v>42279</c:v>
                </c:pt>
                <c:pt idx="1285">
                  <c:v>42282</c:v>
                </c:pt>
                <c:pt idx="1286">
                  <c:v>42283</c:v>
                </c:pt>
                <c:pt idx="1287">
                  <c:v>42284</c:v>
                </c:pt>
                <c:pt idx="1288">
                  <c:v>42285</c:v>
                </c:pt>
                <c:pt idx="1289">
                  <c:v>42286</c:v>
                </c:pt>
                <c:pt idx="1290">
                  <c:v>42289</c:v>
                </c:pt>
                <c:pt idx="1291">
                  <c:v>42290</c:v>
                </c:pt>
                <c:pt idx="1292">
                  <c:v>42291</c:v>
                </c:pt>
                <c:pt idx="1293">
                  <c:v>42292</c:v>
                </c:pt>
                <c:pt idx="1294">
                  <c:v>42293</c:v>
                </c:pt>
                <c:pt idx="1295">
                  <c:v>42296</c:v>
                </c:pt>
                <c:pt idx="1296">
                  <c:v>42297</c:v>
                </c:pt>
                <c:pt idx="1297">
                  <c:v>42298</c:v>
                </c:pt>
                <c:pt idx="1298">
                  <c:v>42299</c:v>
                </c:pt>
                <c:pt idx="1299">
                  <c:v>42300</c:v>
                </c:pt>
                <c:pt idx="1300">
                  <c:v>42303</c:v>
                </c:pt>
                <c:pt idx="1301">
                  <c:v>42304</c:v>
                </c:pt>
                <c:pt idx="1302">
                  <c:v>42305</c:v>
                </c:pt>
                <c:pt idx="1303">
                  <c:v>42306</c:v>
                </c:pt>
                <c:pt idx="1304">
                  <c:v>42307</c:v>
                </c:pt>
                <c:pt idx="1305">
                  <c:v>42311</c:v>
                </c:pt>
                <c:pt idx="1306">
                  <c:v>42312</c:v>
                </c:pt>
                <c:pt idx="1307">
                  <c:v>42313</c:v>
                </c:pt>
                <c:pt idx="1308">
                  <c:v>42314</c:v>
                </c:pt>
                <c:pt idx="1309">
                  <c:v>42317</c:v>
                </c:pt>
                <c:pt idx="1310">
                  <c:v>42318</c:v>
                </c:pt>
                <c:pt idx="1311">
                  <c:v>42319</c:v>
                </c:pt>
                <c:pt idx="1312">
                  <c:v>42320</c:v>
                </c:pt>
                <c:pt idx="1313">
                  <c:v>42321</c:v>
                </c:pt>
                <c:pt idx="1314">
                  <c:v>42325</c:v>
                </c:pt>
                <c:pt idx="1315">
                  <c:v>42326</c:v>
                </c:pt>
                <c:pt idx="1316">
                  <c:v>42327</c:v>
                </c:pt>
                <c:pt idx="1317">
                  <c:v>42328</c:v>
                </c:pt>
                <c:pt idx="1318">
                  <c:v>42331</c:v>
                </c:pt>
                <c:pt idx="1319">
                  <c:v>42332</c:v>
                </c:pt>
                <c:pt idx="1320">
                  <c:v>42333</c:v>
                </c:pt>
                <c:pt idx="1321">
                  <c:v>42334</c:v>
                </c:pt>
                <c:pt idx="1322">
                  <c:v>42335</c:v>
                </c:pt>
                <c:pt idx="1323">
                  <c:v>42338</c:v>
                </c:pt>
                <c:pt idx="1324">
                  <c:v>42339</c:v>
                </c:pt>
                <c:pt idx="1325">
                  <c:v>42340</c:v>
                </c:pt>
                <c:pt idx="1326">
                  <c:v>42341</c:v>
                </c:pt>
                <c:pt idx="1327">
                  <c:v>42342</c:v>
                </c:pt>
                <c:pt idx="1328">
                  <c:v>42345</c:v>
                </c:pt>
                <c:pt idx="1329">
                  <c:v>42346</c:v>
                </c:pt>
                <c:pt idx="1330">
                  <c:v>42347</c:v>
                </c:pt>
                <c:pt idx="1331">
                  <c:v>42348</c:v>
                </c:pt>
                <c:pt idx="1332">
                  <c:v>42349</c:v>
                </c:pt>
                <c:pt idx="1333">
                  <c:v>42352</c:v>
                </c:pt>
                <c:pt idx="1334">
                  <c:v>42353</c:v>
                </c:pt>
                <c:pt idx="1335">
                  <c:v>42354</c:v>
                </c:pt>
                <c:pt idx="1336">
                  <c:v>42355</c:v>
                </c:pt>
                <c:pt idx="1337">
                  <c:v>42356</c:v>
                </c:pt>
                <c:pt idx="1338">
                  <c:v>42359</c:v>
                </c:pt>
                <c:pt idx="1339">
                  <c:v>42360</c:v>
                </c:pt>
                <c:pt idx="1340">
                  <c:v>42361</c:v>
                </c:pt>
                <c:pt idx="1341">
                  <c:v>42362</c:v>
                </c:pt>
                <c:pt idx="1342">
                  <c:v>42366</c:v>
                </c:pt>
                <c:pt idx="1343">
                  <c:v>42367</c:v>
                </c:pt>
                <c:pt idx="1344">
                  <c:v>42368</c:v>
                </c:pt>
                <c:pt idx="1345">
                  <c:v>42369</c:v>
                </c:pt>
                <c:pt idx="1346">
                  <c:v>42373</c:v>
                </c:pt>
                <c:pt idx="1347">
                  <c:v>42374</c:v>
                </c:pt>
                <c:pt idx="1348">
                  <c:v>42375</c:v>
                </c:pt>
                <c:pt idx="1349">
                  <c:v>42376</c:v>
                </c:pt>
                <c:pt idx="1350">
                  <c:v>42377</c:v>
                </c:pt>
                <c:pt idx="1351">
                  <c:v>42380</c:v>
                </c:pt>
                <c:pt idx="1352">
                  <c:v>42381</c:v>
                </c:pt>
                <c:pt idx="1353">
                  <c:v>42382</c:v>
                </c:pt>
                <c:pt idx="1354">
                  <c:v>42383</c:v>
                </c:pt>
                <c:pt idx="1355">
                  <c:v>42384</c:v>
                </c:pt>
                <c:pt idx="1356">
                  <c:v>42387</c:v>
                </c:pt>
                <c:pt idx="1357">
                  <c:v>42388</c:v>
                </c:pt>
                <c:pt idx="1358">
                  <c:v>42389</c:v>
                </c:pt>
                <c:pt idx="1359">
                  <c:v>42390</c:v>
                </c:pt>
                <c:pt idx="1360">
                  <c:v>42391</c:v>
                </c:pt>
                <c:pt idx="1361">
                  <c:v>42394</c:v>
                </c:pt>
                <c:pt idx="1362">
                  <c:v>42395</c:v>
                </c:pt>
                <c:pt idx="1363">
                  <c:v>42396</c:v>
                </c:pt>
                <c:pt idx="1364">
                  <c:v>42397</c:v>
                </c:pt>
                <c:pt idx="1365">
                  <c:v>42398</c:v>
                </c:pt>
                <c:pt idx="1366">
                  <c:v>42402</c:v>
                </c:pt>
                <c:pt idx="1367">
                  <c:v>42403</c:v>
                </c:pt>
                <c:pt idx="1368">
                  <c:v>42404</c:v>
                </c:pt>
                <c:pt idx="1369">
                  <c:v>42405</c:v>
                </c:pt>
                <c:pt idx="1370">
                  <c:v>42408</c:v>
                </c:pt>
                <c:pt idx="1371">
                  <c:v>42409</c:v>
                </c:pt>
                <c:pt idx="1372">
                  <c:v>42410</c:v>
                </c:pt>
                <c:pt idx="1373">
                  <c:v>42411</c:v>
                </c:pt>
                <c:pt idx="1374">
                  <c:v>42412</c:v>
                </c:pt>
                <c:pt idx="1375">
                  <c:v>42415</c:v>
                </c:pt>
                <c:pt idx="1376">
                  <c:v>42416</c:v>
                </c:pt>
                <c:pt idx="1377">
                  <c:v>42417</c:v>
                </c:pt>
                <c:pt idx="1378">
                  <c:v>42418</c:v>
                </c:pt>
                <c:pt idx="1379">
                  <c:v>42419</c:v>
                </c:pt>
                <c:pt idx="1380">
                  <c:v>42422</c:v>
                </c:pt>
                <c:pt idx="1381">
                  <c:v>42423</c:v>
                </c:pt>
                <c:pt idx="1382">
                  <c:v>42424</c:v>
                </c:pt>
                <c:pt idx="1383">
                  <c:v>42425</c:v>
                </c:pt>
                <c:pt idx="1384">
                  <c:v>42426</c:v>
                </c:pt>
                <c:pt idx="1385">
                  <c:v>42429</c:v>
                </c:pt>
                <c:pt idx="1386">
                  <c:v>42430</c:v>
                </c:pt>
                <c:pt idx="1387">
                  <c:v>42431</c:v>
                </c:pt>
                <c:pt idx="1388">
                  <c:v>42432</c:v>
                </c:pt>
                <c:pt idx="1389">
                  <c:v>42433</c:v>
                </c:pt>
                <c:pt idx="1390">
                  <c:v>42436</c:v>
                </c:pt>
                <c:pt idx="1391">
                  <c:v>42437</c:v>
                </c:pt>
                <c:pt idx="1392">
                  <c:v>42438</c:v>
                </c:pt>
                <c:pt idx="1393">
                  <c:v>42439</c:v>
                </c:pt>
                <c:pt idx="1394">
                  <c:v>42440</c:v>
                </c:pt>
                <c:pt idx="1395">
                  <c:v>42443</c:v>
                </c:pt>
                <c:pt idx="1396">
                  <c:v>42444</c:v>
                </c:pt>
                <c:pt idx="1397">
                  <c:v>42445</c:v>
                </c:pt>
                <c:pt idx="1398">
                  <c:v>42446</c:v>
                </c:pt>
                <c:pt idx="1399">
                  <c:v>42447</c:v>
                </c:pt>
                <c:pt idx="1400">
                  <c:v>42451</c:v>
                </c:pt>
                <c:pt idx="1401">
                  <c:v>42452</c:v>
                </c:pt>
                <c:pt idx="1402">
                  <c:v>42457</c:v>
                </c:pt>
                <c:pt idx="1403">
                  <c:v>42458</c:v>
                </c:pt>
                <c:pt idx="1404">
                  <c:v>42459</c:v>
                </c:pt>
                <c:pt idx="1405">
                  <c:v>42460</c:v>
                </c:pt>
                <c:pt idx="1406">
                  <c:v>42461</c:v>
                </c:pt>
                <c:pt idx="1407">
                  <c:v>42464</c:v>
                </c:pt>
                <c:pt idx="1408">
                  <c:v>42465</c:v>
                </c:pt>
                <c:pt idx="1409">
                  <c:v>42466</c:v>
                </c:pt>
                <c:pt idx="1410">
                  <c:v>42467</c:v>
                </c:pt>
                <c:pt idx="1411">
                  <c:v>42468</c:v>
                </c:pt>
                <c:pt idx="1412">
                  <c:v>42471</c:v>
                </c:pt>
                <c:pt idx="1413">
                  <c:v>42472</c:v>
                </c:pt>
                <c:pt idx="1414">
                  <c:v>42473</c:v>
                </c:pt>
                <c:pt idx="1415">
                  <c:v>42474</c:v>
                </c:pt>
                <c:pt idx="1416">
                  <c:v>42475</c:v>
                </c:pt>
                <c:pt idx="1417">
                  <c:v>42478</c:v>
                </c:pt>
                <c:pt idx="1418">
                  <c:v>42479</c:v>
                </c:pt>
                <c:pt idx="1419">
                  <c:v>42480</c:v>
                </c:pt>
                <c:pt idx="1420">
                  <c:v>42481</c:v>
                </c:pt>
                <c:pt idx="1421">
                  <c:v>42482</c:v>
                </c:pt>
                <c:pt idx="1422">
                  <c:v>42485</c:v>
                </c:pt>
                <c:pt idx="1423">
                  <c:v>42486</c:v>
                </c:pt>
                <c:pt idx="1424">
                  <c:v>42487</c:v>
                </c:pt>
                <c:pt idx="1425">
                  <c:v>42488</c:v>
                </c:pt>
                <c:pt idx="1426">
                  <c:v>42489</c:v>
                </c:pt>
                <c:pt idx="1427">
                  <c:v>42492</c:v>
                </c:pt>
                <c:pt idx="1428">
                  <c:v>42493</c:v>
                </c:pt>
                <c:pt idx="1429">
                  <c:v>42494</c:v>
                </c:pt>
                <c:pt idx="1430">
                  <c:v>42495</c:v>
                </c:pt>
                <c:pt idx="1431">
                  <c:v>42496</c:v>
                </c:pt>
                <c:pt idx="1432">
                  <c:v>42499</c:v>
                </c:pt>
                <c:pt idx="1433">
                  <c:v>42500</c:v>
                </c:pt>
                <c:pt idx="1434">
                  <c:v>42501</c:v>
                </c:pt>
                <c:pt idx="1435">
                  <c:v>42502</c:v>
                </c:pt>
                <c:pt idx="1436">
                  <c:v>42503</c:v>
                </c:pt>
                <c:pt idx="1437">
                  <c:v>42506</c:v>
                </c:pt>
                <c:pt idx="1438">
                  <c:v>42507</c:v>
                </c:pt>
                <c:pt idx="1439">
                  <c:v>42508</c:v>
                </c:pt>
                <c:pt idx="1440">
                  <c:v>42509</c:v>
                </c:pt>
                <c:pt idx="1441">
                  <c:v>42510</c:v>
                </c:pt>
                <c:pt idx="1442">
                  <c:v>42513</c:v>
                </c:pt>
                <c:pt idx="1443">
                  <c:v>42514</c:v>
                </c:pt>
                <c:pt idx="1444">
                  <c:v>42515</c:v>
                </c:pt>
                <c:pt idx="1445">
                  <c:v>42516</c:v>
                </c:pt>
                <c:pt idx="1446">
                  <c:v>42517</c:v>
                </c:pt>
                <c:pt idx="1447">
                  <c:v>42520</c:v>
                </c:pt>
                <c:pt idx="1448">
                  <c:v>42521</c:v>
                </c:pt>
                <c:pt idx="1449">
                  <c:v>42522</c:v>
                </c:pt>
                <c:pt idx="1450">
                  <c:v>42523</c:v>
                </c:pt>
                <c:pt idx="1451">
                  <c:v>42524</c:v>
                </c:pt>
                <c:pt idx="1452">
                  <c:v>42527</c:v>
                </c:pt>
                <c:pt idx="1453">
                  <c:v>42528</c:v>
                </c:pt>
                <c:pt idx="1454">
                  <c:v>42529</c:v>
                </c:pt>
                <c:pt idx="1455">
                  <c:v>42530</c:v>
                </c:pt>
                <c:pt idx="1456">
                  <c:v>42531</c:v>
                </c:pt>
                <c:pt idx="1457">
                  <c:v>42534</c:v>
                </c:pt>
                <c:pt idx="1458">
                  <c:v>42535</c:v>
                </c:pt>
                <c:pt idx="1459">
                  <c:v>42536</c:v>
                </c:pt>
                <c:pt idx="1460">
                  <c:v>42537</c:v>
                </c:pt>
                <c:pt idx="1461">
                  <c:v>42538</c:v>
                </c:pt>
                <c:pt idx="1462">
                  <c:v>42541</c:v>
                </c:pt>
                <c:pt idx="1463">
                  <c:v>42542</c:v>
                </c:pt>
                <c:pt idx="1464">
                  <c:v>42543</c:v>
                </c:pt>
                <c:pt idx="1465">
                  <c:v>42544</c:v>
                </c:pt>
                <c:pt idx="1466">
                  <c:v>42545</c:v>
                </c:pt>
                <c:pt idx="1467">
                  <c:v>42548</c:v>
                </c:pt>
                <c:pt idx="1468">
                  <c:v>42549</c:v>
                </c:pt>
                <c:pt idx="1469">
                  <c:v>42550</c:v>
                </c:pt>
                <c:pt idx="1470">
                  <c:v>42551</c:v>
                </c:pt>
                <c:pt idx="1471">
                  <c:v>42552</c:v>
                </c:pt>
                <c:pt idx="1472">
                  <c:v>42555</c:v>
                </c:pt>
                <c:pt idx="1473">
                  <c:v>42556</c:v>
                </c:pt>
                <c:pt idx="1474">
                  <c:v>42557</c:v>
                </c:pt>
                <c:pt idx="1475">
                  <c:v>42558</c:v>
                </c:pt>
                <c:pt idx="1476">
                  <c:v>42559</c:v>
                </c:pt>
                <c:pt idx="1477">
                  <c:v>42562</c:v>
                </c:pt>
                <c:pt idx="1478">
                  <c:v>42563</c:v>
                </c:pt>
                <c:pt idx="1479">
                  <c:v>42564</c:v>
                </c:pt>
                <c:pt idx="1480">
                  <c:v>42565</c:v>
                </c:pt>
                <c:pt idx="1481">
                  <c:v>42566</c:v>
                </c:pt>
                <c:pt idx="1482">
                  <c:v>42569</c:v>
                </c:pt>
                <c:pt idx="1483">
                  <c:v>42570</c:v>
                </c:pt>
                <c:pt idx="1484">
                  <c:v>42571</c:v>
                </c:pt>
                <c:pt idx="1485">
                  <c:v>42572</c:v>
                </c:pt>
                <c:pt idx="1486">
                  <c:v>42573</c:v>
                </c:pt>
                <c:pt idx="1487">
                  <c:v>42576</c:v>
                </c:pt>
                <c:pt idx="1488">
                  <c:v>42577</c:v>
                </c:pt>
                <c:pt idx="1489">
                  <c:v>42578</c:v>
                </c:pt>
                <c:pt idx="1490">
                  <c:v>42579</c:v>
                </c:pt>
                <c:pt idx="1491">
                  <c:v>42580</c:v>
                </c:pt>
                <c:pt idx="1492">
                  <c:v>42583</c:v>
                </c:pt>
                <c:pt idx="1493">
                  <c:v>42584</c:v>
                </c:pt>
                <c:pt idx="1494">
                  <c:v>42585</c:v>
                </c:pt>
                <c:pt idx="1495">
                  <c:v>42586</c:v>
                </c:pt>
                <c:pt idx="1496">
                  <c:v>42587</c:v>
                </c:pt>
                <c:pt idx="1497">
                  <c:v>42590</c:v>
                </c:pt>
                <c:pt idx="1498">
                  <c:v>42591</c:v>
                </c:pt>
                <c:pt idx="1499">
                  <c:v>42592</c:v>
                </c:pt>
                <c:pt idx="1500">
                  <c:v>42593</c:v>
                </c:pt>
                <c:pt idx="1501">
                  <c:v>42594</c:v>
                </c:pt>
                <c:pt idx="1502">
                  <c:v>42597</c:v>
                </c:pt>
                <c:pt idx="1503">
                  <c:v>42598</c:v>
                </c:pt>
                <c:pt idx="1504">
                  <c:v>42599</c:v>
                </c:pt>
                <c:pt idx="1505">
                  <c:v>42600</c:v>
                </c:pt>
                <c:pt idx="1506">
                  <c:v>42601</c:v>
                </c:pt>
                <c:pt idx="1507">
                  <c:v>42604</c:v>
                </c:pt>
                <c:pt idx="1508">
                  <c:v>42605</c:v>
                </c:pt>
                <c:pt idx="1509">
                  <c:v>42606</c:v>
                </c:pt>
                <c:pt idx="1510">
                  <c:v>42607</c:v>
                </c:pt>
                <c:pt idx="1511">
                  <c:v>42608</c:v>
                </c:pt>
                <c:pt idx="1512">
                  <c:v>42611</c:v>
                </c:pt>
                <c:pt idx="1513">
                  <c:v>42612</c:v>
                </c:pt>
                <c:pt idx="1514">
                  <c:v>42613</c:v>
                </c:pt>
                <c:pt idx="1515">
                  <c:v>42614</c:v>
                </c:pt>
                <c:pt idx="1516">
                  <c:v>42615</c:v>
                </c:pt>
                <c:pt idx="1517">
                  <c:v>42618</c:v>
                </c:pt>
                <c:pt idx="1518">
                  <c:v>42619</c:v>
                </c:pt>
                <c:pt idx="1519">
                  <c:v>42620</c:v>
                </c:pt>
                <c:pt idx="1520">
                  <c:v>42621</c:v>
                </c:pt>
                <c:pt idx="1521">
                  <c:v>42622</c:v>
                </c:pt>
                <c:pt idx="1522">
                  <c:v>42625</c:v>
                </c:pt>
                <c:pt idx="1523">
                  <c:v>42626</c:v>
                </c:pt>
                <c:pt idx="1524">
                  <c:v>42627</c:v>
                </c:pt>
                <c:pt idx="1525">
                  <c:v>42628</c:v>
                </c:pt>
                <c:pt idx="1526">
                  <c:v>42632</c:v>
                </c:pt>
                <c:pt idx="1527">
                  <c:v>42633</c:v>
                </c:pt>
                <c:pt idx="1528">
                  <c:v>42634</c:v>
                </c:pt>
                <c:pt idx="1529">
                  <c:v>42635</c:v>
                </c:pt>
                <c:pt idx="1530">
                  <c:v>42636</c:v>
                </c:pt>
                <c:pt idx="1531">
                  <c:v>42639</c:v>
                </c:pt>
                <c:pt idx="1532">
                  <c:v>42640</c:v>
                </c:pt>
                <c:pt idx="1533">
                  <c:v>42641</c:v>
                </c:pt>
                <c:pt idx="1534">
                  <c:v>42642</c:v>
                </c:pt>
                <c:pt idx="1535">
                  <c:v>42643</c:v>
                </c:pt>
                <c:pt idx="1536">
                  <c:v>42646</c:v>
                </c:pt>
                <c:pt idx="1537">
                  <c:v>42647</c:v>
                </c:pt>
                <c:pt idx="1538">
                  <c:v>42648</c:v>
                </c:pt>
                <c:pt idx="1539">
                  <c:v>42649</c:v>
                </c:pt>
                <c:pt idx="1540">
                  <c:v>42650</c:v>
                </c:pt>
                <c:pt idx="1541">
                  <c:v>42653</c:v>
                </c:pt>
                <c:pt idx="1542">
                  <c:v>42654</c:v>
                </c:pt>
                <c:pt idx="1543">
                  <c:v>42655</c:v>
                </c:pt>
                <c:pt idx="1544">
                  <c:v>42656</c:v>
                </c:pt>
                <c:pt idx="1545">
                  <c:v>42657</c:v>
                </c:pt>
                <c:pt idx="1546">
                  <c:v>42660</c:v>
                </c:pt>
                <c:pt idx="1547">
                  <c:v>42661</c:v>
                </c:pt>
                <c:pt idx="1548">
                  <c:v>42662</c:v>
                </c:pt>
                <c:pt idx="1549">
                  <c:v>42663</c:v>
                </c:pt>
                <c:pt idx="1550">
                  <c:v>42664</c:v>
                </c:pt>
                <c:pt idx="1551">
                  <c:v>42667</c:v>
                </c:pt>
                <c:pt idx="1552">
                  <c:v>42668</c:v>
                </c:pt>
                <c:pt idx="1553">
                  <c:v>42669</c:v>
                </c:pt>
                <c:pt idx="1554">
                  <c:v>42670</c:v>
                </c:pt>
                <c:pt idx="1555">
                  <c:v>42671</c:v>
                </c:pt>
                <c:pt idx="1556">
                  <c:v>42674</c:v>
                </c:pt>
                <c:pt idx="1557">
                  <c:v>42675</c:v>
                </c:pt>
                <c:pt idx="1558">
                  <c:v>42677</c:v>
                </c:pt>
                <c:pt idx="1559">
                  <c:v>42678</c:v>
                </c:pt>
                <c:pt idx="1560">
                  <c:v>42681</c:v>
                </c:pt>
                <c:pt idx="1561">
                  <c:v>42682</c:v>
                </c:pt>
                <c:pt idx="1562">
                  <c:v>42683</c:v>
                </c:pt>
                <c:pt idx="1563">
                  <c:v>42684</c:v>
                </c:pt>
                <c:pt idx="1564">
                  <c:v>42685</c:v>
                </c:pt>
                <c:pt idx="1565">
                  <c:v>42688</c:v>
                </c:pt>
                <c:pt idx="1566">
                  <c:v>42689</c:v>
                </c:pt>
                <c:pt idx="1567">
                  <c:v>42690</c:v>
                </c:pt>
                <c:pt idx="1568">
                  <c:v>42691</c:v>
                </c:pt>
                <c:pt idx="1569">
                  <c:v>42696</c:v>
                </c:pt>
                <c:pt idx="1570">
                  <c:v>42697</c:v>
                </c:pt>
                <c:pt idx="1571">
                  <c:v>42698</c:v>
                </c:pt>
                <c:pt idx="1572">
                  <c:v>42699</c:v>
                </c:pt>
                <c:pt idx="1573">
                  <c:v>42702</c:v>
                </c:pt>
                <c:pt idx="1574">
                  <c:v>42703</c:v>
                </c:pt>
                <c:pt idx="1575">
                  <c:v>42704</c:v>
                </c:pt>
                <c:pt idx="1576">
                  <c:v>42705</c:v>
                </c:pt>
                <c:pt idx="1577">
                  <c:v>42706</c:v>
                </c:pt>
                <c:pt idx="1578">
                  <c:v>42709</c:v>
                </c:pt>
                <c:pt idx="1579">
                  <c:v>42710</c:v>
                </c:pt>
                <c:pt idx="1580">
                  <c:v>42711</c:v>
                </c:pt>
                <c:pt idx="1581">
                  <c:v>42712</c:v>
                </c:pt>
                <c:pt idx="1582">
                  <c:v>42713</c:v>
                </c:pt>
                <c:pt idx="1583">
                  <c:v>42717</c:v>
                </c:pt>
                <c:pt idx="1584">
                  <c:v>42718</c:v>
                </c:pt>
                <c:pt idx="1585">
                  <c:v>42719</c:v>
                </c:pt>
                <c:pt idx="1586">
                  <c:v>42720</c:v>
                </c:pt>
                <c:pt idx="1587">
                  <c:v>42723</c:v>
                </c:pt>
                <c:pt idx="1588">
                  <c:v>42724</c:v>
                </c:pt>
                <c:pt idx="1589">
                  <c:v>42725</c:v>
                </c:pt>
                <c:pt idx="1590">
                  <c:v>42726</c:v>
                </c:pt>
                <c:pt idx="1591">
                  <c:v>42727</c:v>
                </c:pt>
                <c:pt idx="1592">
                  <c:v>42730</c:v>
                </c:pt>
                <c:pt idx="1593">
                  <c:v>42731</c:v>
                </c:pt>
                <c:pt idx="1594">
                  <c:v>42732</c:v>
                </c:pt>
                <c:pt idx="1595">
                  <c:v>42733</c:v>
                </c:pt>
                <c:pt idx="1596">
                  <c:v>42734</c:v>
                </c:pt>
                <c:pt idx="1597">
                  <c:v>42737</c:v>
                </c:pt>
                <c:pt idx="1598">
                  <c:v>42738</c:v>
                </c:pt>
                <c:pt idx="1599">
                  <c:v>42739</c:v>
                </c:pt>
                <c:pt idx="1600">
                  <c:v>42740</c:v>
                </c:pt>
                <c:pt idx="1601">
                  <c:v>42741</c:v>
                </c:pt>
                <c:pt idx="1602">
                  <c:v>42744</c:v>
                </c:pt>
                <c:pt idx="1603">
                  <c:v>42745</c:v>
                </c:pt>
                <c:pt idx="1604">
                  <c:v>42746</c:v>
                </c:pt>
                <c:pt idx="1605">
                  <c:v>42747</c:v>
                </c:pt>
                <c:pt idx="1606">
                  <c:v>42748</c:v>
                </c:pt>
                <c:pt idx="1607">
                  <c:v>42751</c:v>
                </c:pt>
                <c:pt idx="1608">
                  <c:v>42752</c:v>
                </c:pt>
                <c:pt idx="1609">
                  <c:v>42753</c:v>
                </c:pt>
                <c:pt idx="1610">
                  <c:v>42754</c:v>
                </c:pt>
                <c:pt idx="1611">
                  <c:v>42755</c:v>
                </c:pt>
                <c:pt idx="1612">
                  <c:v>42758</c:v>
                </c:pt>
                <c:pt idx="1613">
                  <c:v>42759</c:v>
                </c:pt>
                <c:pt idx="1614">
                  <c:v>42760</c:v>
                </c:pt>
                <c:pt idx="1615">
                  <c:v>42761</c:v>
                </c:pt>
                <c:pt idx="1616">
                  <c:v>42762</c:v>
                </c:pt>
                <c:pt idx="1617">
                  <c:v>42765</c:v>
                </c:pt>
                <c:pt idx="1618">
                  <c:v>42766</c:v>
                </c:pt>
                <c:pt idx="1619">
                  <c:v>42767</c:v>
                </c:pt>
                <c:pt idx="1620">
                  <c:v>42768</c:v>
                </c:pt>
                <c:pt idx="1621">
                  <c:v>42769</c:v>
                </c:pt>
                <c:pt idx="1622">
                  <c:v>42773</c:v>
                </c:pt>
                <c:pt idx="1623">
                  <c:v>42774</c:v>
                </c:pt>
                <c:pt idx="1624">
                  <c:v>42775</c:v>
                </c:pt>
                <c:pt idx="1625">
                  <c:v>42776</c:v>
                </c:pt>
                <c:pt idx="1626">
                  <c:v>42779</c:v>
                </c:pt>
                <c:pt idx="1627">
                  <c:v>42780</c:v>
                </c:pt>
                <c:pt idx="1628">
                  <c:v>42781</c:v>
                </c:pt>
                <c:pt idx="1629">
                  <c:v>42782</c:v>
                </c:pt>
                <c:pt idx="1630">
                  <c:v>42783</c:v>
                </c:pt>
                <c:pt idx="1631">
                  <c:v>42786</c:v>
                </c:pt>
                <c:pt idx="1632">
                  <c:v>42787</c:v>
                </c:pt>
                <c:pt idx="1633">
                  <c:v>42788</c:v>
                </c:pt>
                <c:pt idx="1634">
                  <c:v>42789</c:v>
                </c:pt>
                <c:pt idx="1635">
                  <c:v>42790</c:v>
                </c:pt>
                <c:pt idx="1636">
                  <c:v>42793</c:v>
                </c:pt>
                <c:pt idx="1637">
                  <c:v>42794</c:v>
                </c:pt>
                <c:pt idx="1638">
                  <c:v>42795</c:v>
                </c:pt>
                <c:pt idx="1639">
                  <c:v>42796</c:v>
                </c:pt>
                <c:pt idx="1640">
                  <c:v>42797</c:v>
                </c:pt>
                <c:pt idx="1641">
                  <c:v>42800</c:v>
                </c:pt>
                <c:pt idx="1642">
                  <c:v>42801</c:v>
                </c:pt>
                <c:pt idx="1643">
                  <c:v>42802</c:v>
                </c:pt>
                <c:pt idx="1644">
                  <c:v>42803</c:v>
                </c:pt>
                <c:pt idx="1645">
                  <c:v>42804</c:v>
                </c:pt>
                <c:pt idx="1646">
                  <c:v>42807</c:v>
                </c:pt>
                <c:pt idx="1647">
                  <c:v>42808</c:v>
                </c:pt>
                <c:pt idx="1648">
                  <c:v>42809</c:v>
                </c:pt>
                <c:pt idx="1649">
                  <c:v>42810</c:v>
                </c:pt>
                <c:pt idx="1650">
                  <c:v>42811</c:v>
                </c:pt>
                <c:pt idx="1651">
                  <c:v>42815</c:v>
                </c:pt>
                <c:pt idx="1652">
                  <c:v>42816</c:v>
                </c:pt>
                <c:pt idx="1653">
                  <c:v>42817</c:v>
                </c:pt>
                <c:pt idx="1654">
                  <c:v>42818</c:v>
                </c:pt>
                <c:pt idx="1655">
                  <c:v>42821</c:v>
                </c:pt>
                <c:pt idx="1656">
                  <c:v>42822</c:v>
                </c:pt>
                <c:pt idx="1657">
                  <c:v>42823</c:v>
                </c:pt>
                <c:pt idx="1658">
                  <c:v>42824</c:v>
                </c:pt>
                <c:pt idx="1659">
                  <c:v>42825</c:v>
                </c:pt>
              </c:numCache>
            </c:numRef>
          </c:cat>
          <c:val>
            <c:numRef>
              <c:f>PLACK_10!$B$2:$B$1661</c:f>
              <c:numCache>
                <c:formatCode>0.0000</c:formatCode>
                <c:ptCount val="1660"/>
                <c:pt idx="0">
                  <c:v>100</c:v>
                </c:pt>
                <c:pt idx="1">
                  <c:v>100</c:v>
                </c:pt>
                <c:pt idx="2">
                  <c:v>100</c:v>
                </c:pt>
                <c:pt idx="3">
                  <c:v>100</c:v>
                </c:pt>
                <c:pt idx="4">
                  <c:v>100</c:v>
                </c:pt>
                <c:pt idx="5">
                  <c:v>100</c:v>
                </c:pt>
                <c:pt idx="6">
                  <c:v>100</c:v>
                </c:pt>
                <c:pt idx="7">
                  <c:v>100</c:v>
                </c:pt>
                <c:pt idx="8">
                  <c:v>100</c:v>
                </c:pt>
                <c:pt idx="9">
                  <c:v>100</c:v>
                </c:pt>
                <c:pt idx="10">
                  <c:v>100</c:v>
                </c:pt>
                <c:pt idx="11">
                  <c:v>100</c:v>
                </c:pt>
                <c:pt idx="12">
                  <c:v>100</c:v>
                </c:pt>
                <c:pt idx="13">
                  <c:v>100</c:v>
                </c:pt>
                <c:pt idx="14">
                  <c:v>100</c:v>
                </c:pt>
                <c:pt idx="15">
                  <c:v>100</c:v>
                </c:pt>
                <c:pt idx="16">
                  <c:v>100</c:v>
                </c:pt>
                <c:pt idx="17">
                  <c:v>100</c:v>
                </c:pt>
                <c:pt idx="18">
                  <c:v>100</c:v>
                </c:pt>
                <c:pt idx="19">
                  <c:v>100</c:v>
                </c:pt>
                <c:pt idx="20">
                  <c:v>100</c:v>
                </c:pt>
                <c:pt idx="21">
                  <c:v>100</c:v>
                </c:pt>
                <c:pt idx="22">
                  <c:v>100</c:v>
                </c:pt>
                <c:pt idx="23">
                  <c:v>100</c:v>
                </c:pt>
                <c:pt idx="24">
                  <c:v>100</c:v>
                </c:pt>
                <c:pt idx="25">
                  <c:v>100</c:v>
                </c:pt>
                <c:pt idx="26">
                  <c:v>100</c:v>
                </c:pt>
                <c:pt idx="27">
                  <c:v>100</c:v>
                </c:pt>
                <c:pt idx="28">
                  <c:v>100</c:v>
                </c:pt>
                <c:pt idx="29">
                  <c:v>100</c:v>
                </c:pt>
                <c:pt idx="30">
                  <c:v>100</c:v>
                </c:pt>
                <c:pt idx="31">
                  <c:v>100</c:v>
                </c:pt>
                <c:pt idx="32">
                  <c:v>100</c:v>
                </c:pt>
                <c:pt idx="33">
                  <c:v>100</c:v>
                </c:pt>
                <c:pt idx="34">
                  <c:v>100</c:v>
                </c:pt>
                <c:pt idx="35">
                  <c:v>100</c:v>
                </c:pt>
                <c:pt idx="36">
                  <c:v>100</c:v>
                </c:pt>
                <c:pt idx="37">
                  <c:v>100</c:v>
                </c:pt>
                <c:pt idx="38">
                  <c:v>100</c:v>
                </c:pt>
                <c:pt idx="39">
                  <c:v>100</c:v>
                </c:pt>
                <c:pt idx="40">
                  <c:v>100</c:v>
                </c:pt>
                <c:pt idx="41">
                  <c:v>100</c:v>
                </c:pt>
                <c:pt idx="42">
                  <c:v>100</c:v>
                </c:pt>
                <c:pt idx="43">
                  <c:v>100</c:v>
                </c:pt>
                <c:pt idx="44">
                  <c:v>100</c:v>
                </c:pt>
                <c:pt idx="45">
                  <c:v>100</c:v>
                </c:pt>
                <c:pt idx="46">
                  <c:v>100</c:v>
                </c:pt>
                <c:pt idx="47">
                  <c:v>100</c:v>
                </c:pt>
                <c:pt idx="48">
                  <c:v>100</c:v>
                </c:pt>
                <c:pt idx="49">
                  <c:v>100</c:v>
                </c:pt>
                <c:pt idx="50">
                  <c:v>100</c:v>
                </c:pt>
                <c:pt idx="51">
                  <c:v>100</c:v>
                </c:pt>
                <c:pt idx="52">
                  <c:v>100</c:v>
                </c:pt>
                <c:pt idx="53">
                  <c:v>100</c:v>
                </c:pt>
                <c:pt idx="54">
                  <c:v>100</c:v>
                </c:pt>
                <c:pt idx="55">
                  <c:v>100</c:v>
                </c:pt>
                <c:pt idx="56">
                  <c:v>100</c:v>
                </c:pt>
                <c:pt idx="57">
                  <c:v>100</c:v>
                </c:pt>
                <c:pt idx="58">
                  <c:v>101</c:v>
                </c:pt>
                <c:pt idx="59">
                  <c:v>101</c:v>
                </c:pt>
                <c:pt idx="60">
                  <c:v>101</c:v>
                </c:pt>
                <c:pt idx="61">
                  <c:v>101</c:v>
                </c:pt>
                <c:pt idx="62">
                  <c:v>101</c:v>
                </c:pt>
                <c:pt idx="63">
                  <c:v>101</c:v>
                </c:pt>
                <c:pt idx="64">
                  <c:v>101</c:v>
                </c:pt>
                <c:pt idx="65">
                  <c:v>101</c:v>
                </c:pt>
                <c:pt idx="66">
                  <c:v>101</c:v>
                </c:pt>
                <c:pt idx="67">
                  <c:v>101</c:v>
                </c:pt>
                <c:pt idx="68">
                  <c:v>101</c:v>
                </c:pt>
                <c:pt idx="69">
                  <c:v>101</c:v>
                </c:pt>
                <c:pt idx="70">
                  <c:v>101</c:v>
                </c:pt>
                <c:pt idx="71">
                  <c:v>101</c:v>
                </c:pt>
                <c:pt idx="72">
                  <c:v>101</c:v>
                </c:pt>
                <c:pt idx="73">
                  <c:v>101</c:v>
                </c:pt>
                <c:pt idx="74">
                  <c:v>101</c:v>
                </c:pt>
                <c:pt idx="75">
                  <c:v>101</c:v>
                </c:pt>
                <c:pt idx="76">
                  <c:v>101</c:v>
                </c:pt>
                <c:pt idx="77">
                  <c:v>101</c:v>
                </c:pt>
                <c:pt idx="78">
                  <c:v>101</c:v>
                </c:pt>
                <c:pt idx="79">
                  <c:v>101</c:v>
                </c:pt>
                <c:pt idx="80">
                  <c:v>101</c:v>
                </c:pt>
                <c:pt idx="81">
                  <c:v>101</c:v>
                </c:pt>
                <c:pt idx="82">
                  <c:v>101</c:v>
                </c:pt>
                <c:pt idx="83">
                  <c:v>101</c:v>
                </c:pt>
                <c:pt idx="84">
                  <c:v>101</c:v>
                </c:pt>
                <c:pt idx="85">
                  <c:v>101</c:v>
                </c:pt>
                <c:pt idx="86">
                  <c:v>101</c:v>
                </c:pt>
                <c:pt idx="87">
                  <c:v>101</c:v>
                </c:pt>
                <c:pt idx="88">
                  <c:v>101</c:v>
                </c:pt>
                <c:pt idx="89">
                  <c:v>101</c:v>
                </c:pt>
                <c:pt idx="90">
                  <c:v>101</c:v>
                </c:pt>
                <c:pt idx="91">
                  <c:v>101</c:v>
                </c:pt>
                <c:pt idx="92">
                  <c:v>101</c:v>
                </c:pt>
                <c:pt idx="93">
                  <c:v>101</c:v>
                </c:pt>
                <c:pt idx="94">
                  <c:v>101</c:v>
                </c:pt>
                <c:pt idx="95">
                  <c:v>101</c:v>
                </c:pt>
                <c:pt idx="96">
                  <c:v>101</c:v>
                </c:pt>
                <c:pt idx="97">
                  <c:v>101</c:v>
                </c:pt>
                <c:pt idx="98">
                  <c:v>101</c:v>
                </c:pt>
                <c:pt idx="99">
                  <c:v>101</c:v>
                </c:pt>
                <c:pt idx="100">
                  <c:v>102</c:v>
                </c:pt>
                <c:pt idx="101">
                  <c:v>102</c:v>
                </c:pt>
                <c:pt idx="102">
                  <c:v>102</c:v>
                </c:pt>
                <c:pt idx="103">
                  <c:v>102</c:v>
                </c:pt>
                <c:pt idx="104">
                  <c:v>102</c:v>
                </c:pt>
                <c:pt idx="105">
                  <c:v>102</c:v>
                </c:pt>
                <c:pt idx="106">
                  <c:v>102</c:v>
                </c:pt>
                <c:pt idx="107">
                  <c:v>102</c:v>
                </c:pt>
                <c:pt idx="108">
                  <c:v>102</c:v>
                </c:pt>
                <c:pt idx="109">
                  <c:v>102</c:v>
                </c:pt>
                <c:pt idx="110">
                  <c:v>102</c:v>
                </c:pt>
                <c:pt idx="111">
                  <c:v>102</c:v>
                </c:pt>
                <c:pt idx="112">
                  <c:v>102</c:v>
                </c:pt>
                <c:pt idx="113">
                  <c:v>102</c:v>
                </c:pt>
                <c:pt idx="114">
                  <c:v>102</c:v>
                </c:pt>
                <c:pt idx="115">
                  <c:v>102</c:v>
                </c:pt>
                <c:pt idx="116">
                  <c:v>102</c:v>
                </c:pt>
                <c:pt idx="117">
                  <c:v>102</c:v>
                </c:pt>
                <c:pt idx="118">
                  <c:v>102</c:v>
                </c:pt>
                <c:pt idx="119">
                  <c:v>102</c:v>
                </c:pt>
                <c:pt idx="120">
                  <c:v>102</c:v>
                </c:pt>
                <c:pt idx="121">
                  <c:v>102</c:v>
                </c:pt>
                <c:pt idx="122">
                  <c:v>102</c:v>
                </c:pt>
                <c:pt idx="123">
                  <c:v>102</c:v>
                </c:pt>
                <c:pt idx="124">
                  <c:v>102</c:v>
                </c:pt>
                <c:pt idx="125">
                  <c:v>102</c:v>
                </c:pt>
                <c:pt idx="126">
                  <c:v>102</c:v>
                </c:pt>
                <c:pt idx="127">
                  <c:v>102</c:v>
                </c:pt>
                <c:pt idx="128">
                  <c:v>102</c:v>
                </c:pt>
                <c:pt idx="129">
                  <c:v>102</c:v>
                </c:pt>
                <c:pt idx="130">
                  <c:v>102</c:v>
                </c:pt>
                <c:pt idx="131">
                  <c:v>102</c:v>
                </c:pt>
                <c:pt idx="132">
                  <c:v>102</c:v>
                </c:pt>
                <c:pt idx="133">
                  <c:v>102</c:v>
                </c:pt>
                <c:pt idx="134">
                  <c:v>102</c:v>
                </c:pt>
                <c:pt idx="135">
                  <c:v>102</c:v>
                </c:pt>
                <c:pt idx="136">
                  <c:v>102</c:v>
                </c:pt>
                <c:pt idx="137">
                  <c:v>102</c:v>
                </c:pt>
                <c:pt idx="138">
                  <c:v>102</c:v>
                </c:pt>
                <c:pt idx="139">
                  <c:v>102</c:v>
                </c:pt>
                <c:pt idx="140">
                  <c:v>102</c:v>
                </c:pt>
                <c:pt idx="141">
                  <c:v>102</c:v>
                </c:pt>
                <c:pt idx="142">
                  <c:v>112.00000000000001</c:v>
                </c:pt>
                <c:pt idx="143">
                  <c:v>112.00000000000001</c:v>
                </c:pt>
                <c:pt idx="144">
                  <c:v>112.00000000000001</c:v>
                </c:pt>
                <c:pt idx="145">
                  <c:v>112.00000000000001</c:v>
                </c:pt>
                <c:pt idx="146">
                  <c:v>112.00000000000001</c:v>
                </c:pt>
                <c:pt idx="147">
                  <c:v>112.00000000000001</c:v>
                </c:pt>
                <c:pt idx="148">
                  <c:v>112.00000000000001</c:v>
                </c:pt>
                <c:pt idx="149">
                  <c:v>112.00000000000001</c:v>
                </c:pt>
                <c:pt idx="150">
                  <c:v>112.00000000000001</c:v>
                </c:pt>
                <c:pt idx="151">
                  <c:v>112.00000000000001</c:v>
                </c:pt>
                <c:pt idx="152">
                  <c:v>112.00000000000001</c:v>
                </c:pt>
                <c:pt idx="153">
                  <c:v>112.00000000000001</c:v>
                </c:pt>
                <c:pt idx="154">
                  <c:v>112.13781599999999</c:v>
                </c:pt>
                <c:pt idx="155">
                  <c:v>112.00000000000001</c:v>
                </c:pt>
                <c:pt idx="156">
                  <c:v>112.18982199999998</c:v>
                </c:pt>
                <c:pt idx="157">
                  <c:v>111.99999999999999</c:v>
                </c:pt>
                <c:pt idx="158">
                  <c:v>111.99999999999999</c:v>
                </c:pt>
                <c:pt idx="159">
                  <c:v>112.22420899999999</c:v>
                </c:pt>
                <c:pt idx="160">
                  <c:v>111.99999999999999</c:v>
                </c:pt>
                <c:pt idx="161">
                  <c:v>112.27629299999997</c:v>
                </c:pt>
                <c:pt idx="162">
                  <c:v>111.99999999999999</c:v>
                </c:pt>
                <c:pt idx="163">
                  <c:v>111.99999999999999</c:v>
                </c:pt>
                <c:pt idx="164">
                  <c:v>112.36538699999996</c:v>
                </c:pt>
                <c:pt idx="165">
                  <c:v>111.99999999999997</c:v>
                </c:pt>
                <c:pt idx="166">
                  <c:v>112.38493699999994</c:v>
                </c:pt>
                <c:pt idx="167">
                  <c:v>111.99999999999994</c:v>
                </c:pt>
                <c:pt idx="168">
                  <c:v>112.40968599999992</c:v>
                </c:pt>
                <c:pt idx="169">
                  <c:v>111.99999999999991</c:v>
                </c:pt>
                <c:pt idx="170">
                  <c:v>112.45916899999987</c:v>
                </c:pt>
                <c:pt idx="171">
                  <c:v>111.9999999999999</c:v>
                </c:pt>
                <c:pt idx="172">
                  <c:v>111.9999999999999</c:v>
                </c:pt>
                <c:pt idx="173">
                  <c:v>111.9999999999999</c:v>
                </c:pt>
                <c:pt idx="174">
                  <c:v>111.9999999999999</c:v>
                </c:pt>
                <c:pt idx="175">
                  <c:v>112.54571999999987</c:v>
                </c:pt>
                <c:pt idx="176">
                  <c:v>112.99999999999986</c:v>
                </c:pt>
                <c:pt idx="177">
                  <c:v>112.57035999999987</c:v>
                </c:pt>
                <c:pt idx="178">
                  <c:v>112.99999999999983</c:v>
                </c:pt>
                <c:pt idx="179">
                  <c:v>112.62226899999985</c:v>
                </c:pt>
                <c:pt idx="180">
                  <c:v>112.99999999999983</c:v>
                </c:pt>
                <c:pt idx="181">
                  <c:v>112.64437899999984</c:v>
                </c:pt>
                <c:pt idx="182">
                  <c:v>112.99999999999983</c:v>
                </c:pt>
                <c:pt idx="183">
                  <c:v>112.99999999999983</c:v>
                </c:pt>
                <c:pt idx="184">
                  <c:v>112.99999999999983</c:v>
                </c:pt>
                <c:pt idx="185">
                  <c:v>112.71858099999986</c:v>
                </c:pt>
                <c:pt idx="186">
                  <c:v>112.99999999999983</c:v>
                </c:pt>
                <c:pt idx="187">
                  <c:v>112.99999999999983</c:v>
                </c:pt>
                <c:pt idx="188">
                  <c:v>112.75524899999985</c:v>
                </c:pt>
                <c:pt idx="189">
                  <c:v>112.99999999999983</c:v>
                </c:pt>
                <c:pt idx="190">
                  <c:v>112.80311599999983</c:v>
                </c:pt>
                <c:pt idx="191">
                  <c:v>112.99999999999982</c:v>
                </c:pt>
                <c:pt idx="192">
                  <c:v>112.82770499999981</c:v>
                </c:pt>
                <c:pt idx="193">
                  <c:v>112.99999999999982</c:v>
                </c:pt>
                <c:pt idx="194">
                  <c:v>112.99999999999982</c:v>
                </c:pt>
                <c:pt idx="195">
                  <c:v>102.51312099999986</c:v>
                </c:pt>
                <c:pt idx="196">
                  <c:v>102.99999999999984</c:v>
                </c:pt>
                <c:pt idx="197">
                  <c:v>102.99999999999984</c:v>
                </c:pt>
                <c:pt idx="198">
                  <c:v>102.99999999999984</c:v>
                </c:pt>
                <c:pt idx="199">
                  <c:v>102.99999999999984</c:v>
                </c:pt>
                <c:pt idx="200">
                  <c:v>102.99999999999984</c:v>
                </c:pt>
                <c:pt idx="201">
                  <c:v>102.99999999999984</c:v>
                </c:pt>
                <c:pt idx="202">
                  <c:v>102.99999999999984</c:v>
                </c:pt>
                <c:pt idx="203">
                  <c:v>102.62984699999984</c:v>
                </c:pt>
                <c:pt idx="204">
                  <c:v>102.99999999999984</c:v>
                </c:pt>
                <c:pt idx="205">
                  <c:v>102.99999999999984</c:v>
                </c:pt>
                <c:pt idx="206">
                  <c:v>102.68841999999985</c:v>
                </c:pt>
                <c:pt idx="207">
                  <c:v>102.99999999999984</c:v>
                </c:pt>
                <c:pt idx="208">
                  <c:v>102.99999999999984</c:v>
                </c:pt>
                <c:pt idx="209">
                  <c:v>102.74849899999985</c:v>
                </c:pt>
                <c:pt idx="210">
                  <c:v>102.99999999999984</c:v>
                </c:pt>
                <c:pt idx="211">
                  <c:v>102.99999999999984</c:v>
                </c:pt>
                <c:pt idx="212">
                  <c:v>102.78208499999984</c:v>
                </c:pt>
                <c:pt idx="213">
                  <c:v>102.99999999999987</c:v>
                </c:pt>
                <c:pt idx="214">
                  <c:v>102.99999999999987</c:v>
                </c:pt>
                <c:pt idx="215">
                  <c:v>102.84067399999988</c:v>
                </c:pt>
                <c:pt idx="216">
                  <c:v>102.85239699999987</c:v>
                </c:pt>
                <c:pt idx="217">
                  <c:v>102.86412199999985</c:v>
                </c:pt>
                <c:pt idx="218">
                  <c:v>102.87584899999986</c:v>
                </c:pt>
                <c:pt idx="219">
                  <c:v>102.9138159999999</c:v>
                </c:pt>
                <c:pt idx="220">
                  <c:v>102.92394099999989</c:v>
                </c:pt>
                <c:pt idx="221">
                  <c:v>102.9356189999999</c:v>
                </c:pt>
                <c:pt idx="222">
                  <c:v>102.9472989999999</c:v>
                </c:pt>
                <c:pt idx="223">
                  <c:v>102.9590089999999</c:v>
                </c:pt>
                <c:pt idx="224">
                  <c:v>102.9957779999999</c:v>
                </c:pt>
                <c:pt idx="225">
                  <c:v>103.00596999999989</c:v>
                </c:pt>
                <c:pt idx="226">
                  <c:v>103.01774299999988</c:v>
                </c:pt>
                <c:pt idx="227">
                  <c:v>103.02951799999988</c:v>
                </c:pt>
                <c:pt idx="228">
                  <c:v>103.04132299999989</c:v>
                </c:pt>
                <c:pt idx="229">
                  <c:v>103.07829299999989</c:v>
                </c:pt>
                <c:pt idx="230">
                  <c:v>103.08855099999991</c:v>
                </c:pt>
                <c:pt idx="231">
                  <c:v>103.10033599999988</c:v>
                </c:pt>
                <c:pt idx="232">
                  <c:v>103.11212099999989</c:v>
                </c:pt>
                <c:pt idx="233">
                  <c:v>103.1238809999999</c:v>
                </c:pt>
                <c:pt idx="234">
                  <c:v>103.16063099999988</c:v>
                </c:pt>
                <c:pt idx="235">
                  <c:v>103.1707889999999</c:v>
                </c:pt>
                <c:pt idx="236">
                  <c:v>103.18252799999989</c:v>
                </c:pt>
                <c:pt idx="237">
                  <c:v>103.19418399999989</c:v>
                </c:pt>
                <c:pt idx="238">
                  <c:v>103.20589799999989</c:v>
                </c:pt>
                <c:pt idx="239">
                  <c:v>103.24259699999989</c:v>
                </c:pt>
                <c:pt idx="240">
                  <c:v>103.25276599999988</c:v>
                </c:pt>
                <c:pt idx="241">
                  <c:v>102.61317499999988</c:v>
                </c:pt>
                <c:pt idx="242">
                  <c:v>102.62113599999989</c:v>
                </c:pt>
                <c:pt idx="243">
                  <c:v>102.62909699999989</c:v>
                </c:pt>
                <c:pt idx="244">
                  <c:v>102.65293099999988</c:v>
                </c:pt>
                <c:pt idx="245">
                  <c:v>102.66091399999988</c:v>
                </c:pt>
                <c:pt idx="246">
                  <c:v>102.6688989999999</c:v>
                </c:pt>
                <c:pt idx="247">
                  <c:v>102.6768659999999</c:v>
                </c:pt>
                <c:pt idx="248">
                  <c:v>102.68483399999988</c:v>
                </c:pt>
                <c:pt idx="249">
                  <c:v>102.7087429999999</c:v>
                </c:pt>
                <c:pt idx="250">
                  <c:v>102.71671499999988</c:v>
                </c:pt>
                <c:pt idx="251">
                  <c:v>102.72466999999989</c:v>
                </c:pt>
                <c:pt idx="252">
                  <c:v>102.73262699999989</c:v>
                </c:pt>
                <c:pt idx="253">
                  <c:v>102.74058399999988</c:v>
                </c:pt>
                <c:pt idx="254">
                  <c:v>102.76451299999989</c:v>
                </c:pt>
                <c:pt idx="255">
                  <c:v>102.77234899999989</c:v>
                </c:pt>
                <c:pt idx="256">
                  <c:v>102.78023899999987</c:v>
                </c:pt>
                <c:pt idx="257">
                  <c:v>102.78811299999988</c:v>
                </c:pt>
                <c:pt idx="258">
                  <c:v>102.7959509999999</c:v>
                </c:pt>
                <c:pt idx="259">
                  <c:v>102.81941599999989</c:v>
                </c:pt>
                <c:pt idx="260">
                  <c:v>102.82722299999989</c:v>
                </c:pt>
                <c:pt idx="261">
                  <c:v>102.83502999999989</c:v>
                </c:pt>
                <c:pt idx="262">
                  <c:v>102.84283899999988</c:v>
                </c:pt>
                <c:pt idx="263">
                  <c:v>102.85064799999988</c:v>
                </c:pt>
                <c:pt idx="264">
                  <c:v>102.87407899999992</c:v>
                </c:pt>
                <c:pt idx="265">
                  <c:v>102.88187399999991</c:v>
                </c:pt>
                <c:pt idx="266">
                  <c:v>102.88961699999994</c:v>
                </c:pt>
                <c:pt idx="267">
                  <c:v>102.89741399999994</c:v>
                </c:pt>
                <c:pt idx="268">
                  <c:v>102.92846199999993</c:v>
                </c:pt>
                <c:pt idx="269">
                  <c:v>102.93617399999991</c:v>
                </c:pt>
                <c:pt idx="270">
                  <c:v>102.9438869999999</c:v>
                </c:pt>
                <c:pt idx="271">
                  <c:v>102.9516899999999</c:v>
                </c:pt>
                <c:pt idx="272">
                  <c:v>102.95963899999991</c:v>
                </c:pt>
                <c:pt idx="273">
                  <c:v>102.98402699999991</c:v>
                </c:pt>
                <c:pt idx="274">
                  <c:v>102.99215899999992</c:v>
                </c:pt>
                <c:pt idx="275">
                  <c:v>103.0001839999999</c:v>
                </c:pt>
                <c:pt idx="276">
                  <c:v>103.00806699999991</c:v>
                </c:pt>
                <c:pt idx="277">
                  <c:v>103.0159139999999</c:v>
                </c:pt>
                <c:pt idx="278">
                  <c:v>103.03945899999991</c:v>
                </c:pt>
                <c:pt idx="279">
                  <c:v>103.04738199999991</c:v>
                </c:pt>
                <c:pt idx="280">
                  <c:v>103.05526999999992</c:v>
                </c:pt>
                <c:pt idx="281">
                  <c:v>103.06321299999992</c:v>
                </c:pt>
                <c:pt idx="282">
                  <c:v>103.07113899999993</c:v>
                </c:pt>
                <c:pt idx="283">
                  <c:v>103.09486599999993</c:v>
                </c:pt>
                <c:pt idx="284">
                  <c:v>103.10274199999996</c:v>
                </c:pt>
                <c:pt idx="285">
                  <c:v>103.11060099999996</c:v>
                </c:pt>
                <c:pt idx="286">
                  <c:v>103.11847899999992</c:v>
                </c:pt>
                <c:pt idx="287">
                  <c:v>103.12633999999994</c:v>
                </c:pt>
                <c:pt idx="288">
                  <c:v>103.14992499999993</c:v>
                </c:pt>
                <c:pt idx="289">
                  <c:v>103.15778899999992</c:v>
                </c:pt>
                <c:pt idx="290">
                  <c:v>103.16561899999992</c:v>
                </c:pt>
                <c:pt idx="291">
                  <c:v>103.17343099999991</c:v>
                </c:pt>
                <c:pt idx="292">
                  <c:v>103.18124399999988</c:v>
                </c:pt>
                <c:pt idx="293">
                  <c:v>103.20463299999989</c:v>
                </c:pt>
                <c:pt idx="294">
                  <c:v>103.21252199999988</c:v>
                </c:pt>
                <c:pt idx="295">
                  <c:v>103.22044799999989</c:v>
                </c:pt>
                <c:pt idx="296">
                  <c:v>103.22841099999988</c:v>
                </c:pt>
                <c:pt idx="297">
                  <c:v>103.23637599999988</c:v>
                </c:pt>
                <c:pt idx="298">
                  <c:v>103.26010899999989</c:v>
                </c:pt>
                <c:pt idx="299">
                  <c:v>103.26798699999986</c:v>
                </c:pt>
                <c:pt idx="300">
                  <c:v>103.2839979999999</c:v>
                </c:pt>
                <c:pt idx="301">
                  <c:v>103.29195099999988</c:v>
                </c:pt>
                <c:pt idx="302">
                  <c:v>103.31581299999988</c:v>
                </c:pt>
                <c:pt idx="303">
                  <c:v>103.32375199999989</c:v>
                </c:pt>
                <c:pt idx="304">
                  <c:v>103.3317099999999</c:v>
                </c:pt>
                <c:pt idx="305">
                  <c:v>103.33964999999989</c:v>
                </c:pt>
                <c:pt idx="306">
                  <c:v>103.3475559999999</c:v>
                </c:pt>
                <c:pt idx="307">
                  <c:v>104.83553099999989</c:v>
                </c:pt>
                <c:pt idx="308">
                  <c:v>104.84363699999987</c:v>
                </c:pt>
                <c:pt idx="309">
                  <c:v>104.85172499999989</c:v>
                </c:pt>
                <c:pt idx="310">
                  <c:v>104.85981399999986</c:v>
                </c:pt>
                <c:pt idx="311">
                  <c:v>104.86792299999989</c:v>
                </c:pt>
                <c:pt idx="312">
                  <c:v>104.90065799999988</c:v>
                </c:pt>
                <c:pt idx="313">
                  <c:v>104.90878999999988</c:v>
                </c:pt>
                <c:pt idx="314">
                  <c:v>104.91694199999988</c:v>
                </c:pt>
                <c:pt idx="315">
                  <c:v>104.9251129999999</c:v>
                </c:pt>
                <c:pt idx="316">
                  <c:v>104.9496849999999</c:v>
                </c:pt>
                <c:pt idx="317">
                  <c:v>104.95789699999992</c:v>
                </c:pt>
                <c:pt idx="318">
                  <c:v>104.96610999999989</c:v>
                </c:pt>
                <c:pt idx="319">
                  <c:v>104.9744359999999</c:v>
                </c:pt>
                <c:pt idx="320">
                  <c:v>104.98292899999988</c:v>
                </c:pt>
                <c:pt idx="321">
                  <c:v>105.00763399999985</c:v>
                </c:pt>
                <c:pt idx="322">
                  <c:v>105.01587199999989</c:v>
                </c:pt>
                <c:pt idx="323">
                  <c:v>105.0240919999999</c:v>
                </c:pt>
                <c:pt idx="324">
                  <c:v>105.03231399999986</c:v>
                </c:pt>
                <c:pt idx="325">
                  <c:v>105.04049899999987</c:v>
                </c:pt>
                <c:pt idx="326">
                  <c:v>105.07331899999987</c:v>
                </c:pt>
                <c:pt idx="327">
                  <c:v>105.0816389999999</c:v>
                </c:pt>
                <c:pt idx="328">
                  <c:v>105.08994199999987</c:v>
                </c:pt>
                <c:pt idx="329">
                  <c:v>105.09830099999988</c:v>
                </c:pt>
                <c:pt idx="330">
                  <c:v>105.1236619999999</c:v>
                </c:pt>
                <c:pt idx="331">
                  <c:v>105.13209999999991</c:v>
                </c:pt>
                <c:pt idx="332">
                  <c:v>105.14055799999988</c:v>
                </c:pt>
                <c:pt idx="333">
                  <c:v>105.14901699999987</c:v>
                </c:pt>
                <c:pt idx="334">
                  <c:v>105.15747699999991</c:v>
                </c:pt>
                <c:pt idx="335">
                  <c:v>105.19124599999994</c:v>
                </c:pt>
                <c:pt idx="336">
                  <c:v>105.19123099999995</c:v>
                </c:pt>
                <c:pt idx="337">
                  <c:v>105.19965899999993</c:v>
                </c:pt>
                <c:pt idx="338">
                  <c:v>105.20806899999992</c:v>
                </c:pt>
                <c:pt idx="339">
                  <c:v>105.21648099999994</c:v>
                </c:pt>
                <c:pt idx="340">
                  <c:v>105.24166299999993</c:v>
                </c:pt>
                <c:pt idx="341">
                  <c:v>105.25009699999994</c:v>
                </c:pt>
                <c:pt idx="342">
                  <c:v>105.25851399999992</c:v>
                </c:pt>
                <c:pt idx="343">
                  <c:v>105.26693199999993</c:v>
                </c:pt>
                <c:pt idx="344">
                  <c:v>105.27531399999994</c:v>
                </c:pt>
                <c:pt idx="345">
                  <c:v>105.30046199999994</c:v>
                </c:pt>
                <c:pt idx="346">
                  <c:v>105.30882899999993</c:v>
                </c:pt>
                <c:pt idx="347">
                  <c:v>105.31717899999991</c:v>
                </c:pt>
                <c:pt idx="348">
                  <c:v>105.32552899999992</c:v>
                </c:pt>
                <c:pt idx="349">
                  <c:v>105.3338619999999</c:v>
                </c:pt>
                <c:pt idx="350">
                  <c:v>105.35875299999991</c:v>
                </c:pt>
                <c:pt idx="351">
                  <c:v>105.3670709999999</c:v>
                </c:pt>
                <c:pt idx="352">
                  <c:v>105.37537199999989</c:v>
                </c:pt>
                <c:pt idx="353">
                  <c:v>105.38367399999989</c:v>
                </c:pt>
                <c:pt idx="354">
                  <c:v>105.39192099999993</c:v>
                </c:pt>
                <c:pt idx="355">
                  <c:v>105.41660899999992</c:v>
                </c:pt>
                <c:pt idx="356">
                  <c:v>105.42486099999991</c:v>
                </c:pt>
                <c:pt idx="357">
                  <c:v>105.43324299999992</c:v>
                </c:pt>
                <c:pt idx="358">
                  <c:v>105.44170199999992</c:v>
                </c:pt>
                <c:pt idx="359">
                  <c:v>105.45012399999992</c:v>
                </c:pt>
                <c:pt idx="360">
                  <c:v>105.47533799999991</c:v>
                </c:pt>
                <c:pt idx="361">
                  <c:v>105.48374499999991</c:v>
                </c:pt>
                <c:pt idx="362">
                  <c:v>105.49217299999989</c:v>
                </c:pt>
                <c:pt idx="363">
                  <c:v>105.5006579999999</c:v>
                </c:pt>
                <c:pt idx="364">
                  <c:v>105.50908699999988</c:v>
                </c:pt>
                <c:pt idx="365">
                  <c:v>105.54273499999989</c:v>
                </c:pt>
                <c:pt idx="366">
                  <c:v>105.55113199999985</c:v>
                </c:pt>
                <c:pt idx="367">
                  <c:v>105.55954999999986</c:v>
                </c:pt>
                <c:pt idx="368">
                  <c:v>105.56796799999988</c:v>
                </c:pt>
                <c:pt idx="369">
                  <c:v>105.59322599999987</c:v>
                </c:pt>
                <c:pt idx="370">
                  <c:v>105.60164799999987</c:v>
                </c:pt>
                <c:pt idx="371">
                  <c:v>105.61007199999987</c:v>
                </c:pt>
                <c:pt idx="372">
                  <c:v>105.61849599999987</c:v>
                </c:pt>
                <c:pt idx="373">
                  <c:v>105.62690299999986</c:v>
                </c:pt>
                <c:pt idx="374">
                  <c:v>105.65212699999988</c:v>
                </c:pt>
                <c:pt idx="375">
                  <c:v>105.66053799999986</c:v>
                </c:pt>
                <c:pt idx="376">
                  <c:v>105.66894999999987</c:v>
                </c:pt>
                <c:pt idx="377">
                  <c:v>105.67738199999988</c:v>
                </c:pt>
                <c:pt idx="378">
                  <c:v>105.68579699999987</c:v>
                </c:pt>
                <c:pt idx="379">
                  <c:v>105.71109899999985</c:v>
                </c:pt>
                <c:pt idx="380">
                  <c:v>105.71953599999983</c:v>
                </c:pt>
                <c:pt idx="381">
                  <c:v>105.72795599999985</c:v>
                </c:pt>
                <c:pt idx="382">
                  <c:v>105.73637599999985</c:v>
                </c:pt>
                <c:pt idx="383">
                  <c:v>105.74483499999982</c:v>
                </c:pt>
                <c:pt idx="384">
                  <c:v>105.77010299999982</c:v>
                </c:pt>
                <c:pt idx="385">
                  <c:v>105.77854799999984</c:v>
                </c:pt>
                <c:pt idx="386">
                  <c:v>105.78699299999985</c:v>
                </c:pt>
                <c:pt idx="387">
                  <c:v>105.79543999999983</c:v>
                </c:pt>
                <c:pt idx="388">
                  <c:v>105.80390699999984</c:v>
                </c:pt>
                <c:pt idx="389">
                  <c:v>105.82925299999984</c:v>
                </c:pt>
                <c:pt idx="390">
                  <c:v>105.83770499999983</c:v>
                </c:pt>
                <c:pt idx="391">
                  <c:v>105.84615799999983</c:v>
                </c:pt>
                <c:pt idx="392">
                  <c:v>105.85461199999982</c:v>
                </c:pt>
                <c:pt idx="393">
                  <c:v>105.86306699999982</c:v>
                </c:pt>
                <c:pt idx="394">
                  <c:v>105.8968169999998</c:v>
                </c:pt>
                <c:pt idx="395">
                  <c:v>105.90527699999978</c:v>
                </c:pt>
                <c:pt idx="396">
                  <c:v>105.91373899999978</c:v>
                </c:pt>
                <c:pt idx="397">
                  <c:v>105.92220099999979</c:v>
                </c:pt>
                <c:pt idx="398">
                  <c:v>109.27314899999978</c:v>
                </c:pt>
                <c:pt idx="399">
                  <c:v>109.28155499999978</c:v>
                </c:pt>
                <c:pt idx="400">
                  <c:v>109.31353399999975</c:v>
                </c:pt>
                <c:pt idx="401">
                  <c:v>109.32363599999977</c:v>
                </c:pt>
                <c:pt idx="402">
                  <c:v>109.33373899999978</c:v>
                </c:pt>
                <c:pt idx="403">
                  <c:v>109.34384499999979</c:v>
                </c:pt>
                <c:pt idx="404">
                  <c:v>109.35234299999979</c:v>
                </c:pt>
                <c:pt idx="405">
                  <c:v>109.38442599999978</c:v>
                </c:pt>
                <c:pt idx="406">
                  <c:v>109.39458899999978</c:v>
                </c:pt>
                <c:pt idx="407">
                  <c:v>109.40139999999978</c:v>
                </c:pt>
                <c:pt idx="408">
                  <c:v>109.45534799999979</c:v>
                </c:pt>
                <c:pt idx="409">
                  <c:v>109.46547499999977</c:v>
                </c:pt>
                <c:pt idx="410">
                  <c:v>109.47560299999979</c:v>
                </c:pt>
                <c:pt idx="411">
                  <c:v>109.48573399999977</c:v>
                </c:pt>
                <c:pt idx="412">
                  <c:v>109.49419599999979</c:v>
                </c:pt>
                <c:pt idx="413">
                  <c:v>109.52626899999977</c:v>
                </c:pt>
                <c:pt idx="414">
                  <c:v>109.53247699999977</c:v>
                </c:pt>
                <c:pt idx="415">
                  <c:v>109.54231999999979</c:v>
                </c:pt>
                <c:pt idx="416">
                  <c:v>109.5520659999998</c:v>
                </c:pt>
                <c:pt idx="417">
                  <c:v>109.5604309999998</c:v>
                </c:pt>
                <c:pt idx="418">
                  <c:v>109.59257699999981</c:v>
                </c:pt>
                <c:pt idx="419">
                  <c:v>109.60272099999979</c:v>
                </c:pt>
                <c:pt idx="420">
                  <c:v>109.61289099999978</c:v>
                </c:pt>
                <c:pt idx="421">
                  <c:v>109.62303799999977</c:v>
                </c:pt>
                <c:pt idx="422">
                  <c:v>109.63146099999979</c:v>
                </c:pt>
                <c:pt idx="423">
                  <c:v>109.66291999999977</c:v>
                </c:pt>
                <c:pt idx="424">
                  <c:v>109.68409099999978</c:v>
                </c:pt>
                <c:pt idx="425">
                  <c:v>109.69424699999976</c:v>
                </c:pt>
                <c:pt idx="426">
                  <c:v>109.70270399999977</c:v>
                </c:pt>
                <c:pt idx="427">
                  <c:v>109.73498199999977</c:v>
                </c:pt>
                <c:pt idx="428">
                  <c:v>109.74516999999975</c:v>
                </c:pt>
                <c:pt idx="429">
                  <c:v>109.75538399999975</c:v>
                </c:pt>
                <c:pt idx="430">
                  <c:v>109.76557499999974</c:v>
                </c:pt>
                <c:pt idx="431">
                  <c:v>109.77406599999975</c:v>
                </c:pt>
                <c:pt idx="432">
                  <c:v>109.80637299999975</c:v>
                </c:pt>
                <c:pt idx="433">
                  <c:v>109.81656999999976</c:v>
                </c:pt>
                <c:pt idx="434">
                  <c:v>109.82674499999976</c:v>
                </c:pt>
                <c:pt idx="435">
                  <c:v>109.83689599999975</c:v>
                </c:pt>
                <c:pt idx="436">
                  <c:v>109.84529899999976</c:v>
                </c:pt>
                <c:pt idx="437">
                  <c:v>109.87756099999974</c:v>
                </c:pt>
                <c:pt idx="438">
                  <c:v>109.88774399999974</c:v>
                </c:pt>
                <c:pt idx="439">
                  <c:v>109.89795299999973</c:v>
                </c:pt>
                <c:pt idx="440">
                  <c:v>109.90816299999975</c:v>
                </c:pt>
                <c:pt idx="441">
                  <c:v>109.91664899999975</c:v>
                </c:pt>
                <c:pt idx="442">
                  <c:v>109.94901399999975</c:v>
                </c:pt>
                <c:pt idx="443">
                  <c:v>109.95923099999978</c:v>
                </c:pt>
                <c:pt idx="444">
                  <c:v>109.96944999999978</c:v>
                </c:pt>
                <c:pt idx="445">
                  <c:v>109.51750499999979</c:v>
                </c:pt>
                <c:pt idx="446">
                  <c:v>109.52554599999978</c:v>
                </c:pt>
                <c:pt idx="447">
                  <c:v>109.55677099999981</c:v>
                </c:pt>
                <c:pt idx="448">
                  <c:v>109.56656799999978</c:v>
                </c:pt>
                <c:pt idx="449">
                  <c:v>109.57636699999978</c:v>
                </c:pt>
                <c:pt idx="450">
                  <c:v>109.58616699999975</c:v>
                </c:pt>
                <c:pt idx="451">
                  <c:v>109.59419299999978</c:v>
                </c:pt>
                <c:pt idx="452">
                  <c:v>109.62537499999978</c:v>
                </c:pt>
                <c:pt idx="453">
                  <c:v>109.6351819999998</c:v>
                </c:pt>
                <c:pt idx="454">
                  <c:v>109.64498999999981</c:v>
                </c:pt>
                <c:pt idx="455">
                  <c:v>109.6547989999998</c:v>
                </c:pt>
                <c:pt idx="456">
                  <c:v>109.6628349999998</c:v>
                </c:pt>
                <c:pt idx="457">
                  <c:v>109.69390299999982</c:v>
                </c:pt>
                <c:pt idx="458">
                  <c:v>109.70369499999978</c:v>
                </c:pt>
                <c:pt idx="459">
                  <c:v>109.7135119999998</c:v>
                </c:pt>
                <c:pt idx="460">
                  <c:v>109.72328299999981</c:v>
                </c:pt>
                <c:pt idx="461">
                  <c:v>109.7312809999998</c:v>
                </c:pt>
                <c:pt idx="462">
                  <c:v>109.7623759999998</c:v>
                </c:pt>
                <c:pt idx="463">
                  <c:v>109.7721539999998</c:v>
                </c:pt>
                <c:pt idx="464">
                  <c:v>109.78193299999978</c:v>
                </c:pt>
                <c:pt idx="465">
                  <c:v>109.79171299999977</c:v>
                </c:pt>
                <c:pt idx="466">
                  <c:v>109.79971999999975</c:v>
                </c:pt>
                <c:pt idx="467">
                  <c:v>109.83084399999976</c:v>
                </c:pt>
                <c:pt idx="468">
                  <c:v>109.84062999999975</c:v>
                </c:pt>
                <c:pt idx="469">
                  <c:v>109.85041899999976</c:v>
                </c:pt>
                <c:pt idx="470">
                  <c:v>109.86020799999976</c:v>
                </c:pt>
                <c:pt idx="471">
                  <c:v>109.86822499999975</c:v>
                </c:pt>
                <c:pt idx="472">
                  <c:v>109.89937599999973</c:v>
                </c:pt>
                <c:pt idx="473">
                  <c:v>109.90917199999973</c:v>
                </c:pt>
                <c:pt idx="474">
                  <c:v>109.91896999999973</c:v>
                </c:pt>
                <c:pt idx="475">
                  <c:v>109.92872099999973</c:v>
                </c:pt>
                <c:pt idx="476">
                  <c:v>109.93672299999973</c:v>
                </c:pt>
                <c:pt idx="477">
                  <c:v>109.96782999999975</c:v>
                </c:pt>
                <c:pt idx="478">
                  <c:v>109.97758799999973</c:v>
                </c:pt>
                <c:pt idx="479">
                  <c:v>109.9873469999997</c:v>
                </c:pt>
                <c:pt idx="480">
                  <c:v>109.9971309999997</c:v>
                </c:pt>
                <c:pt idx="481">
                  <c:v>110.00514199999971</c:v>
                </c:pt>
                <c:pt idx="482">
                  <c:v>110.0363489999997</c:v>
                </c:pt>
                <c:pt idx="483">
                  <c:v>110.04621199999971</c:v>
                </c:pt>
                <c:pt idx="484">
                  <c:v>110.05605199999971</c:v>
                </c:pt>
                <c:pt idx="485">
                  <c:v>110.06589299999972</c:v>
                </c:pt>
                <c:pt idx="486">
                  <c:v>110.07396099999971</c:v>
                </c:pt>
                <c:pt idx="487">
                  <c:v>110.10526799999971</c:v>
                </c:pt>
                <c:pt idx="488">
                  <c:v>110.11513999999974</c:v>
                </c:pt>
                <c:pt idx="489">
                  <c:v>110.12498999999974</c:v>
                </c:pt>
                <c:pt idx="490">
                  <c:v>110.13483999999974</c:v>
                </c:pt>
                <c:pt idx="491">
                  <c:v>110.14291799999971</c:v>
                </c:pt>
                <c:pt idx="492">
                  <c:v>110.17425299999972</c:v>
                </c:pt>
                <c:pt idx="493">
                  <c:v>110.18410999999971</c:v>
                </c:pt>
                <c:pt idx="494">
                  <c:v>110.19396899999971</c:v>
                </c:pt>
                <c:pt idx="495">
                  <c:v>110.20382899999971</c:v>
                </c:pt>
                <c:pt idx="496">
                  <c:v>110.2119159999997</c:v>
                </c:pt>
                <c:pt idx="497">
                  <c:v>110.24327899999973</c:v>
                </c:pt>
                <c:pt idx="498">
                  <c:v>110.25314599999976</c:v>
                </c:pt>
                <c:pt idx="499">
                  <c:v>110.26301399999976</c:v>
                </c:pt>
                <c:pt idx="500">
                  <c:v>110.27288299999975</c:v>
                </c:pt>
                <c:pt idx="501">
                  <c:v>110.28097999999977</c:v>
                </c:pt>
                <c:pt idx="502">
                  <c:v>110.31229899999977</c:v>
                </c:pt>
                <c:pt idx="503">
                  <c:v>110.32217499999976</c:v>
                </c:pt>
                <c:pt idx="504">
                  <c:v>110.33205299999977</c:v>
                </c:pt>
                <c:pt idx="505">
                  <c:v>109.45743199999978</c:v>
                </c:pt>
                <c:pt idx="506">
                  <c:v>109.46503299999976</c:v>
                </c:pt>
                <c:pt idx="507">
                  <c:v>109.49511199999978</c:v>
                </c:pt>
                <c:pt idx="508">
                  <c:v>109.50453599999979</c:v>
                </c:pt>
                <c:pt idx="509">
                  <c:v>109.51396099999977</c:v>
                </c:pt>
                <c:pt idx="510">
                  <c:v>109.52341099999981</c:v>
                </c:pt>
                <c:pt idx="511">
                  <c:v>109.53106599999978</c:v>
                </c:pt>
                <c:pt idx="512">
                  <c:v>109.56117199999977</c:v>
                </c:pt>
                <c:pt idx="513">
                  <c:v>109.57060499999976</c:v>
                </c:pt>
                <c:pt idx="514">
                  <c:v>109.58003899999976</c:v>
                </c:pt>
                <c:pt idx="515">
                  <c:v>109.58947499999977</c:v>
                </c:pt>
                <c:pt idx="516">
                  <c:v>109.59709399999976</c:v>
                </c:pt>
                <c:pt idx="517">
                  <c:v>109.62722699999976</c:v>
                </c:pt>
                <c:pt idx="518">
                  <c:v>109.63666899999976</c:v>
                </c:pt>
                <c:pt idx="519">
                  <c:v>109.64611199999976</c:v>
                </c:pt>
                <c:pt idx="520">
                  <c:v>109.65555699999979</c:v>
                </c:pt>
                <c:pt idx="521">
                  <c:v>109.66318399999977</c:v>
                </c:pt>
                <c:pt idx="522">
                  <c:v>109.69334499999978</c:v>
                </c:pt>
                <c:pt idx="523">
                  <c:v>109.70279599999976</c:v>
                </c:pt>
                <c:pt idx="524">
                  <c:v>109.71224799999976</c:v>
                </c:pt>
                <c:pt idx="525">
                  <c:v>109.72170199999978</c:v>
                </c:pt>
                <c:pt idx="526">
                  <c:v>109.72933899999975</c:v>
                </c:pt>
                <c:pt idx="527">
                  <c:v>109.75952599999977</c:v>
                </c:pt>
                <c:pt idx="528">
                  <c:v>109.76898599999976</c:v>
                </c:pt>
                <c:pt idx="529">
                  <c:v>109.77844799999974</c:v>
                </c:pt>
                <c:pt idx="530">
                  <c:v>109.78791099999974</c:v>
                </c:pt>
                <c:pt idx="531">
                  <c:v>109.79560299999973</c:v>
                </c:pt>
                <c:pt idx="532">
                  <c:v>109.82581699999973</c:v>
                </c:pt>
                <c:pt idx="533">
                  <c:v>109.83530999999974</c:v>
                </c:pt>
                <c:pt idx="534">
                  <c:v>109.84477999999973</c:v>
                </c:pt>
                <c:pt idx="535">
                  <c:v>109.85425199999975</c:v>
                </c:pt>
                <c:pt idx="536">
                  <c:v>109.86190699999973</c:v>
                </c:pt>
                <c:pt idx="537">
                  <c:v>109.89221799999973</c:v>
                </c:pt>
                <c:pt idx="538">
                  <c:v>109.90169599999975</c:v>
                </c:pt>
                <c:pt idx="539">
                  <c:v>109.91117599999976</c:v>
                </c:pt>
                <c:pt idx="540">
                  <c:v>109.92065699999975</c:v>
                </c:pt>
                <c:pt idx="541">
                  <c:v>109.92832099999976</c:v>
                </c:pt>
                <c:pt idx="542">
                  <c:v>109.95858999999975</c:v>
                </c:pt>
                <c:pt idx="543">
                  <c:v>109.96807799999975</c:v>
                </c:pt>
                <c:pt idx="544">
                  <c:v>109.97756699999974</c:v>
                </c:pt>
                <c:pt idx="545">
                  <c:v>109.98705699999975</c:v>
                </c:pt>
                <c:pt idx="546">
                  <c:v>109.99472999999975</c:v>
                </c:pt>
                <c:pt idx="547">
                  <c:v>110.02502599999974</c:v>
                </c:pt>
                <c:pt idx="548">
                  <c:v>110.03454599999975</c:v>
                </c:pt>
                <c:pt idx="549">
                  <c:v>110.04404399999976</c:v>
                </c:pt>
                <c:pt idx="550">
                  <c:v>110.05356599999976</c:v>
                </c:pt>
                <c:pt idx="551">
                  <c:v>110.06127199999973</c:v>
                </c:pt>
                <c:pt idx="552">
                  <c:v>110.09166499999972</c:v>
                </c:pt>
                <c:pt idx="553">
                  <c:v>110.10119399999974</c:v>
                </c:pt>
                <c:pt idx="554">
                  <c:v>110.11076999999973</c:v>
                </c:pt>
                <c:pt idx="555">
                  <c:v>110.11759699999975</c:v>
                </c:pt>
                <c:pt idx="556">
                  <c:v>110.15845599999976</c:v>
                </c:pt>
                <c:pt idx="557">
                  <c:v>110.16799399999975</c:v>
                </c:pt>
                <c:pt idx="558">
                  <c:v>110.17750999999976</c:v>
                </c:pt>
                <c:pt idx="559">
                  <c:v>110.18702799999976</c:v>
                </c:pt>
                <c:pt idx="560">
                  <c:v>110.19472799999977</c:v>
                </c:pt>
                <c:pt idx="561">
                  <c:v>110.22510699999977</c:v>
                </c:pt>
                <c:pt idx="562">
                  <c:v>110.23463099999975</c:v>
                </c:pt>
                <c:pt idx="563">
                  <c:v>110.24415599999975</c:v>
                </c:pt>
                <c:pt idx="564">
                  <c:v>111.02597799999974</c:v>
                </c:pt>
                <c:pt idx="565">
                  <c:v>111.03271899999976</c:v>
                </c:pt>
                <c:pt idx="566">
                  <c:v>111.07343199999973</c:v>
                </c:pt>
                <c:pt idx="567">
                  <c:v>111.08291899999973</c:v>
                </c:pt>
                <c:pt idx="568">
                  <c:v>111.09242999999974</c:v>
                </c:pt>
                <c:pt idx="569">
                  <c:v>111.10008599999975</c:v>
                </c:pt>
                <c:pt idx="570">
                  <c:v>111.13048499999974</c:v>
                </c:pt>
                <c:pt idx="571">
                  <c:v>111.14000299999974</c:v>
                </c:pt>
                <c:pt idx="572">
                  <c:v>111.14952199999972</c:v>
                </c:pt>
                <c:pt idx="573">
                  <c:v>111.15904199999973</c:v>
                </c:pt>
                <c:pt idx="574">
                  <c:v>111.16673099999974</c:v>
                </c:pt>
                <c:pt idx="575">
                  <c:v>111.19708699999971</c:v>
                </c:pt>
                <c:pt idx="576">
                  <c:v>111.20659099999972</c:v>
                </c:pt>
                <c:pt idx="577">
                  <c:v>111.21609699999971</c:v>
                </c:pt>
                <c:pt idx="578">
                  <c:v>111.22560299999971</c:v>
                </c:pt>
                <c:pt idx="579">
                  <c:v>111.2332539999997</c:v>
                </c:pt>
                <c:pt idx="580">
                  <c:v>111.26363799999972</c:v>
                </c:pt>
                <c:pt idx="581">
                  <c:v>111.2722229999997</c:v>
                </c:pt>
                <c:pt idx="582">
                  <c:v>111.29217999999972</c:v>
                </c:pt>
                <c:pt idx="583">
                  <c:v>111.29986299999975</c:v>
                </c:pt>
                <c:pt idx="584">
                  <c:v>111.33034499999974</c:v>
                </c:pt>
                <c:pt idx="585">
                  <c:v>111.33993599999974</c:v>
                </c:pt>
                <c:pt idx="586">
                  <c:v>111.34952999999975</c:v>
                </c:pt>
                <c:pt idx="587">
                  <c:v>111.35907799999976</c:v>
                </c:pt>
                <c:pt idx="588">
                  <c:v>111.36676999999975</c:v>
                </c:pt>
                <c:pt idx="589">
                  <c:v>111.39635099999975</c:v>
                </c:pt>
                <c:pt idx="590">
                  <c:v>111.41638799999976</c:v>
                </c:pt>
                <c:pt idx="591">
                  <c:v>111.42594599999975</c:v>
                </c:pt>
                <c:pt idx="592">
                  <c:v>111.43364699999975</c:v>
                </c:pt>
                <c:pt idx="593">
                  <c:v>111.46339499999975</c:v>
                </c:pt>
                <c:pt idx="594">
                  <c:v>111.48345099999975</c:v>
                </c:pt>
                <c:pt idx="595">
                  <c:v>111.49299399999974</c:v>
                </c:pt>
                <c:pt idx="596">
                  <c:v>111.50065799999976</c:v>
                </c:pt>
                <c:pt idx="597">
                  <c:v>111.53108299999977</c:v>
                </c:pt>
                <c:pt idx="598">
                  <c:v>111.54058599999973</c:v>
                </c:pt>
                <c:pt idx="599">
                  <c:v>111.55006699999971</c:v>
                </c:pt>
                <c:pt idx="600">
                  <c:v>111.55952599999972</c:v>
                </c:pt>
                <c:pt idx="601">
                  <c:v>111.5672229999997</c:v>
                </c:pt>
                <c:pt idx="602">
                  <c:v>111.5977449999997</c:v>
                </c:pt>
                <c:pt idx="603">
                  <c:v>111.60730399999971</c:v>
                </c:pt>
                <c:pt idx="604">
                  <c:v>111.61686399999971</c:v>
                </c:pt>
                <c:pt idx="605">
                  <c:v>111.62642499999973</c:v>
                </c:pt>
                <c:pt idx="606">
                  <c:v>111.63415399999973</c:v>
                </c:pt>
                <c:pt idx="607">
                  <c:v>111.6647039999997</c:v>
                </c:pt>
                <c:pt idx="608">
                  <c:v>111.6742719999997</c:v>
                </c:pt>
                <c:pt idx="609">
                  <c:v>111.6838409999997</c:v>
                </c:pt>
                <c:pt idx="610">
                  <c:v>111.69341199999971</c:v>
                </c:pt>
                <c:pt idx="611">
                  <c:v>111.7011269999997</c:v>
                </c:pt>
                <c:pt idx="612">
                  <c:v>111.7316339999997</c:v>
                </c:pt>
                <c:pt idx="613">
                  <c:v>111.74116399999974</c:v>
                </c:pt>
                <c:pt idx="614">
                  <c:v>111.75067299999972</c:v>
                </c:pt>
                <c:pt idx="615">
                  <c:v>111.76022899999974</c:v>
                </c:pt>
                <c:pt idx="616">
                  <c:v>111.76702499999971</c:v>
                </c:pt>
                <c:pt idx="617">
                  <c:v>111.8081399999997</c:v>
                </c:pt>
                <c:pt idx="618">
                  <c:v>111.81772799999972</c:v>
                </c:pt>
                <c:pt idx="619">
                  <c:v>111.82731699999971</c:v>
                </c:pt>
                <c:pt idx="620">
                  <c:v>111.83504999999974</c:v>
                </c:pt>
                <c:pt idx="621">
                  <c:v>111.86561199999974</c:v>
                </c:pt>
                <c:pt idx="622">
                  <c:v>111.87518399999973</c:v>
                </c:pt>
                <c:pt idx="623">
                  <c:v>111.88475799999974</c:v>
                </c:pt>
                <c:pt idx="624">
                  <c:v>111.89433299999973</c:v>
                </c:pt>
                <c:pt idx="625">
                  <c:v>111.90205199999974</c:v>
                </c:pt>
                <c:pt idx="626">
                  <c:v>111.93264099999973</c:v>
                </c:pt>
                <c:pt idx="627">
                  <c:v>111.94222199999973</c:v>
                </c:pt>
                <c:pt idx="628">
                  <c:v>111.95180499999975</c:v>
                </c:pt>
                <c:pt idx="629">
                  <c:v>111.96138899999974</c:v>
                </c:pt>
                <c:pt idx="630">
                  <c:v>111.96914099999975</c:v>
                </c:pt>
                <c:pt idx="631">
                  <c:v>111.99982799999977</c:v>
                </c:pt>
                <c:pt idx="632">
                  <c:v>112.00944199999978</c:v>
                </c:pt>
                <c:pt idx="633">
                  <c:v>112.01908099999976</c:v>
                </c:pt>
                <c:pt idx="634">
                  <c:v>112.02874399999978</c:v>
                </c:pt>
                <c:pt idx="635">
                  <c:v>112.03652899999979</c:v>
                </c:pt>
                <c:pt idx="636">
                  <c:v>112.06731399999978</c:v>
                </c:pt>
                <c:pt idx="637">
                  <c:v>112.07695999999979</c:v>
                </c:pt>
                <c:pt idx="638">
                  <c:v>112.08660799999981</c:v>
                </c:pt>
                <c:pt idx="639">
                  <c:v>112.09623399999977</c:v>
                </c:pt>
                <c:pt idx="640">
                  <c:v>112.10285499999976</c:v>
                </c:pt>
                <c:pt idx="641">
                  <c:v>112.13014899999978</c:v>
                </c:pt>
                <c:pt idx="642">
                  <c:v>112.13863099999976</c:v>
                </c:pt>
                <c:pt idx="643">
                  <c:v>112.14708999999974</c:v>
                </c:pt>
                <c:pt idx="644">
                  <c:v>112.96010799999974</c:v>
                </c:pt>
                <c:pt idx="645">
                  <c:v>112.96516699999974</c:v>
                </c:pt>
                <c:pt idx="646">
                  <c:v>112.99928799999977</c:v>
                </c:pt>
                <c:pt idx="647">
                  <c:v>113.00711499999976</c:v>
                </c:pt>
                <c:pt idx="648">
                  <c:v>113.01494299999976</c:v>
                </c:pt>
                <c:pt idx="649">
                  <c:v>113.02088599999975</c:v>
                </c:pt>
                <c:pt idx="650">
                  <c:v>113.04632699999975</c:v>
                </c:pt>
                <c:pt idx="651">
                  <c:v>113.05424799999975</c:v>
                </c:pt>
                <c:pt idx="652">
                  <c:v>113.05844099999973</c:v>
                </c:pt>
                <c:pt idx="653">
                  <c:v>113.10138699999972</c:v>
                </c:pt>
                <c:pt idx="654">
                  <c:v>113.10922599999971</c:v>
                </c:pt>
                <c:pt idx="655">
                  <c:v>113.1171329999997</c:v>
                </c:pt>
                <c:pt idx="656">
                  <c:v>113.12503999999973</c:v>
                </c:pt>
                <c:pt idx="657">
                  <c:v>113.13101899999974</c:v>
                </c:pt>
                <c:pt idx="658">
                  <c:v>113.15656699999974</c:v>
                </c:pt>
                <c:pt idx="659">
                  <c:v>113.16445699999976</c:v>
                </c:pt>
                <c:pt idx="660">
                  <c:v>113.17232699999973</c:v>
                </c:pt>
                <c:pt idx="661">
                  <c:v>113.18019699999972</c:v>
                </c:pt>
                <c:pt idx="662">
                  <c:v>113.18616099999976</c:v>
                </c:pt>
                <c:pt idx="663">
                  <c:v>113.21166399999976</c:v>
                </c:pt>
                <c:pt idx="664">
                  <c:v>113.21953899999974</c:v>
                </c:pt>
                <c:pt idx="665">
                  <c:v>113.22739399999972</c:v>
                </c:pt>
                <c:pt idx="666">
                  <c:v>113.23524899999973</c:v>
                </c:pt>
                <c:pt idx="667">
                  <c:v>113.24124099999973</c:v>
                </c:pt>
                <c:pt idx="668">
                  <c:v>113.26676499999972</c:v>
                </c:pt>
                <c:pt idx="669">
                  <c:v>113.27462499999974</c:v>
                </c:pt>
                <c:pt idx="670">
                  <c:v>113.28248699999975</c:v>
                </c:pt>
                <c:pt idx="671">
                  <c:v>113.29037099999975</c:v>
                </c:pt>
                <c:pt idx="672">
                  <c:v>113.29636999999974</c:v>
                </c:pt>
                <c:pt idx="673">
                  <c:v>113.32191499999978</c:v>
                </c:pt>
                <c:pt idx="674">
                  <c:v>113.32894899999974</c:v>
                </c:pt>
                <c:pt idx="675">
                  <c:v>113.34571599999977</c:v>
                </c:pt>
                <c:pt idx="676">
                  <c:v>113.35172199999974</c:v>
                </c:pt>
                <c:pt idx="677">
                  <c:v>113.37728699999975</c:v>
                </c:pt>
                <c:pt idx="678">
                  <c:v>113.38518299999976</c:v>
                </c:pt>
                <c:pt idx="679">
                  <c:v>113.39308099999978</c:v>
                </c:pt>
                <c:pt idx="680">
                  <c:v>113.40097899999977</c:v>
                </c:pt>
                <c:pt idx="681">
                  <c:v>113.40699199999975</c:v>
                </c:pt>
                <c:pt idx="682">
                  <c:v>113.43257799999975</c:v>
                </c:pt>
                <c:pt idx="683">
                  <c:v>113.44048099999975</c:v>
                </c:pt>
                <c:pt idx="684">
                  <c:v>113.44840699999976</c:v>
                </c:pt>
                <c:pt idx="685">
                  <c:v>113.45633399999974</c:v>
                </c:pt>
                <c:pt idx="686">
                  <c:v>114.07023099999975</c:v>
                </c:pt>
                <c:pt idx="687">
                  <c:v>114.07769799999976</c:v>
                </c:pt>
                <c:pt idx="688">
                  <c:v>114.10209699999976</c:v>
                </c:pt>
                <c:pt idx="689">
                  <c:v>114.10956799999977</c:v>
                </c:pt>
                <c:pt idx="690">
                  <c:v>114.12543599999975</c:v>
                </c:pt>
                <c:pt idx="691">
                  <c:v>114.13095599999974</c:v>
                </c:pt>
                <c:pt idx="692">
                  <c:v>114.15524899999974</c:v>
                </c:pt>
                <c:pt idx="693">
                  <c:v>114.16272599999972</c:v>
                </c:pt>
                <c:pt idx="694">
                  <c:v>114.17022599999973</c:v>
                </c:pt>
                <c:pt idx="695">
                  <c:v>114.17770499999973</c:v>
                </c:pt>
                <c:pt idx="696">
                  <c:v>114.18335699999973</c:v>
                </c:pt>
                <c:pt idx="697">
                  <c:v>114.20779599999973</c:v>
                </c:pt>
                <c:pt idx="698">
                  <c:v>114.21527999999977</c:v>
                </c:pt>
                <c:pt idx="699">
                  <c:v>114.22276499999975</c:v>
                </c:pt>
                <c:pt idx="700">
                  <c:v>114.23027099999976</c:v>
                </c:pt>
                <c:pt idx="701">
                  <c:v>114.23584599999977</c:v>
                </c:pt>
                <c:pt idx="702">
                  <c:v>114.26030499999975</c:v>
                </c:pt>
                <c:pt idx="703">
                  <c:v>114.26779599999976</c:v>
                </c:pt>
                <c:pt idx="704">
                  <c:v>114.27528663941817</c:v>
                </c:pt>
                <c:pt idx="705">
                  <c:v>114.28295356659733</c:v>
                </c:pt>
                <c:pt idx="706">
                  <c:v>114.28836738105144</c:v>
                </c:pt>
                <c:pt idx="707">
                  <c:v>114.31246095295681</c:v>
                </c:pt>
                <c:pt idx="708">
                  <c:v>114.31983626472875</c:v>
                </c:pt>
                <c:pt idx="709">
                  <c:v>114.3272115765007</c:v>
                </c:pt>
                <c:pt idx="710">
                  <c:v>114.33458791148459</c:v>
                </c:pt>
                <c:pt idx="711">
                  <c:v>114.33996693673225</c:v>
                </c:pt>
                <c:pt idx="712">
                  <c:v>114.36401855694743</c:v>
                </c:pt>
                <c:pt idx="713">
                  <c:v>114.37135805630096</c:v>
                </c:pt>
                <c:pt idx="714">
                  <c:v>114.37867811462735</c:v>
                </c:pt>
                <c:pt idx="715">
                  <c:v>114.38601966040476</c:v>
                </c:pt>
                <c:pt idx="716">
                  <c:v>114.39148770509252</c:v>
                </c:pt>
                <c:pt idx="717">
                  <c:v>114.41555876633487</c:v>
                </c:pt>
                <c:pt idx="718">
                  <c:v>114.42292589241119</c:v>
                </c:pt>
                <c:pt idx="719">
                  <c:v>114.43029301848746</c:v>
                </c:pt>
                <c:pt idx="720">
                  <c:v>114.43766219098768</c:v>
                </c:pt>
                <c:pt idx="721">
                  <c:v>114.44307498222987</c:v>
                </c:pt>
                <c:pt idx="722">
                  <c:v>114.46716548449936</c:v>
                </c:pt>
                <c:pt idx="723">
                  <c:v>114.47453874984738</c:v>
                </c:pt>
                <c:pt idx="724">
                  <c:v>114.48191303840738</c:v>
                </c:pt>
                <c:pt idx="725">
                  <c:v>114.48928835017931</c:v>
                </c:pt>
                <c:pt idx="726">
                  <c:v>114.49468681645412</c:v>
                </c:pt>
                <c:pt idx="727">
                  <c:v>114.51879675975076</c:v>
                </c:pt>
                <c:pt idx="728">
                  <c:v>114.52617616437053</c:v>
                </c:pt>
                <c:pt idx="729">
                  <c:v>114.5335576154142</c:v>
                </c:pt>
                <c:pt idx="730">
                  <c:v>114.54093906645785</c:v>
                </c:pt>
                <c:pt idx="731">
                  <c:v>114.54634469521633</c:v>
                </c:pt>
                <c:pt idx="732">
                  <c:v>114.57047407954011</c:v>
                </c:pt>
                <c:pt idx="733">
                  <c:v>114.57786064664354</c:v>
                </c:pt>
                <c:pt idx="734">
                  <c:v>114.58522674950791</c:v>
                </c:pt>
                <c:pt idx="735">
                  <c:v>114.59259387558419</c:v>
                </c:pt>
                <c:pt idx="736">
                  <c:v>114.5979851793753</c:v>
                </c:pt>
                <c:pt idx="737">
                  <c:v>114.62207056558502</c:v>
                </c:pt>
                <c:pt idx="738">
                  <c:v>114.62944280772109</c:v>
                </c:pt>
                <c:pt idx="739">
                  <c:v>114.63685802475929</c:v>
                </c:pt>
                <c:pt idx="740">
                  <c:v>114.64425277755839</c:v>
                </c:pt>
                <c:pt idx="741">
                  <c:v>114.64967068486034</c:v>
                </c:pt>
                <c:pt idx="742">
                  <c:v>114.67383997445036</c:v>
                </c:pt>
                <c:pt idx="743">
                  <c:v>114.68123882009724</c:v>
                </c:pt>
                <c:pt idx="744">
                  <c:v>114.68863971216805</c:v>
                </c:pt>
                <c:pt idx="745">
                  <c:v>114.69604162745084</c:v>
                </c:pt>
                <c:pt idx="746">
                  <c:v>114.70146567402453</c:v>
                </c:pt>
                <c:pt idx="747">
                  <c:v>114.72565338142975</c:v>
                </c:pt>
                <c:pt idx="748">
                  <c:v>114.73303892532125</c:v>
                </c:pt>
                <c:pt idx="749">
                  <c:v>114.74042549242469</c:v>
                </c:pt>
                <c:pt idx="750">
                  <c:v>116.88195900015303</c:v>
                </c:pt>
                <c:pt idx="751">
                  <c:v>116.88690725316764</c:v>
                </c:pt>
                <c:pt idx="752">
                  <c:v>116.9098875704659</c:v>
                </c:pt>
                <c:pt idx="753">
                  <c:v>116.91687713133076</c:v>
                </c:pt>
                <c:pt idx="754">
                  <c:v>116.9238687386196</c:v>
                </c:pt>
                <c:pt idx="755">
                  <c:v>116.9308603459084</c:v>
                </c:pt>
                <c:pt idx="756">
                  <c:v>116.93583520243382</c:v>
                </c:pt>
                <c:pt idx="757">
                  <c:v>116.9588339375473</c:v>
                </c:pt>
                <c:pt idx="758">
                  <c:v>116.96583066089583</c:v>
                </c:pt>
                <c:pt idx="759">
                  <c:v>116.97282738424441</c:v>
                </c:pt>
                <c:pt idx="760">
                  <c:v>116.97982615401692</c:v>
                </c:pt>
                <c:pt idx="761">
                  <c:v>116.98482659084122</c:v>
                </c:pt>
                <c:pt idx="762">
                  <c:v>117.00784476698183</c:v>
                </c:pt>
                <c:pt idx="763">
                  <c:v>117.01486707062926</c:v>
                </c:pt>
                <c:pt idx="764">
                  <c:v>117.02187095646153</c:v>
                </c:pt>
                <c:pt idx="765">
                  <c:v>117.0288748422938</c:v>
                </c:pt>
                <c:pt idx="766">
                  <c:v>117.03336264992863</c:v>
                </c:pt>
                <c:pt idx="767">
                  <c:v>117.05489921515834</c:v>
                </c:pt>
                <c:pt idx="768">
                  <c:v>117.06142833064348</c:v>
                </c:pt>
                <c:pt idx="769">
                  <c:v>117.06795744612862</c:v>
                </c:pt>
                <c:pt idx="770">
                  <c:v>117.07448860803764</c:v>
                </c:pt>
                <c:pt idx="771">
                  <c:v>117.0779920857717</c:v>
                </c:pt>
                <c:pt idx="772">
                  <c:v>117.10714646400673</c:v>
                </c:pt>
                <c:pt idx="773">
                  <c:v>117.11368171876357</c:v>
                </c:pt>
                <c:pt idx="774">
                  <c:v>117.12021799673238</c:v>
                </c:pt>
                <c:pt idx="775">
                  <c:v>117.12471603648673</c:v>
                </c:pt>
                <c:pt idx="776">
                  <c:v>117.14628636771096</c:v>
                </c:pt>
                <c:pt idx="777">
                  <c:v>117.15282673852761</c:v>
                </c:pt>
                <c:pt idx="778">
                  <c:v>117.15936710934423</c:v>
                </c:pt>
                <c:pt idx="779">
                  <c:v>117.16590850337283</c:v>
                </c:pt>
                <c:pt idx="780">
                  <c:v>117.17043212342605</c:v>
                </c:pt>
                <c:pt idx="781">
                  <c:v>117.19238001986172</c:v>
                </c:pt>
                <c:pt idx="782">
                  <c:v>117.19894494776526</c:v>
                </c:pt>
                <c:pt idx="783">
                  <c:v>117.20553136311986</c:v>
                </c:pt>
                <c:pt idx="784">
                  <c:v>117.21209833744733</c:v>
                </c:pt>
                <c:pt idx="785">
                  <c:v>117.2166485610114</c:v>
                </c:pt>
                <c:pt idx="786">
                  <c:v>117.23831200452352</c:v>
                </c:pt>
                <c:pt idx="787">
                  <c:v>117.24486260745968</c:v>
                </c:pt>
                <c:pt idx="788">
                  <c:v>117.2514142336078</c:v>
                </c:pt>
                <c:pt idx="789">
                  <c:v>117.25796688296785</c:v>
                </c:pt>
                <c:pt idx="790">
                  <c:v>117.26250175835263</c:v>
                </c:pt>
                <c:pt idx="791">
                  <c:v>117.28418259646799</c:v>
                </c:pt>
                <c:pt idx="792">
                  <c:v>117.29073933867591</c:v>
                </c:pt>
                <c:pt idx="793">
                  <c:v>117.2973165451229</c:v>
                </c:pt>
                <c:pt idx="794">
                  <c:v>117.3038743105428</c:v>
                </c:pt>
                <c:pt idx="795">
                  <c:v>117.30843476622638</c:v>
                </c:pt>
                <c:pt idx="796">
                  <c:v>117.33013197573302</c:v>
                </c:pt>
                <c:pt idx="797">
                  <c:v>117.33671429823983</c:v>
                </c:pt>
                <c:pt idx="798">
                  <c:v>117.34333754922481</c:v>
                </c:pt>
                <c:pt idx="799">
                  <c:v>117.34998126444889</c:v>
                </c:pt>
                <c:pt idx="800">
                  <c:v>117.35404546233433</c:v>
                </c:pt>
                <c:pt idx="801">
                  <c:v>117.37431222152783</c:v>
                </c:pt>
                <c:pt idx="802">
                  <c:v>117.38041772726358</c:v>
                </c:pt>
                <c:pt idx="803">
                  <c:v>117.38650379197215</c:v>
                </c:pt>
                <c:pt idx="804">
                  <c:v>117.39271059569143</c:v>
                </c:pt>
                <c:pt idx="805">
                  <c:v>117.39679935066378</c:v>
                </c:pt>
                <c:pt idx="806">
                  <c:v>117.41714182754195</c:v>
                </c:pt>
                <c:pt idx="807">
                  <c:v>117.42327189036462</c:v>
                </c:pt>
                <c:pt idx="808">
                  <c:v>117.42942241742638</c:v>
                </c:pt>
                <c:pt idx="809">
                  <c:v>120.49032312209116</c:v>
                </c:pt>
                <c:pt idx="810">
                  <c:v>120.49306021407089</c:v>
                </c:pt>
                <c:pt idx="811">
                  <c:v>120.50957690144917</c:v>
                </c:pt>
                <c:pt idx="812">
                  <c:v>120.51439725296935</c:v>
                </c:pt>
                <c:pt idx="813">
                  <c:v>120.51924932406017</c:v>
                </c:pt>
                <c:pt idx="814">
                  <c:v>120.52408604697166</c:v>
                </c:pt>
                <c:pt idx="815">
                  <c:v>120.52587769110494</c:v>
                </c:pt>
                <c:pt idx="816">
                  <c:v>120.54826045262146</c:v>
                </c:pt>
                <c:pt idx="817">
                  <c:v>120.55310126838077</c:v>
                </c:pt>
                <c:pt idx="818">
                  <c:v>120.55786022718367</c:v>
                </c:pt>
                <c:pt idx="819">
                  <c:v>120.56052467111459</c:v>
                </c:pt>
                <c:pt idx="820">
                  <c:v>120.5767722537487</c:v>
                </c:pt>
                <c:pt idx="821">
                  <c:v>120.5815015394049</c:v>
                </c:pt>
                <c:pt idx="822">
                  <c:v>120.58623184827306</c:v>
                </c:pt>
                <c:pt idx="823">
                  <c:v>120.59097955174445</c:v>
                </c:pt>
                <c:pt idx="824">
                  <c:v>120.5937944078328</c:v>
                </c:pt>
                <c:pt idx="825">
                  <c:v>120.61015147414611</c:v>
                </c:pt>
                <c:pt idx="826">
                  <c:v>120.61496670960652</c:v>
                </c:pt>
                <c:pt idx="827">
                  <c:v>120.61984845384401</c:v>
                </c:pt>
                <c:pt idx="828">
                  <c:v>120.62476294086406</c:v>
                </c:pt>
                <c:pt idx="829">
                  <c:v>120.62751640423508</c:v>
                </c:pt>
                <c:pt idx="830">
                  <c:v>120.64393486326568</c:v>
                </c:pt>
                <c:pt idx="831">
                  <c:v>120.64878693435648</c:v>
                </c:pt>
                <c:pt idx="832">
                  <c:v>120.65272220753556</c:v>
                </c:pt>
                <c:pt idx="833">
                  <c:v>120.66169168353346</c:v>
                </c:pt>
                <c:pt idx="834">
                  <c:v>120.67871076798167</c:v>
                </c:pt>
                <c:pt idx="835">
                  <c:v>120.68364878887667</c:v>
                </c:pt>
                <c:pt idx="836">
                  <c:v>120.68844049046214</c:v>
                </c:pt>
                <c:pt idx="837">
                  <c:v>120.69321684386829</c:v>
                </c:pt>
                <c:pt idx="838">
                  <c:v>120.69592937876108</c:v>
                </c:pt>
                <c:pt idx="839">
                  <c:v>120.71261796574781</c:v>
                </c:pt>
                <c:pt idx="840">
                  <c:v>120.71659416740511</c:v>
                </c:pt>
                <c:pt idx="841">
                  <c:v>120.72754458174795</c:v>
                </c:pt>
                <c:pt idx="842">
                  <c:v>120.73044129479268</c:v>
                </c:pt>
                <c:pt idx="843">
                  <c:v>120.74738773119209</c:v>
                </c:pt>
                <c:pt idx="844">
                  <c:v>120.75135165430591</c:v>
                </c:pt>
                <c:pt idx="845">
                  <c:v>120.76208105486647</c:v>
                </c:pt>
                <c:pt idx="846">
                  <c:v>120.76480279866688</c:v>
                </c:pt>
                <c:pt idx="847">
                  <c:v>120.78107391517597</c:v>
                </c:pt>
                <c:pt idx="848">
                  <c:v>120.78577864374526</c:v>
                </c:pt>
                <c:pt idx="849">
                  <c:v>120.79045062953196</c:v>
                </c:pt>
                <c:pt idx="850">
                  <c:v>120.79510829035132</c:v>
                </c:pt>
                <c:pt idx="851">
                  <c:v>120.79770213265735</c:v>
                </c:pt>
                <c:pt idx="852">
                  <c:v>120.81373893362873</c:v>
                </c:pt>
                <c:pt idx="853">
                  <c:v>120.81839864087196</c:v>
                </c:pt>
                <c:pt idx="854">
                  <c:v>120.82305834811524</c:v>
                </c:pt>
                <c:pt idx="855">
                  <c:v>120.82773544996172</c:v>
                </c:pt>
                <c:pt idx="856">
                  <c:v>120.83038249928944</c:v>
                </c:pt>
                <c:pt idx="857">
                  <c:v>120.84652980715194</c:v>
                </c:pt>
                <c:pt idx="858">
                  <c:v>120.85124169820493</c:v>
                </c:pt>
                <c:pt idx="859">
                  <c:v>120.85600474985563</c:v>
                </c:pt>
                <c:pt idx="860">
                  <c:v>120.86076780150634</c:v>
                </c:pt>
                <c:pt idx="861">
                  <c:v>120.8634997774263</c:v>
                </c:pt>
                <c:pt idx="862">
                  <c:v>120.87990493470147</c:v>
                </c:pt>
                <c:pt idx="863">
                  <c:v>120.88465468459675</c:v>
                </c:pt>
                <c:pt idx="864">
                  <c:v>120.8893716917095</c:v>
                </c:pt>
                <c:pt idx="865">
                  <c:v>120.89410609342548</c:v>
                </c:pt>
                <c:pt idx="866">
                  <c:v>120.89577802176001</c:v>
                </c:pt>
                <c:pt idx="867">
                  <c:v>120.91781391442376</c:v>
                </c:pt>
                <c:pt idx="868">
                  <c:v>120.92255138577561</c:v>
                </c:pt>
                <c:pt idx="869">
                  <c:v>120.9272898803394</c:v>
                </c:pt>
                <c:pt idx="870">
                  <c:v>120.92994818499861</c:v>
                </c:pt>
                <c:pt idx="871">
                  <c:v>120.94622953362723</c:v>
                </c:pt>
                <c:pt idx="872">
                  <c:v>120.95097007461497</c:v>
                </c:pt>
                <c:pt idx="873">
                  <c:v>120.95571163881462</c:v>
                </c:pt>
                <c:pt idx="874">
                  <c:v>120.96045422622626</c:v>
                </c:pt>
                <c:pt idx="875">
                  <c:v>120.96313299512454</c:v>
                </c:pt>
                <c:pt idx="876">
                  <c:v>120.97942559908465</c:v>
                </c:pt>
                <c:pt idx="877">
                  <c:v>120.98417023292018</c:v>
                </c:pt>
                <c:pt idx="878">
                  <c:v>120.98891588996767</c:v>
                </c:pt>
                <c:pt idx="879">
                  <c:v>120.99367791840645</c:v>
                </c:pt>
                <c:pt idx="880">
                  <c:v>120.99637817475582</c:v>
                </c:pt>
                <c:pt idx="881">
                  <c:v>121.01273217143324</c:v>
                </c:pt>
                <c:pt idx="882">
                  <c:v>121.01749726950788</c:v>
                </c:pt>
                <c:pt idx="883">
                  <c:v>121.02227873897378</c:v>
                </c:pt>
                <c:pt idx="884">
                  <c:v>121.02706225486359</c:v>
                </c:pt>
                <c:pt idx="885">
                  <c:v>121.029897575191</c:v>
                </c:pt>
                <c:pt idx="886">
                  <c:v>121.04631296458572</c:v>
                </c:pt>
                <c:pt idx="887">
                  <c:v>121.0510657841169</c:v>
                </c:pt>
                <c:pt idx="888">
                  <c:v>121.05581860364806</c:v>
                </c:pt>
                <c:pt idx="889">
                  <c:v>121.06058881778247</c:v>
                </c:pt>
                <c:pt idx="890">
                  <c:v>121.06327986522425</c:v>
                </c:pt>
                <c:pt idx="891">
                  <c:v>121.07960828160283</c:v>
                </c:pt>
                <c:pt idx="892">
                  <c:v>121.08436519398178</c:v>
                </c:pt>
                <c:pt idx="893">
                  <c:v>121.08913847775204</c:v>
                </c:pt>
                <c:pt idx="894">
                  <c:v>121.09389641334299</c:v>
                </c:pt>
                <c:pt idx="895">
                  <c:v>121.09560927015575</c:v>
                </c:pt>
                <c:pt idx="896">
                  <c:v>121.11774032153133</c:v>
                </c:pt>
                <c:pt idx="897">
                  <c:v>121.12251769814944</c:v>
                </c:pt>
                <c:pt idx="898">
                  <c:v>121.12729609797948</c:v>
                </c:pt>
                <c:pt idx="899">
                  <c:v>121.13001170250817</c:v>
                </c:pt>
                <c:pt idx="900">
                  <c:v>121.14641276693557</c:v>
                </c:pt>
                <c:pt idx="901">
                  <c:v>123.71050313894941</c:v>
                </c:pt>
                <c:pt idx="902">
                  <c:v>123.71436269444385</c:v>
                </c:pt>
                <c:pt idx="903">
                  <c:v>123.71822224993826</c:v>
                </c:pt>
                <c:pt idx="904">
                  <c:v>123.72001082443566</c:v>
                </c:pt>
                <c:pt idx="905">
                  <c:v>123.73388762496992</c:v>
                </c:pt>
                <c:pt idx="906">
                  <c:v>123.73775025010023</c:v>
                </c:pt>
                <c:pt idx="907">
                  <c:v>123.74164050195328</c:v>
                </c:pt>
                <c:pt idx="908">
                  <c:v>123.7455594037411</c:v>
                </c:pt>
                <c:pt idx="909">
                  <c:v>123.74739402277646</c:v>
                </c:pt>
                <c:pt idx="910">
                  <c:v>123.76119715204999</c:v>
                </c:pt>
                <c:pt idx="911">
                  <c:v>123.76510479850629</c:v>
                </c:pt>
                <c:pt idx="912">
                  <c:v>123.76901346817452</c:v>
                </c:pt>
                <c:pt idx="913">
                  <c:v>123.77292213784278</c:v>
                </c:pt>
                <c:pt idx="914">
                  <c:v>123.7747455015467</c:v>
                </c:pt>
                <c:pt idx="915">
                  <c:v>123.78855886293978</c:v>
                </c:pt>
                <c:pt idx="916">
                  <c:v>123.79248390399931</c:v>
                </c:pt>
                <c:pt idx="917">
                  <c:v>123.79226595985287</c:v>
                </c:pt>
                <c:pt idx="918">
                  <c:v>123.81592671310126</c:v>
                </c:pt>
                <c:pt idx="919">
                  <c:v>123.81981287210648</c:v>
                </c:pt>
                <c:pt idx="920">
                  <c:v>123.82368572935631</c:v>
                </c:pt>
                <c:pt idx="921">
                  <c:v>123.82755960981811</c:v>
                </c:pt>
                <c:pt idx="922">
                  <c:v>123.82934716110357</c:v>
                </c:pt>
                <c:pt idx="923">
                  <c:v>123.84305615487723</c:v>
                </c:pt>
                <c:pt idx="924">
                  <c:v>123.84694538351833</c:v>
                </c:pt>
                <c:pt idx="925">
                  <c:v>123.8498635840141</c:v>
                </c:pt>
                <c:pt idx="926">
                  <c:v>123.8566300846728</c:v>
                </c:pt>
                <c:pt idx="927">
                  <c:v>123.87039023904418</c:v>
                </c:pt>
                <c:pt idx="928">
                  <c:v>123.87429686228853</c:v>
                </c:pt>
                <c:pt idx="929">
                  <c:v>123.8782188337122</c:v>
                </c:pt>
                <c:pt idx="930">
                  <c:v>123.88214080513589</c:v>
                </c:pt>
                <c:pt idx="931">
                  <c:v>123.88396416883975</c:v>
                </c:pt>
                <c:pt idx="932">
                  <c:v>123.89773455533071</c:v>
                </c:pt>
                <c:pt idx="933">
                  <c:v>123.90164527142289</c:v>
                </c:pt>
                <c:pt idx="934">
                  <c:v>123.90555598751504</c:v>
                </c:pt>
                <c:pt idx="935">
                  <c:v>123.90948205178655</c:v>
                </c:pt>
                <c:pt idx="936">
                  <c:v>123.91132178688171</c:v>
                </c:pt>
                <c:pt idx="937">
                  <c:v>123.92514538039434</c:v>
                </c:pt>
                <c:pt idx="938">
                  <c:v>123.92904484115502</c:v>
                </c:pt>
                <c:pt idx="939">
                  <c:v>123.93294532512765</c:v>
                </c:pt>
                <c:pt idx="940">
                  <c:v>123.93686013406764</c:v>
                </c:pt>
                <c:pt idx="941">
                  <c:v>123.93868963704327</c:v>
                </c:pt>
                <c:pt idx="942">
                  <c:v>123.95252346267544</c:v>
                </c:pt>
                <c:pt idx="943">
                  <c:v>123.95644031803931</c:v>
                </c:pt>
                <c:pt idx="944">
                  <c:v>123.96035819661515</c:v>
                </c:pt>
                <c:pt idx="945">
                  <c:v>126.27744929552979</c:v>
                </c:pt>
                <c:pt idx="946">
                  <c:v>126.27898820631016</c:v>
                </c:pt>
                <c:pt idx="947">
                  <c:v>126.29203415873693</c:v>
                </c:pt>
                <c:pt idx="948">
                  <c:v>126.29568497899253</c:v>
                </c:pt>
                <c:pt idx="949">
                  <c:v>126.29933682246006</c:v>
                </c:pt>
                <c:pt idx="950">
                  <c:v>126.30298866592761</c:v>
                </c:pt>
                <c:pt idx="951">
                  <c:v>126.30383793185031</c:v>
                </c:pt>
                <c:pt idx="952">
                  <c:v>126.31493261907885</c:v>
                </c:pt>
                <c:pt idx="953">
                  <c:v>126.31791937477558</c:v>
                </c:pt>
                <c:pt idx="954">
                  <c:v>126.32092045543972</c:v>
                </c:pt>
                <c:pt idx="955">
                  <c:v>126.32393483785928</c:v>
                </c:pt>
                <c:pt idx="956">
                  <c:v>126.32483935722753</c:v>
                </c:pt>
                <c:pt idx="957">
                  <c:v>126.33602101747223</c:v>
                </c:pt>
                <c:pt idx="958">
                  <c:v>126.3390640498265</c:v>
                </c:pt>
                <c:pt idx="959">
                  <c:v>126.3421070821808</c:v>
                </c:pt>
                <c:pt idx="960">
                  <c:v>126.34512351102427</c:v>
                </c:pt>
                <c:pt idx="961">
                  <c:v>126.34599119476215</c:v>
                </c:pt>
                <c:pt idx="962">
                  <c:v>126.35706030169177</c:v>
                </c:pt>
                <c:pt idx="963">
                  <c:v>126.36003887169292</c:v>
                </c:pt>
                <c:pt idx="964">
                  <c:v>126.36300413993862</c:v>
                </c:pt>
                <c:pt idx="965">
                  <c:v>126.36598270993977</c:v>
                </c:pt>
                <c:pt idx="966">
                  <c:v>126.36682583659073</c:v>
                </c:pt>
                <c:pt idx="967">
                  <c:v>126.37810265554725</c:v>
                </c:pt>
                <c:pt idx="968">
                  <c:v>126.38109657372769</c:v>
                </c:pt>
                <c:pt idx="969">
                  <c:v>126.38409151512009</c:v>
                </c:pt>
                <c:pt idx="970">
                  <c:v>126.38707315475708</c:v>
                </c:pt>
                <c:pt idx="971">
                  <c:v>126.38791730461996</c:v>
                </c:pt>
                <c:pt idx="972">
                  <c:v>126.39900175972893</c:v>
                </c:pt>
                <c:pt idx="973">
                  <c:v>126.40197112082248</c:v>
                </c:pt>
                <c:pt idx="974">
                  <c:v>126.40494150512794</c:v>
                </c:pt>
                <c:pt idx="975">
                  <c:v>126.40791188943344</c:v>
                </c:pt>
                <c:pt idx="976">
                  <c:v>126.40874580717679</c:v>
                </c:pt>
                <c:pt idx="977">
                  <c:v>126.41979649629123</c:v>
                </c:pt>
                <c:pt idx="978">
                  <c:v>126.42276892702063</c:v>
                </c:pt>
                <c:pt idx="979">
                  <c:v>126.42574135775</c:v>
                </c:pt>
                <c:pt idx="980">
                  <c:v>126.42871481169138</c:v>
                </c:pt>
                <c:pt idx="981">
                  <c:v>126.42955077585863</c:v>
                </c:pt>
                <c:pt idx="982">
                  <c:v>126.44060862745677</c:v>
                </c:pt>
                <c:pt idx="983">
                  <c:v>126.44358310461008</c:v>
                </c:pt>
                <c:pt idx="984">
                  <c:v>126.44655860497535</c:v>
                </c:pt>
                <c:pt idx="985">
                  <c:v>126.44953308212865</c:v>
                </c:pt>
                <c:pt idx="986">
                  <c:v>126.4503721159318</c:v>
                </c:pt>
                <c:pt idx="987">
                  <c:v>126.46143713001364</c:v>
                </c:pt>
                <c:pt idx="988">
                  <c:v>126.46441365359084</c:v>
                </c:pt>
                <c:pt idx="989">
                  <c:v>126.46739120038002</c:v>
                </c:pt>
                <c:pt idx="990">
                  <c:v>126.47042297740281</c:v>
                </c:pt>
                <c:pt idx="991">
                  <c:v>126.47127735938525</c:v>
                </c:pt>
                <c:pt idx="992">
                  <c:v>126.48238944121701</c:v>
                </c:pt>
                <c:pt idx="993">
                  <c:v>126.48540893969636</c:v>
                </c:pt>
                <c:pt idx="994">
                  <c:v>126.48845606489847</c:v>
                </c:pt>
                <c:pt idx="995">
                  <c:v>126.49148988834516</c:v>
                </c:pt>
                <c:pt idx="996">
                  <c:v>126.49237292026237</c:v>
                </c:pt>
                <c:pt idx="997">
                  <c:v>126.50353309305599</c:v>
                </c:pt>
                <c:pt idx="998">
                  <c:v>126.50654133620381</c:v>
                </c:pt>
                <c:pt idx="999">
                  <c:v>126.50955060256359</c:v>
                </c:pt>
                <c:pt idx="1000">
                  <c:v>126.51254656716797</c:v>
                </c:pt>
                <c:pt idx="1001">
                  <c:v>126.51341936696564</c:v>
                </c:pt>
                <c:pt idx="1002">
                  <c:v>126.52458567903099</c:v>
                </c:pt>
                <c:pt idx="1003">
                  <c:v>126.52761029357012</c:v>
                </c:pt>
                <c:pt idx="1004">
                  <c:v>126.53063490810923</c:v>
                </c:pt>
                <c:pt idx="1005">
                  <c:v>126.5336871493711</c:v>
                </c:pt>
                <c:pt idx="1006">
                  <c:v>126.53460292407087</c:v>
                </c:pt>
                <c:pt idx="1007">
                  <c:v>126.54585723236436</c:v>
                </c:pt>
                <c:pt idx="1008">
                  <c:v>126.54887059157195</c:v>
                </c:pt>
                <c:pt idx="1009">
                  <c:v>126.55188395077957</c:v>
                </c:pt>
                <c:pt idx="1010">
                  <c:v>126.55489833319911</c:v>
                </c:pt>
                <c:pt idx="1011">
                  <c:v>126.55585708280097</c:v>
                </c:pt>
                <c:pt idx="1012">
                  <c:v>126.56703771983371</c:v>
                </c:pt>
                <c:pt idx="1013">
                  <c:v>126.57005414867714</c:v>
                </c:pt>
                <c:pt idx="1014">
                  <c:v>126.57307057752061</c:v>
                </c:pt>
                <c:pt idx="1015">
                  <c:v>130.16459570031458</c:v>
                </c:pt>
                <c:pt idx="1016">
                  <c:v>130.16516665258553</c:v>
                </c:pt>
                <c:pt idx="1017">
                  <c:v>130.17552258078251</c:v>
                </c:pt>
                <c:pt idx="1018">
                  <c:v>130.17824023173512</c:v>
                </c:pt>
                <c:pt idx="1019">
                  <c:v>130.18095788268772</c:v>
                </c:pt>
                <c:pt idx="1020">
                  <c:v>130.1836755336403</c:v>
                </c:pt>
                <c:pt idx="1021">
                  <c:v>130.18422397524819</c:v>
                </c:pt>
                <c:pt idx="1022">
                  <c:v>130.19350143804454</c:v>
                </c:pt>
                <c:pt idx="1023">
                  <c:v>130.20002543746989</c:v>
                </c:pt>
                <c:pt idx="1024">
                  <c:v>130.20273285630293</c:v>
                </c:pt>
                <c:pt idx="1025">
                  <c:v>130.20327106579128</c:v>
                </c:pt>
                <c:pt idx="1026">
                  <c:v>130.21356560127094</c:v>
                </c:pt>
                <c:pt idx="1027">
                  <c:v>130.2162617647725</c:v>
                </c:pt>
                <c:pt idx="1028">
                  <c:v>130.21894564973056</c:v>
                </c:pt>
                <c:pt idx="1029">
                  <c:v>130.2216305579006</c:v>
                </c:pt>
                <c:pt idx="1030">
                  <c:v>130.22214523351397</c:v>
                </c:pt>
                <c:pt idx="1031">
                  <c:v>130.23237019058072</c:v>
                </c:pt>
                <c:pt idx="1032">
                  <c:v>130.23508170226157</c:v>
                </c:pt>
                <c:pt idx="1033">
                  <c:v>130.23779321394241</c:v>
                </c:pt>
                <c:pt idx="1034">
                  <c:v>130.24054258446566</c:v>
                </c:pt>
                <c:pt idx="1035">
                  <c:v>130.24113604739955</c:v>
                </c:pt>
                <c:pt idx="1036">
                  <c:v>130.2515185791074</c:v>
                </c:pt>
                <c:pt idx="1037">
                  <c:v>130.25425771751102</c:v>
                </c:pt>
                <c:pt idx="1038">
                  <c:v>130.25699685591468</c:v>
                </c:pt>
                <c:pt idx="1039">
                  <c:v>130.25973599431833</c:v>
                </c:pt>
                <c:pt idx="1040">
                  <c:v>130.26030592337725</c:v>
                </c:pt>
                <c:pt idx="1041">
                  <c:v>130.27069561756878</c:v>
                </c:pt>
                <c:pt idx="1042">
                  <c:v>130.27343680239636</c:v>
                </c:pt>
                <c:pt idx="1043">
                  <c:v>130.27619128897931</c:v>
                </c:pt>
                <c:pt idx="1044">
                  <c:v>130.27893247380683</c:v>
                </c:pt>
                <c:pt idx="1045">
                  <c:v>130.27953002958859</c:v>
                </c:pt>
                <c:pt idx="1046">
                  <c:v>130.29004046279076</c:v>
                </c:pt>
                <c:pt idx="1047">
                  <c:v>130.29279597258571</c:v>
                </c:pt>
                <c:pt idx="1048">
                  <c:v>130.29555250559258</c:v>
                </c:pt>
                <c:pt idx="1049">
                  <c:v>130.29829676005602</c:v>
                </c:pt>
                <c:pt idx="1050">
                  <c:v>130.29887078196279</c:v>
                </c:pt>
                <c:pt idx="1051">
                  <c:v>130.30931265996401</c:v>
                </c:pt>
                <c:pt idx="1052">
                  <c:v>130.3120824947263</c:v>
                </c:pt>
                <c:pt idx="1053">
                  <c:v>130.31482879561364</c:v>
                </c:pt>
                <c:pt idx="1054">
                  <c:v>130.3176006767998</c:v>
                </c:pt>
                <c:pt idx="1055">
                  <c:v>130.31824018427173</c:v>
                </c:pt>
                <c:pt idx="1056">
                  <c:v>130.32876391922932</c:v>
                </c:pt>
                <c:pt idx="1057">
                  <c:v>130.33156240392634</c:v>
                </c:pt>
                <c:pt idx="1058">
                  <c:v>130.33432302978102</c:v>
                </c:pt>
                <c:pt idx="1059">
                  <c:v>131.815577862921</c:v>
                </c:pt>
                <c:pt idx="1060">
                  <c:v>131.81567302163282</c:v>
                </c:pt>
                <c:pt idx="1061">
                  <c:v>131.82488704528797</c:v>
                </c:pt>
                <c:pt idx="1062">
                  <c:v>131.82723020066501</c:v>
                </c:pt>
                <c:pt idx="1063">
                  <c:v>131.82611796926992</c:v>
                </c:pt>
                <c:pt idx="1064">
                  <c:v>131.83191548820716</c:v>
                </c:pt>
                <c:pt idx="1065">
                  <c:v>131.83093525115424</c:v>
                </c:pt>
                <c:pt idx="1066">
                  <c:v>131.84364456684784</c:v>
                </c:pt>
                <c:pt idx="1067">
                  <c:v>131.84600102398028</c:v>
                </c:pt>
                <c:pt idx="1068">
                  <c:v>131.84834622578126</c:v>
                </c:pt>
                <c:pt idx="1069">
                  <c:v>131.84844547734087</c:v>
                </c:pt>
                <c:pt idx="1070">
                  <c:v>131.85763801354494</c:v>
                </c:pt>
                <c:pt idx="1071">
                  <c:v>131.85995149577531</c:v>
                </c:pt>
                <c:pt idx="1072">
                  <c:v>131.86226395479369</c:v>
                </c:pt>
                <c:pt idx="1073">
                  <c:v>131.86458869235554</c:v>
                </c:pt>
                <c:pt idx="1074">
                  <c:v>131.86470124567055</c:v>
                </c:pt>
                <c:pt idx="1075">
                  <c:v>131.87386615515189</c:v>
                </c:pt>
                <c:pt idx="1076">
                  <c:v>131.87619191592569</c:v>
                </c:pt>
                <c:pt idx="1077">
                  <c:v>131.87850744457995</c:v>
                </c:pt>
                <c:pt idx="1078">
                  <c:v>131.88082297323422</c:v>
                </c:pt>
                <c:pt idx="1079">
                  <c:v>131.88092631764167</c:v>
                </c:pt>
                <c:pt idx="1080">
                  <c:v>131.8901311323892</c:v>
                </c:pt>
                <c:pt idx="1081">
                  <c:v>131.8924589395869</c:v>
                </c:pt>
                <c:pt idx="1082">
                  <c:v>131.89479902532807</c:v>
                </c:pt>
                <c:pt idx="1083">
                  <c:v>131.89382595075884</c:v>
                </c:pt>
                <c:pt idx="1084">
                  <c:v>131.906613030561</c:v>
                </c:pt>
                <c:pt idx="1085">
                  <c:v>131.90898790550864</c:v>
                </c:pt>
                <c:pt idx="1086">
                  <c:v>131.91138631433125</c:v>
                </c:pt>
                <c:pt idx="1087">
                  <c:v>131.91377346782235</c:v>
                </c:pt>
                <c:pt idx="1088">
                  <c:v>131.91394946027862</c:v>
                </c:pt>
                <c:pt idx="1089">
                  <c:v>131.92337034995114</c:v>
                </c:pt>
                <c:pt idx="1090">
                  <c:v>131.92665774663092</c:v>
                </c:pt>
                <c:pt idx="1091">
                  <c:v>131.92422969927509</c:v>
                </c:pt>
                <c:pt idx="1092">
                  <c:v>131.92088342384881</c:v>
                </c:pt>
                <c:pt idx="1093">
                  <c:v>131.92119604195526</c:v>
                </c:pt>
                <c:pt idx="1094">
                  <c:v>131.92028342138443</c:v>
                </c:pt>
                <c:pt idx="1095">
                  <c:v>131.91786939277776</c:v>
                </c:pt>
                <c:pt idx="1096">
                  <c:v>131.91453573422572</c:v>
                </c:pt>
                <c:pt idx="1097">
                  <c:v>131.91483853920772</c:v>
                </c:pt>
                <c:pt idx="1098">
                  <c:v>131.91391330176265</c:v>
                </c:pt>
                <c:pt idx="1099">
                  <c:v>131.91298526056775</c:v>
                </c:pt>
                <c:pt idx="1100">
                  <c:v>131.91205441562303</c:v>
                </c:pt>
                <c:pt idx="1101">
                  <c:v>131.90808010023403</c:v>
                </c:pt>
                <c:pt idx="1102">
                  <c:v>131.90833664334377</c:v>
                </c:pt>
                <c:pt idx="1103">
                  <c:v>131.90740720027395</c:v>
                </c:pt>
                <c:pt idx="1104">
                  <c:v>131.90647915907908</c:v>
                </c:pt>
                <c:pt idx="1105">
                  <c:v>131.90555111788422</c:v>
                </c:pt>
                <c:pt idx="1106">
                  <c:v>131.90157680249516</c:v>
                </c:pt>
                <c:pt idx="1107">
                  <c:v>131.90183334560493</c:v>
                </c:pt>
                <c:pt idx="1108">
                  <c:v>131.90090390253513</c:v>
                </c:pt>
                <c:pt idx="1109">
                  <c:v>131.89997586134027</c:v>
                </c:pt>
                <c:pt idx="1110">
                  <c:v>131.89904641827042</c:v>
                </c:pt>
                <c:pt idx="1111">
                  <c:v>131.89506929913156</c:v>
                </c:pt>
                <c:pt idx="1112">
                  <c:v>131.89533285161596</c:v>
                </c:pt>
                <c:pt idx="1113">
                  <c:v>131.89440340854617</c:v>
                </c:pt>
                <c:pt idx="1114">
                  <c:v>131.89347676922617</c:v>
                </c:pt>
                <c:pt idx="1115">
                  <c:v>131.89254592428142</c:v>
                </c:pt>
                <c:pt idx="1116">
                  <c:v>131.88705758398231</c:v>
                </c:pt>
                <c:pt idx="1117">
                  <c:v>131.88791833518124</c:v>
                </c:pt>
                <c:pt idx="1118">
                  <c:v>131.88699870523584</c:v>
                </c:pt>
                <c:pt idx="1119">
                  <c:v>131.88607346779079</c:v>
                </c:pt>
                <c:pt idx="1120">
                  <c:v>131.88210475990144</c:v>
                </c:pt>
                <c:pt idx="1121">
                  <c:v>131.88238233113495</c:v>
                </c:pt>
                <c:pt idx="1122">
                  <c:v>131.88145989743973</c:v>
                </c:pt>
                <c:pt idx="1123">
                  <c:v>131.88054166936925</c:v>
                </c:pt>
                <c:pt idx="1124">
                  <c:v>131.87962344129878</c:v>
                </c:pt>
                <c:pt idx="1125">
                  <c:v>131.87566034090906</c:v>
                </c:pt>
                <c:pt idx="1126">
                  <c:v>131.87595613651649</c:v>
                </c:pt>
                <c:pt idx="1127">
                  <c:v>131.87503650657109</c:v>
                </c:pt>
                <c:pt idx="1128">
                  <c:v>131.87411827850062</c:v>
                </c:pt>
                <c:pt idx="1129">
                  <c:v>131.87319724668026</c:v>
                </c:pt>
                <c:pt idx="1130">
                  <c:v>131.86923134254076</c:v>
                </c:pt>
                <c:pt idx="1131">
                  <c:v>131.86950611002445</c:v>
                </c:pt>
                <c:pt idx="1132">
                  <c:v>131.86858227445427</c:v>
                </c:pt>
                <c:pt idx="1133">
                  <c:v>131.86765843888412</c:v>
                </c:pt>
                <c:pt idx="1134">
                  <c:v>131.8667360051889</c:v>
                </c:pt>
                <c:pt idx="1135">
                  <c:v>131.86277570854904</c:v>
                </c:pt>
                <c:pt idx="1136">
                  <c:v>131.863063092907</c:v>
                </c:pt>
                <c:pt idx="1137">
                  <c:v>131.86215327608599</c:v>
                </c:pt>
                <c:pt idx="1138">
                  <c:v>131.86123504801549</c:v>
                </c:pt>
                <c:pt idx="1139">
                  <c:v>131.86031541807012</c:v>
                </c:pt>
                <c:pt idx="1140">
                  <c:v>131.85635231768043</c:v>
                </c:pt>
                <c:pt idx="1141">
                  <c:v>131.85663970203836</c:v>
                </c:pt>
                <c:pt idx="1142">
                  <c:v>131.85572567959264</c:v>
                </c:pt>
                <c:pt idx="1143">
                  <c:v>131.85481165714691</c:v>
                </c:pt>
                <c:pt idx="1144">
                  <c:v>131.85389483095133</c:v>
                </c:pt>
                <c:pt idx="1145">
                  <c:v>131.84841350002679</c:v>
                </c:pt>
                <c:pt idx="1146">
                  <c:v>124.74757779290098</c:v>
                </c:pt>
                <c:pt idx="1147">
                  <c:v>124.74727358604403</c:v>
                </c:pt>
                <c:pt idx="1148">
                  <c:v>124.74696797731217</c:v>
                </c:pt>
                <c:pt idx="1149">
                  <c:v>124.74575675738409</c:v>
                </c:pt>
                <c:pt idx="1150">
                  <c:v>124.74574133675999</c:v>
                </c:pt>
                <c:pt idx="1151">
                  <c:v>124.74543572802814</c:v>
                </c:pt>
                <c:pt idx="1152">
                  <c:v>124.74512871742137</c:v>
                </c:pt>
                <c:pt idx="1153">
                  <c:v>124.74482170681458</c:v>
                </c:pt>
                <c:pt idx="1154">
                  <c:v>124.74361188876142</c:v>
                </c:pt>
                <c:pt idx="1155">
                  <c:v>124.74360067376212</c:v>
                </c:pt>
                <c:pt idx="1156">
                  <c:v>124.74329786878009</c:v>
                </c:pt>
                <c:pt idx="1157">
                  <c:v>124.74118664515544</c:v>
                </c:pt>
                <c:pt idx="1158">
                  <c:v>124.7414754313883</c:v>
                </c:pt>
                <c:pt idx="1159">
                  <c:v>124.74116982265642</c:v>
                </c:pt>
                <c:pt idx="1160">
                  <c:v>124.74086281204966</c:v>
                </c:pt>
                <c:pt idx="1161">
                  <c:v>124.74055720331781</c:v>
                </c:pt>
                <c:pt idx="1162">
                  <c:v>124.73934598338971</c:v>
                </c:pt>
                <c:pt idx="1163">
                  <c:v>124.73933196464053</c:v>
                </c:pt>
                <c:pt idx="1164">
                  <c:v>124.73902495403377</c:v>
                </c:pt>
                <c:pt idx="1165">
                  <c:v>124.73871794342699</c:v>
                </c:pt>
                <c:pt idx="1166">
                  <c:v>124.73841093282022</c:v>
                </c:pt>
                <c:pt idx="1167">
                  <c:v>124.73720111476705</c:v>
                </c:pt>
                <c:pt idx="1168">
                  <c:v>124.73718429226805</c:v>
                </c:pt>
                <c:pt idx="1169">
                  <c:v>124.7368758797864</c:v>
                </c:pt>
                <c:pt idx="1170">
                  <c:v>124.73656886917961</c:v>
                </c:pt>
                <c:pt idx="1171">
                  <c:v>124.73626045669792</c:v>
                </c:pt>
                <c:pt idx="1172">
                  <c:v>124.73504643301997</c:v>
                </c:pt>
                <c:pt idx="1173">
                  <c:v>124.73502260114641</c:v>
                </c:pt>
                <c:pt idx="1174">
                  <c:v>124.73471418866471</c:v>
                </c:pt>
                <c:pt idx="1175">
                  <c:v>124.73440437430814</c:v>
                </c:pt>
                <c:pt idx="1176">
                  <c:v>124.73274315253175</c:v>
                </c:pt>
                <c:pt idx="1177">
                  <c:v>124.73286511564952</c:v>
                </c:pt>
                <c:pt idx="1178">
                  <c:v>124.73255810504276</c:v>
                </c:pt>
                <c:pt idx="1179">
                  <c:v>124.73225109443598</c:v>
                </c:pt>
                <c:pt idx="1180">
                  <c:v>124.73194268195429</c:v>
                </c:pt>
                <c:pt idx="1181">
                  <c:v>124.73072865827636</c:v>
                </c:pt>
                <c:pt idx="1182">
                  <c:v>124.73070903202755</c:v>
                </c:pt>
                <c:pt idx="1183">
                  <c:v>124.73039921767095</c:v>
                </c:pt>
                <c:pt idx="1184">
                  <c:v>125.45478583778424</c:v>
                </c:pt>
                <c:pt idx="1185">
                  <c:v>125.45916108939946</c:v>
                </c:pt>
                <c:pt idx="1186">
                  <c:v>125.4625606360726</c:v>
                </c:pt>
                <c:pt idx="1187">
                  <c:v>125.47671116148238</c:v>
                </c:pt>
                <c:pt idx="1188">
                  <c:v>125.48108921684739</c:v>
                </c:pt>
                <c:pt idx="1189">
                  <c:v>125.48546587033753</c:v>
                </c:pt>
                <c:pt idx="1190">
                  <c:v>125.48982710320358</c:v>
                </c:pt>
                <c:pt idx="1191">
                  <c:v>125.4931817898794</c:v>
                </c:pt>
                <c:pt idx="1192">
                  <c:v>125.50719633342227</c:v>
                </c:pt>
                <c:pt idx="1193">
                  <c:v>125.51152812691507</c:v>
                </c:pt>
                <c:pt idx="1194">
                  <c:v>125.51585992040786</c:v>
                </c:pt>
                <c:pt idx="1195">
                  <c:v>125.52024077952271</c:v>
                </c:pt>
                <c:pt idx="1196">
                  <c:v>125.52375808368888</c:v>
                </c:pt>
                <c:pt idx="1197">
                  <c:v>125.5379268334726</c:v>
                </c:pt>
                <c:pt idx="1198">
                  <c:v>125.54239040320756</c:v>
                </c:pt>
                <c:pt idx="1199">
                  <c:v>125.54685397294254</c:v>
                </c:pt>
                <c:pt idx="1200">
                  <c:v>125.55135118767551</c:v>
                </c:pt>
                <c:pt idx="1201">
                  <c:v>125.55488811809047</c:v>
                </c:pt>
                <c:pt idx="1202">
                  <c:v>125.56940453285354</c:v>
                </c:pt>
                <c:pt idx="1203">
                  <c:v>125.57391857008551</c:v>
                </c:pt>
                <c:pt idx="1204">
                  <c:v>125.5784171866934</c:v>
                </c:pt>
                <c:pt idx="1205">
                  <c:v>125.58283589643105</c:v>
                </c:pt>
                <c:pt idx="1206">
                  <c:v>125.58634338747281</c:v>
                </c:pt>
                <c:pt idx="1207">
                  <c:v>125.60086961536028</c:v>
                </c:pt>
                <c:pt idx="1208">
                  <c:v>125.60545234446316</c:v>
                </c:pt>
                <c:pt idx="1209">
                  <c:v>125.61001825106707</c:v>
                </c:pt>
                <c:pt idx="1210">
                  <c:v>125.61458555954587</c:v>
                </c:pt>
                <c:pt idx="1211">
                  <c:v>125.61816034058361</c:v>
                </c:pt>
                <c:pt idx="1212">
                  <c:v>125.63254918472926</c:v>
                </c:pt>
                <c:pt idx="1213">
                  <c:v>125.63702256758864</c:v>
                </c:pt>
                <c:pt idx="1214">
                  <c:v>125.64151137107211</c:v>
                </c:pt>
                <c:pt idx="1215">
                  <c:v>125.64601559517965</c:v>
                </c:pt>
                <c:pt idx="1216">
                  <c:v>125.64957775934312</c:v>
                </c:pt>
                <c:pt idx="1217">
                  <c:v>125.66441239971229</c:v>
                </c:pt>
                <c:pt idx="1218">
                  <c:v>125.66929232629751</c:v>
                </c:pt>
                <c:pt idx="1219">
                  <c:v>125.67381617665394</c:v>
                </c:pt>
                <c:pt idx="1220">
                  <c:v>125.67830918576215</c:v>
                </c:pt>
                <c:pt idx="1221">
                  <c:v>125.68190639679857</c:v>
                </c:pt>
                <c:pt idx="1222">
                  <c:v>125.69689524340856</c:v>
                </c:pt>
                <c:pt idx="1223">
                  <c:v>125.70150320625994</c:v>
                </c:pt>
                <c:pt idx="1224">
                  <c:v>125.7061111691114</c:v>
                </c:pt>
                <c:pt idx="1225">
                  <c:v>125.71059015947044</c:v>
                </c:pt>
                <c:pt idx="1226">
                  <c:v>125.71406260363926</c:v>
                </c:pt>
                <c:pt idx="1227">
                  <c:v>125.7284290177862</c:v>
                </c:pt>
                <c:pt idx="1228">
                  <c:v>125.73294305501817</c:v>
                </c:pt>
                <c:pt idx="1229">
                  <c:v>125.73740942850297</c:v>
                </c:pt>
                <c:pt idx="1230">
                  <c:v>125.74187440011286</c:v>
                </c:pt>
                <c:pt idx="1231">
                  <c:v>125.74542955490176</c:v>
                </c:pt>
                <c:pt idx="1232">
                  <c:v>125.75995157716446</c:v>
                </c:pt>
                <c:pt idx="1233">
                  <c:v>125.76448524064531</c:v>
                </c:pt>
                <c:pt idx="1234">
                  <c:v>125.76903432475019</c:v>
                </c:pt>
                <c:pt idx="1235">
                  <c:v>125.77347125886176</c:v>
                </c:pt>
                <c:pt idx="1236">
                  <c:v>125.7769479086553</c:v>
                </c:pt>
                <c:pt idx="1237">
                  <c:v>125.79133394905109</c:v>
                </c:pt>
                <c:pt idx="1238">
                  <c:v>125.79583677128372</c:v>
                </c:pt>
                <c:pt idx="1239">
                  <c:v>125.80034099539128</c:v>
                </c:pt>
                <c:pt idx="1240">
                  <c:v>125.80489428512092</c:v>
                </c:pt>
                <c:pt idx="1241">
                  <c:v>125.80858542177673</c:v>
                </c:pt>
                <c:pt idx="1242">
                  <c:v>125.82302753716922</c:v>
                </c:pt>
                <c:pt idx="1243">
                  <c:v>125.82750232190352</c:v>
                </c:pt>
                <c:pt idx="1244">
                  <c:v>125.83197570476293</c:v>
                </c:pt>
                <c:pt idx="1245">
                  <c:v>125.83648413449522</c:v>
                </c:pt>
                <c:pt idx="1246">
                  <c:v>125.84006452303259</c:v>
                </c:pt>
                <c:pt idx="1247">
                  <c:v>125.85480804153219</c:v>
                </c:pt>
                <c:pt idx="1248">
                  <c:v>125.85946366813079</c:v>
                </c:pt>
                <c:pt idx="1249">
                  <c:v>125.8642328465976</c:v>
                </c:pt>
                <c:pt idx="1250">
                  <c:v>147.40902600983893</c:v>
                </c:pt>
                <c:pt idx="1251">
                  <c:v>147.4119531246651</c:v>
                </c:pt>
                <c:pt idx="1252">
                  <c:v>147.42481112140163</c:v>
                </c:pt>
                <c:pt idx="1253">
                  <c:v>147.42874057679333</c:v>
                </c:pt>
                <c:pt idx="1254">
                  <c:v>147.43265461156093</c:v>
                </c:pt>
                <c:pt idx="1255">
                  <c:v>147.43657004820344</c:v>
                </c:pt>
                <c:pt idx="1256">
                  <c:v>147.43945650865703</c:v>
                </c:pt>
                <c:pt idx="1257">
                  <c:v>147.45227805664572</c:v>
                </c:pt>
                <c:pt idx="1258">
                  <c:v>147.45621031578725</c:v>
                </c:pt>
                <c:pt idx="1259">
                  <c:v>147.46015799555283</c:v>
                </c:pt>
                <c:pt idx="1260">
                  <c:v>147.46411969406762</c:v>
                </c:pt>
                <c:pt idx="1261">
                  <c:v>147.46708185576671</c:v>
                </c:pt>
                <c:pt idx="1262">
                  <c:v>147.48052863996833</c:v>
                </c:pt>
                <c:pt idx="1263">
                  <c:v>147.48456463785368</c:v>
                </c:pt>
                <c:pt idx="1264">
                  <c:v>147.48869175760862</c:v>
                </c:pt>
                <c:pt idx="1265">
                  <c:v>147.49286093361104</c:v>
                </c:pt>
                <c:pt idx="1266">
                  <c:v>147.49582589906001</c:v>
                </c:pt>
                <c:pt idx="1267">
                  <c:v>147.50870912954508</c:v>
                </c:pt>
                <c:pt idx="1268">
                  <c:v>147.51266101493542</c:v>
                </c:pt>
                <c:pt idx="1269">
                  <c:v>147.51661290032578</c:v>
                </c:pt>
                <c:pt idx="1270">
                  <c:v>147.52058020634018</c:v>
                </c:pt>
                <c:pt idx="1271">
                  <c:v>147.52353255491494</c:v>
                </c:pt>
                <c:pt idx="1272">
                  <c:v>147.53655597289165</c:v>
                </c:pt>
                <c:pt idx="1273">
                  <c:v>147.54008309018221</c:v>
                </c:pt>
                <c:pt idx="1274">
                  <c:v>147.54853779780518</c:v>
                </c:pt>
                <c:pt idx="1275">
                  <c:v>147.55146351075646</c:v>
                </c:pt>
                <c:pt idx="1276">
                  <c:v>147.5643621618656</c:v>
                </c:pt>
                <c:pt idx="1277">
                  <c:v>147.56830423413155</c:v>
                </c:pt>
                <c:pt idx="1278">
                  <c:v>147.57226172702156</c:v>
                </c:pt>
                <c:pt idx="1279">
                  <c:v>147.57621921991156</c:v>
                </c:pt>
                <c:pt idx="1280">
                  <c:v>147.57914913848759</c:v>
                </c:pt>
                <c:pt idx="1281">
                  <c:v>147.59205479897128</c:v>
                </c:pt>
                <c:pt idx="1282">
                  <c:v>147.59601369373624</c:v>
                </c:pt>
                <c:pt idx="1283">
                  <c:v>147.6000328691226</c:v>
                </c:pt>
                <c:pt idx="1284">
                  <c:v>147.60402400701059</c:v>
                </c:pt>
                <c:pt idx="1285">
                  <c:v>147.60701420620802</c:v>
                </c:pt>
                <c:pt idx="1286">
                  <c:v>147.61992827794126</c:v>
                </c:pt>
                <c:pt idx="1287">
                  <c:v>147.62388997645607</c:v>
                </c:pt>
                <c:pt idx="1288">
                  <c:v>147.62785307684575</c:v>
                </c:pt>
                <c:pt idx="1289">
                  <c:v>147.6317867378622</c:v>
                </c:pt>
                <c:pt idx="1290">
                  <c:v>147.63466198331648</c:v>
                </c:pt>
                <c:pt idx="1291">
                  <c:v>147.64736297006235</c:v>
                </c:pt>
                <c:pt idx="1292">
                  <c:v>147.65126999545538</c:v>
                </c:pt>
                <c:pt idx="1293">
                  <c:v>147.65522047897076</c:v>
                </c:pt>
                <c:pt idx="1294">
                  <c:v>147.65914152311294</c:v>
                </c:pt>
                <c:pt idx="1295">
                  <c:v>147.66203359106623</c:v>
                </c:pt>
                <c:pt idx="1296">
                  <c:v>147.67483130718136</c:v>
                </c:pt>
                <c:pt idx="1297">
                  <c:v>147.67875515507339</c:v>
                </c:pt>
                <c:pt idx="1298">
                  <c:v>147.68272246108779</c:v>
                </c:pt>
                <c:pt idx="1299">
                  <c:v>147.68664771085474</c:v>
                </c:pt>
                <c:pt idx="1300">
                  <c:v>147.68954258255783</c:v>
                </c:pt>
                <c:pt idx="1301">
                  <c:v>147.7023024480502</c:v>
                </c:pt>
                <c:pt idx="1302">
                  <c:v>147.70625853906532</c:v>
                </c:pt>
                <c:pt idx="1303">
                  <c:v>147.71027350882687</c:v>
                </c:pt>
                <c:pt idx="1304">
                  <c:v>147.71431931983665</c:v>
                </c:pt>
                <c:pt idx="1305">
                  <c:v>147.71696746155442</c:v>
                </c:pt>
                <c:pt idx="1306">
                  <c:v>147.73457641238386</c:v>
                </c:pt>
                <c:pt idx="1307">
                  <c:v>147.73859418589535</c:v>
                </c:pt>
                <c:pt idx="1308">
                  <c:v>147.74271569815062</c:v>
                </c:pt>
                <c:pt idx="1309">
                  <c:v>147.74573393484641</c:v>
                </c:pt>
                <c:pt idx="1310">
                  <c:v>147.75882043719437</c:v>
                </c:pt>
                <c:pt idx="1311">
                  <c:v>147.76285643507973</c:v>
                </c:pt>
                <c:pt idx="1312">
                  <c:v>148.12487521170925</c:v>
                </c:pt>
                <c:pt idx="1313">
                  <c:v>148.12915093020536</c:v>
                </c:pt>
                <c:pt idx="1314">
                  <c:v>148.13165888443146</c:v>
                </c:pt>
                <c:pt idx="1315">
                  <c:v>148.14978654573807</c:v>
                </c:pt>
                <c:pt idx="1316">
                  <c:v>148.15397794181806</c:v>
                </c:pt>
                <c:pt idx="1317">
                  <c:v>148.15798561717284</c:v>
                </c:pt>
                <c:pt idx="1318">
                  <c:v>148.16085821176793</c:v>
                </c:pt>
                <c:pt idx="1319">
                  <c:v>148.17389668649176</c:v>
                </c:pt>
                <c:pt idx="1320">
                  <c:v>148.17786021190486</c:v>
                </c:pt>
                <c:pt idx="1321">
                  <c:v>148.18182516150955</c:v>
                </c:pt>
                <c:pt idx="1322">
                  <c:v>148.18579011111424</c:v>
                </c:pt>
                <c:pt idx="1323">
                  <c:v>148.18863564606764</c:v>
                </c:pt>
                <c:pt idx="1324">
                  <c:v>148.20208428799199</c:v>
                </c:pt>
                <c:pt idx="1325">
                  <c:v>148.20612614394676</c:v>
                </c:pt>
                <c:pt idx="1326">
                  <c:v>148.21024205786836</c:v>
                </c:pt>
                <c:pt idx="1327">
                  <c:v>148.21431382184821</c:v>
                </c:pt>
                <c:pt idx="1328">
                  <c:v>148.21731174531016</c:v>
                </c:pt>
                <c:pt idx="1329">
                  <c:v>148.23099395466809</c:v>
                </c:pt>
                <c:pt idx="1330">
                  <c:v>148.23548585519015</c:v>
                </c:pt>
                <c:pt idx="1331">
                  <c:v>148.23964876743679</c:v>
                </c:pt>
                <c:pt idx="1332">
                  <c:v>148.24370913788329</c:v>
                </c:pt>
                <c:pt idx="1333">
                  <c:v>148.24654612768663</c:v>
                </c:pt>
                <c:pt idx="1334">
                  <c:v>148.25947493965205</c:v>
                </c:pt>
                <c:pt idx="1335">
                  <c:v>148.26349116015686</c:v>
                </c:pt>
                <c:pt idx="1336">
                  <c:v>148.26792751720382</c:v>
                </c:pt>
                <c:pt idx="1337">
                  <c:v>148.27267719641782</c:v>
                </c:pt>
                <c:pt idx="1338">
                  <c:v>148.2760083807301</c:v>
                </c:pt>
                <c:pt idx="1339">
                  <c:v>148.2903798988556</c:v>
                </c:pt>
                <c:pt idx="1340">
                  <c:v>148.28982731248828</c:v>
                </c:pt>
                <c:pt idx="1341">
                  <c:v>148.29928679354953</c:v>
                </c:pt>
                <c:pt idx="1342">
                  <c:v>148.30223344611139</c:v>
                </c:pt>
                <c:pt idx="1343">
                  <c:v>148.32159105926777</c:v>
                </c:pt>
                <c:pt idx="1344">
                  <c:v>148.32592772289792</c:v>
                </c:pt>
                <c:pt idx="1345">
                  <c:v>148.33028005263645</c:v>
                </c:pt>
                <c:pt idx="1346">
                  <c:v>148.33303586351468</c:v>
                </c:pt>
                <c:pt idx="1347">
                  <c:v>148.35228666229597</c:v>
                </c:pt>
                <c:pt idx="1348">
                  <c:v>148.35676147251792</c:v>
                </c:pt>
                <c:pt idx="1349">
                  <c:v>148.36119070860653</c:v>
                </c:pt>
                <c:pt idx="1350">
                  <c:v>148.36557721894511</c:v>
                </c:pt>
                <c:pt idx="1351">
                  <c:v>148.36881440660727</c:v>
                </c:pt>
                <c:pt idx="1352">
                  <c:v>148.38280993813225</c:v>
                </c:pt>
                <c:pt idx="1353">
                  <c:v>148.38710814858743</c:v>
                </c:pt>
                <c:pt idx="1354">
                  <c:v>148.3914077832342</c:v>
                </c:pt>
                <c:pt idx="1355">
                  <c:v>148.39569175177266</c:v>
                </c:pt>
                <c:pt idx="1356">
                  <c:v>148.3988719717681</c:v>
                </c:pt>
                <c:pt idx="1357">
                  <c:v>148.41287747263479</c:v>
                </c:pt>
                <c:pt idx="1358">
                  <c:v>148.4172084394983</c:v>
                </c:pt>
                <c:pt idx="1359">
                  <c:v>148.42164479654525</c:v>
                </c:pt>
                <c:pt idx="1360">
                  <c:v>148.42602276173383</c:v>
                </c:pt>
                <c:pt idx="1361">
                  <c:v>148.42923573813763</c:v>
                </c:pt>
                <c:pt idx="1362">
                  <c:v>148.44329535828774</c:v>
                </c:pt>
                <c:pt idx="1363">
                  <c:v>148.44765908155958</c:v>
                </c:pt>
                <c:pt idx="1364">
                  <c:v>148.45205413704815</c:v>
                </c:pt>
                <c:pt idx="1365">
                  <c:v>148.45638937648664</c:v>
                </c:pt>
                <c:pt idx="1366">
                  <c:v>148.4592035792233</c:v>
                </c:pt>
                <c:pt idx="1367">
                  <c:v>148.47838601680451</c:v>
                </c:pt>
                <c:pt idx="1368">
                  <c:v>148.48275401265138</c:v>
                </c:pt>
                <c:pt idx="1369">
                  <c:v>148.48710776658157</c:v>
                </c:pt>
                <c:pt idx="1370">
                  <c:v>148.4903415333354</c:v>
                </c:pt>
                <c:pt idx="1371">
                  <c:v>148.50443858416389</c:v>
                </c:pt>
                <c:pt idx="1372">
                  <c:v>148.50875255267738</c:v>
                </c:pt>
                <c:pt idx="1373">
                  <c:v>148.51306652119092</c:v>
                </c:pt>
                <c:pt idx="1374">
                  <c:v>148.51741043791563</c:v>
                </c:pt>
                <c:pt idx="1375">
                  <c:v>148.52064912303766</c:v>
                </c:pt>
                <c:pt idx="1376">
                  <c:v>148.5347918092356</c:v>
                </c:pt>
                <c:pt idx="1377">
                  <c:v>148.5391072038544</c:v>
                </c:pt>
                <c:pt idx="1378">
                  <c:v>148.54343971173677</c:v>
                </c:pt>
                <c:pt idx="1379">
                  <c:v>148.54859650847888</c:v>
                </c:pt>
                <c:pt idx="1380">
                  <c:v>148.55264807361837</c:v>
                </c:pt>
                <c:pt idx="1381">
                  <c:v>148.56931781839674</c:v>
                </c:pt>
                <c:pt idx="1382">
                  <c:v>148.57444751913826</c:v>
                </c:pt>
                <c:pt idx="1383">
                  <c:v>148.57954869777393</c:v>
                </c:pt>
                <c:pt idx="1384">
                  <c:v>148.58464987640957</c:v>
                </c:pt>
                <c:pt idx="1385">
                  <c:v>148.58871998091786</c:v>
                </c:pt>
                <c:pt idx="1386">
                  <c:v>148.60580757454736</c:v>
                </c:pt>
                <c:pt idx="1387">
                  <c:v>148.61100145002709</c:v>
                </c:pt>
                <c:pt idx="1388">
                  <c:v>148.61624096087624</c:v>
                </c:pt>
                <c:pt idx="1389">
                  <c:v>148.62139205319721</c:v>
                </c:pt>
                <c:pt idx="1390">
                  <c:v>148.62542080065197</c:v>
                </c:pt>
                <c:pt idx="1391">
                  <c:v>148.64184668142514</c:v>
                </c:pt>
                <c:pt idx="1392">
                  <c:v>148.64694072953432</c:v>
                </c:pt>
                <c:pt idx="1393">
                  <c:v>148.65203335153822</c:v>
                </c:pt>
                <c:pt idx="1394">
                  <c:v>148.65714308680563</c:v>
                </c:pt>
                <c:pt idx="1395">
                  <c:v>148.66113190331222</c:v>
                </c:pt>
                <c:pt idx="1396">
                  <c:v>148.67757061903305</c:v>
                </c:pt>
                <c:pt idx="1397">
                  <c:v>148.6826675193528</c:v>
                </c:pt>
                <c:pt idx="1398">
                  <c:v>148.68779579398904</c:v>
                </c:pt>
                <c:pt idx="1399">
                  <c:v>148.69295401683644</c:v>
                </c:pt>
                <c:pt idx="1400">
                  <c:v>152.56151562060452</c:v>
                </c:pt>
                <c:pt idx="1401">
                  <c:v>152.58142119829441</c:v>
                </c:pt>
                <c:pt idx="1402">
                  <c:v>152.58633413103132</c:v>
                </c:pt>
                <c:pt idx="1403">
                  <c:v>152.6107134010276</c:v>
                </c:pt>
                <c:pt idx="1404">
                  <c:v>152.61556501123687</c:v>
                </c:pt>
                <c:pt idx="1405">
                  <c:v>152.62043088249905</c:v>
                </c:pt>
                <c:pt idx="1406">
                  <c:v>152.62536235460479</c:v>
                </c:pt>
                <c:pt idx="1407">
                  <c:v>152.63021539091935</c:v>
                </c:pt>
                <c:pt idx="1408">
                  <c:v>152.6447787781789</c:v>
                </c:pt>
                <c:pt idx="1409">
                  <c:v>152.64958190080819</c:v>
                </c:pt>
                <c:pt idx="1410">
                  <c:v>152.65428376996161</c:v>
                </c:pt>
                <c:pt idx="1411">
                  <c:v>152.65898421300972</c:v>
                </c:pt>
                <c:pt idx="1412">
                  <c:v>152.66372601311136</c:v>
                </c:pt>
                <c:pt idx="1413">
                  <c:v>152.67829938310797</c:v>
                </c:pt>
                <c:pt idx="1414">
                  <c:v>152.68317095879135</c:v>
                </c:pt>
                <c:pt idx="1415">
                  <c:v>152.68801829068474</c:v>
                </c:pt>
                <c:pt idx="1416">
                  <c:v>152.69285278763053</c:v>
                </c:pt>
                <c:pt idx="1417">
                  <c:v>152.69767444962858</c:v>
                </c:pt>
                <c:pt idx="1418">
                  <c:v>152.71218079267635</c:v>
                </c:pt>
                <c:pt idx="1419">
                  <c:v>152.71701814183268</c:v>
                </c:pt>
                <c:pt idx="1420">
                  <c:v>152.72188116088427</c:v>
                </c:pt>
                <c:pt idx="1421">
                  <c:v>152.72182982109373</c:v>
                </c:pt>
                <c:pt idx="1422">
                  <c:v>152.73146601456347</c:v>
                </c:pt>
                <c:pt idx="1423">
                  <c:v>152.74606077613947</c:v>
                </c:pt>
                <c:pt idx="1424">
                  <c:v>152.75100508319284</c:v>
                </c:pt>
                <c:pt idx="1425">
                  <c:v>152.75605349593263</c:v>
                </c:pt>
                <c:pt idx="1426">
                  <c:v>152.76106482993475</c:v>
                </c:pt>
                <c:pt idx="1427">
                  <c:v>152.76621734836101</c:v>
                </c:pt>
                <c:pt idx="1428">
                  <c:v>152.78121284552452</c:v>
                </c:pt>
                <c:pt idx="1429">
                  <c:v>152.78626411047492</c:v>
                </c:pt>
                <c:pt idx="1430">
                  <c:v>152.79126546174001</c:v>
                </c:pt>
                <c:pt idx="1431">
                  <c:v>152.79618837721395</c:v>
                </c:pt>
                <c:pt idx="1432">
                  <c:v>152.80105995289733</c:v>
                </c:pt>
                <c:pt idx="1433">
                  <c:v>152.81552066057574</c:v>
                </c:pt>
                <c:pt idx="1434">
                  <c:v>152.82045926320791</c:v>
                </c:pt>
                <c:pt idx="1435">
                  <c:v>152.82542353573535</c:v>
                </c:pt>
                <c:pt idx="1436">
                  <c:v>152.83040206931577</c:v>
                </c:pt>
                <c:pt idx="1437">
                  <c:v>152.83540769889677</c:v>
                </c:pt>
                <c:pt idx="1438">
                  <c:v>152.85038608279675</c:v>
                </c:pt>
                <c:pt idx="1439">
                  <c:v>152.85538030353541</c:v>
                </c:pt>
                <c:pt idx="1440">
                  <c:v>152.86031034953581</c:v>
                </c:pt>
                <c:pt idx="1441">
                  <c:v>152.86525323048389</c:v>
                </c:pt>
                <c:pt idx="1442">
                  <c:v>152.87015760658903</c:v>
                </c:pt>
                <c:pt idx="1443">
                  <c:v>152.88471814163799</c:v>
                </c:pt>
                <c:pt idx="1444">
                  <c:v>152.88949416826668</c:v>
                </c:pt>
                <c:pt idx="1445">
                  <c:v>152.8943106392415</c:v>
                </c:pt>
                <c:pt idx="1446">
                  <c:v>152.90069331302388</c:v>
                </c:pt>
                <c:pt idx="1447">
                  <c:v>152.90216091669086</c:v>
                </c:pt>
                <c:pt idx="1448">
                  <c:v>152.90662168401502</c:v>
                </c:pt>
                <c:pt idx="1449">
                  <c:v>152.90815472224043</c:v>
                </c:pt>
                <c:pt idx="1450">
                  <c:v>152.90963541281911</c:v>
                </c:pt>
                <c:pt idx="1451">
                  <c:v>209.55486501724425</c:v>
                </c:pt>
                <c:pt idx="1452">
                  <c:v>209.55717766149405</c:v>
                </c:pt>
                <c:pt idx="1453">
                  <c:v>209.56376037806922</c:v>
                </c:pt>
                <c:pt idx="1454">
                  <c:v>209.56592158805529</c:v>
                </c:pt>
                <c:pt idx="1455">
                  <c:v>209.56807718936489</c:v>
                </c:pt>
                <c:pt idx="1456">
                  <c:v>209.57022718199809</c:v>
                </c:pt>
                <c:pt idx="1457">
                  <c:v>209.57241082668992</c:v>
                </c:pt>
                <c:pt idx="1458">
                  <c:v>209.57898232591222</c:v>
                </c:pt>
                <c:pt idx="1459">
                  <c:v>209.58117905751567</c:v>
                </c:pt>
                <c:pt idx="1460">
                  <c:v>209.58337578911917</c:v>
                </c:pt>
                <c:pt idx="1461">
                  <c:v>209.58553325998764</c:v>
                </c:pt>
                <c:pt idx="1462">
                  <c:v>209.58766829615035</c:v>
                </c:pt>
                <c:pt idx="1463">
                  <c:v>209.59412388272639</c:v>
                </c:pt>
                <c:pt idx="1464">
                  <c:v>209.59627574491844</c:v>
                </c:pt>
                <c:pt idx="1465">
                  <c:v>209.59843508534567</c:v>
                </c:pt>
                <c:pt idx="1466">
                  <c:v>209.60059255621411</c:v>
                </c:pt>
                <c:pt idx="1467">
                  <c:v>209.60277994002357</c:v>
                </c:pt>
                <c:pt idx="1468">
                  <c:v>209.6093271349813</c:v>
                </c:pt>
                <c:pt idx="1469">
                  <c:v>209.61149769276145</c:v>
                </c:pt>
                <c:pt idx="1470">
                  <c:v>209.61367012010035</c:v>
                </c:pt>
                <c:pt idx="1471">
                  <c:v>209.6159266775858</c:v>
                </c:pt>
                <c:pt idx="1472">
                  <c:v>209.61836832139355</c:v>
                </c:pt>
                <c:pt idx="1473">
                  <c:v>209.62565586164067</c:v>
                </c:pt>
                <c:pt idx="1474">
                  <c:v>209.62808628809563</c:v>
                </c:pt>
                <c:pt idx="1475">
                  <c:v>209.63051858410932</c:v>
                </c:pt>
                <c:pt idx="1476">
                  <c:v>209.63294901056423</c:v>
                </c:pt>
                <c:pt idx="1477">
                  <c:v>209.63538504569553</c:v>
                </c:pt>
                <c:pt idx="1478">
                  <c:v>209.64269689020719</c:v>
                </c:pt>
                <c:pt idx="1479">
                  <c:v>209.64513479489733</c:v>
                </c:pt>
                <c:pt idx="1480">
                  <c:v>209.64757456914631</c:v>
                </c:pt>
                <c:pt idx="1481">
                  <c:v>209.65001247383648</c:v>
                </c:pt>
                <c:pt idx="1482">
                  <c:v>209.65245224808541</c:v>
                </c:pt>
                <c:pt idx="1483">
                  <c:v>209.65976970127352</c:v>
                </c:pt>
                <c:pt idx="1484">
                  <c:v>209.66220947552245</c:v>
                </c:pt>
                <c:pt idx="1485">
                  <c:v>209.66465111933024</c:v>
                </c:pt>
                <c:pt idx="1486">
                  <c:v>209.6670908935792</c:v>
                </c:pt>
                <c:pt idx="1487">
                  <c:v>209.66953253738697</c:v>
                </c:pt>
                <c:pt idx="1488">
                  <c:v>209.67685559925147</c:v>
                </c:pt>
                <c:pt idx="1489">
                  <c:v>209.67929724305927</c:v>
                </c:pt>
                <c:pt idx="1490">
                  <c:v>209.68174636510236</c:v>
                </c:pt>
                <c:pt idx="1491">
                  <c:v>209.68420670449825</c:v>
                </c:pt>
                <c:pt idx="1492">
                  <c:v>209.6867119133056</c:v>
                </c:pt>
                <c:pt idx="1493">
                  <c:v>209.69418080075738</c:v>
                </c:pt>
                <c:pt idx="1494">
                  <c:v>209.69665235750617</c:v>
                </c:pt>
                <c:pt idx="1495">
                  <c:v>209.69911456646085</c:v>
                </c:pt>
                <c:pt idx="1496">
                  <c:v>209.70157677541556</c:v>
                </c:pt>
                <c:pt idx="1497">
                  <c:v>209.70403898437024</c:v>
                </c:pt>
                <c:pt idx="1498">
                  <c:v>209.71144430682247</c:v>
                </c:pt>
                <c:pt idx="1499">
                  <c:v>209.71391960268892</c:v>
                </c:pt>
                <c:pt idx="1500">
                  <c:v>209.71638928987883</c:v>
                </c:pt>
                <c:pt idx="1501">
                  <c:v>225.00669568123857</c:v>
                </c:pt>
                <c:pt idx="1502">
                  <c:v>225.01374017884012</c:v>
                </c:pt>
                <c:pt idx="1503">
                  <c:v>225.03492975840928</c:v>
                </c:pt>
                <c:pt idx="1504">
                  <c:v>225.04199482115786</c:v>
                </c:pt>
                <c:pt idx="1505">
                  <c:v>225.04902810140655</c:v>
                </c:pt>
                <c:pt idx="1506">
                  <c:v>225.05604642518483</c:v>
                </c:pt>
                <c:pt idx="1507">
                  <c:v>225.06308157499237</c:v>
                </c:pt>
                <c:pt idx="1508">
                  <c:v>225.08413841588592</c:v>
                </c:pt>
                <c:pt idx="1509">
                  <c:v>225.09116047878183</c:v>
                </c:pt>
                <c:pt idx="1510">
                  <c:v>225.09823301976559</c:v>
                </c:pt>
                <c:pt idx="1511">
                  <c:v>225.1052737782496</c:v>
                </c:pt>
                <c:pt idx="1512">
                  <c:v>225.11231453673358</c:v>
                </c:pt>
                <c:pt idx="1513">
                  <c:v>225.13339007321531</c:v>
                </c:pt>
                <c:pt idx="1514">
                  <c:v>225.14044952728742</c:v>
                </c:pt>
                <c:pt idx="1515">
                  <c:v>225.14756132900629</c:v>
                </c:pt>
                <c:pt idx="1516">
                  <c:v>225.15465630469578</c:v>
                </c:pt>
                <c:pt idx="1517">
                  <c:v>225.16176997597341</c:v>
                </c:pt>
                <c:pt idx="1518">
                  <c:v>225.18306051171842</c:v>
                </c:pt>
                <c:pt idx="1519">
                  <c:v>225.19019287858418</c:v>
                </c:pt>
                <c:pt idx="1520">
                  <c:v>225.19730841942066</c:v>
                </c:pt>
                <c:pt idx="1521">
                  <c:v>225.20444265584524</c:v>
                </c:pt>
                <c:pt idx="1522">
                  <c:v>225.21156193579932</c:v>
                </c:pt>
                <c:pt idx="1523">
                  <c:v>225.23291977566154</c:v>
                </c:pt>
                <c:pt idx="1524">
                  <c:v>225.24002596870395</c:v>
                </c:pt>
                <c:pt idx="1525">
                  <c:v>225.24714898777566</c:v>
                </c:pt>
                <c:pt idx="1526">
                  <c:v>225.25437109346439</c:v>
                </c:pt>
                <c:pt idx="1527">
                  <c:v>225.28286877842757</c:v>
                </c:pt>
                <c:pt idx="1528">
                  <c:v>225.28993197161728</c:v>
                </c:pt>
                <c:pt idx="1529">
                  <c:v>225.29697833877771</c:v>
                </c:pt>
                <c:pt idx="1530">
                  <c:v>225.30399105387951</c:v>
                </c:pt>
                <c:pt idx="1531">
                  <c:v>225.31099068206964</c:v>
                </c:pt>
                <c:pt idx="1532">
                  <c:v>225.3320381751692</c:v>
                </c:pt>
                <c:pt idx="1533">
                  <c:v>225.33905649894749</c:v>
                </c:pt>
                <c:pt idx="1534">
                  <c:v>225.34607482272571</c:v>
                </c:pt>
                <c:pt idx="1535">
                  <c:v>225.3533268413554</c:v>
                </c:pt>
                <c:pt idx="1536">
                  <c:v>225.36140520497975</c:v>
                </c:pt>
                <c:pt idx="1537">
                  <c:v>225.38514673232655</c:v>
                </c:pt>
                <c:pt idx="1538">
                  <c:v>225.39304748786381</c:v>
                </c:pt>
                <c:pt idx="1539">
                  <c:v>225.40093141737177</c:v>
                </c:pt>
                <c:pt idx="1540">
                  <c:v>225.40878543393879</c:v>
                </c:pt>
                <c:pt idx="1541">
                  <c:v>225.41667123300559</c:v>
                </c:pt>
                <c:pt idx="1542">
                  <c:v>225.44033610844113</c:v>
                </c:pt>
                <c:pt idx="1543">
                  <c:v>225.44824434221366</c:v>
                </c:pt>
                <c:pt idx="1544">
                  <c:v>225.45615257598618</c:v>
                </c:pt>
                <c:pt idx="1545">
                  <c:v>225.46404772284703</c:v>
                </c:pt>
                <c:pt idx="1546">
                  <c:v>225.47194100014903</c:v>
                </c:pt>
                <c:pt idx="1547">
                  <c:v>225.49547874558544</c:v>
                </c:pt>
                <c:pt idx="1548">
                  <c:v>225.50347671818091</c:v>
                </c:pt>
                <c:pt idx="1549">
                  <c:v>225.51137747371817</c:v>
                </c:pt>
                <c:pt idx="1550">
                  <c:v>225.51926140322612</c:v>
                </c:pt>
                <c:pt idx="1551">
                  <c:v>225.52716215876342</c:v>
                </c:pt>
                <c:pt idx="1552">
                  <c:v>225.55082142552254</c:v>
                </c:pt>
                <c:pt idx="1553">
                  <c:v>225.55872778973622</c:v>
                </c:pt>
                <c:pt idx="1554">
                  <c:v>225.5666173279206</c:v>
                </c:pt>
                <c:pt idx="1555">
                  <c:v>225.57452556169309</c:v>
                </c:pt>
                <c:pt idx="1556">
                  <c:v>225.58243566502441</c:v>
                </c:pt>
                <c:pt idx="1557">
                  <c:v>225.60646323486941</c:v>
                </c:pt>
                <c:pt idx="1558">
                  <c:v>225.61436025128904</c:v>
                </c:pt>
                <c:pt idx="1559">
                  <c:v>225.63018980574577</c:v>
                </c:pt>
                <c:pt idx="1560">
                  <c:v>225.63813916981218</c:v>
                </c:pt>
                <c:pt idx="1561">
                  <c:v>225.66179282789491</c:v>
                </c:pt>
                <c:pt idx="1562">
                  <c:v>225.66987866975444</c:v>
                </c:pt>
                <c:pt idx="1563">
                  <c:v>225.67794955514358</c:v>
                </c:pt>
                <c:pt idx="1564">
                  <c:v>225.68580731082815</c:v>
                </c:pt>
                <c:pt idx="1565">
                  <c:v>225.69371367504186</c:v>
                </c:pt>
                <c:pt idx="1566">
                  <c:v>225.71748885444737</c:v>
                </c:pt>
                <c:pt idx="1567">
                  <c:v>225.72541578380799</c:v>
                </c:pt>
                <c:pt idx="1568">
                  <c:v>225.73332962625696</c:v>
                </c:pt>
                <c:pt idx="1569">
                  <c:v>225.75053704555771</c:v>
                </c:pt>
                <c:pt idx="1570">
                  <c:v>225.78546040415594</c:v>
                </c:pt>
                <c:pt idx="1571">
                  <c:v>225.79411272233537</c:v>
                </c:pt>
                <c:pt idx="1572">
                  <c:v>234.51225619800499</c:v>
                </c:pt>
                <c:pt idx="1573">
                  <c:v>234.52108986338916</c:v>
                </c:pt>
                <c:pt idx="1574">
                  <c:v>234.54755720748309</c:v>
                </c:pt>
                <c:pt idx="1575">
                  <c:v>234.55651987242527</c:v>
                </c:pt>
                <c:pt idx="1576">
                  <c:v>234.56544514619125</c:v>
                </c:pt>
                <c:pt idx="1577">
                  <c:v>234.57431994186925</c:v>
                </c:pt>
                <c:pt idx="1578">
                  <c:v>234.58319660710609</c:v>
                </c:pt>
                <c:pt idx="1579">
                  <c:v>234.60983221149309</c:v>
                </c:pt>
                <c:pt idx="1580">
                  <c:v>234.61869765937701</c:v>
                </c:pt>
                <c:pt idx="1581">
                  <c:v>234.62756310726101</c:v>
                </c:pt>
                <c:pt idx="1582">
                  <c:v>234.6364491202919</c:v>
                </c:pt>
                <c:pt idx="1583">
                  <c:v>234.64535195935215</c:v>
                </c:pt>
                <c:pt idx="1584">
                  <c:v>234.68103622838666</c:v>
                </c:pt>
                <c:pt idx="1585">
                  <c:v>234.69023258818032</c:v>
                </c:pt>
                <c:pt idx="1586">
                  <c:v>234.70000290252906</c:v>
                </c:pt>
                <c:pt idx="1587">
                  <c:v>234.70982743408337</c:v>
                </c:pt>
                <c:pt idx="1588">
                  <c:v>234.73920194212917</c:v>
                </c:pt>
                <c:pt idx="1589">
                  <c:v>234.74899843030124</c:v>
                </c:pt>
                <c:pt idx="1590">
                  <c:v>234.75877809244406</c:v>
                </c:pt>
                <c:pt idx="1591">
                  <c:v>234.76854466767517</c:v>
                </c:pt>
                <c:pt idx="1592">
                  <c:v>234.77826076481833</c:v>
                </c:pt>
                <c:pt idx="1593">
                  <c:v>234.80756609918808</c:v>
                </c:pt>
                <c:pt idx="1594">
                  <c:v>234.81735697868379</c:v>
                </c:pt>
                <c:pt idx="1595">
                  <c:v>234.82713103215013</c:v>
                </c:pt>
                <c:pt idx="1596">
                  <c:v>234.8368919987048</c:v>
                </c:pt>
                <c:pt idx="1597">
                  <c:v>234.84660248717159</c:v>
                </c:pt>
                <c:pt idx="1598">
                  <c:v>234.87583864786535</c:v>
                </c:pt>
                <c:pt idx="1599">
                  <c:v>234.88557344059663</c:v>
                </c:pt>
                <c:pt idx="1600">
                  <c:v>234.89548210229739</c:v>
                </c:pt>
                <c:pt idx="1601">
                  <c:v>234.90520380811705</c:v>
                </c:pt>
                <c:pt idx="1602">
                  <c:v>234.91492551393668</c:v>
                </c:pt>
                <c:pt idx="1603">
                  <c:v>234.9440906313956</c:v>
                </c:pt>
                <c:pt idx="1604">
                  <c:v>234.95399929309636</c:v>
                </c:pt>
                <c:pt idx="1605">
                  <c:v>234.96372099891602</c:v>
                </c:pt>
                <c:pt idx="1606">
                  <c:v>234.97344270473565</c:v>
                </c:pt>
                <c:pt idx="1607">
                  <c:v>234.98335136643641</c:v>
                </c:pt>
                <c:pt idx="1608">
                  <c:v>235.01289039565765</c:v>
                </c:pt>
                <c:pt idx="1609">
                  <c:v>235.02261210147731</c:v>
                </c:pt>
                <c:pt idx="1610">
                  <c:v>235.03233380729696</c:v>
                </c:pt>
                <c:pt idx="1611">
                  <c:v>235.0422424689977</c:v>
                </c:pt>
                <c:pt idx="1612">
                  <c:v>235.05196417481727</c:v>
                </c:pt>
                <c:pt idx="1613">
                  <c:v>235.08131624815735</c:v>
                </c:pt>
                <c:pt idx="1614">
                  <c:v>235.09122490985811</c:v>
                </c:pt>
                <c:pt idx="1615">
                  <c:v>235.10113357155888</c:v>
                </c:pt>
                <c:pt idx="1616">
                  <c:v>235.11085527737853</c:v>
                </c:pt>
                <c:pt idx="1617">
                  <c:v>235.12057698319813</c:v>
                </c:pt>
                <c:pt idx="1618">
                  <c:v>235.1499290565383</c:v>
                </c:pt>
                <c:pt idx="1619">
                  <c:v>235.15983771823903</c:v>
                </c:pt>
                <c:pt idx="1620">
                  <c:v>235.16974637993982</c:v>
                </c:pt>
                <c:pt idx="1621">
                  <c:v>235.17965504164061</c:v>
                </c:pt>
                <c:pt idx="1622">
                  <c:v>235.18956370334143</c:v>
                </c:pt>
                <c:pt idx="1623">
                  <c:v>235.22901139426341</c:v>
                </c:pt>
                <c:pt idx="1624">
                  <c:v>235.23892005596417</c:v>
                </c:pt>
                <c:pt idx="1625">
                  <c:v>235.24938958530842</c:v>
                </c:pt>
                <c:pt idx="1626">
                  <c:v>235.2600460705338</c:v>
                </c:pt>
                <c:pt idx="1627">
                  <c:v>235.29220248209111</c:v>
                </c:pt>
                <c:pt idx="1628">
                  <c:v>235.30285896731647</c:v>
                </c:pt>
                <c:pt idx="1629">
                  <c:v>235.31351545254176</c:v>
                </c:pt>
                <c:pt idx="1630">
                  <c:v>235.32417193776715</c:v>
                </c:pt>
                <c:pt idx="1631">
                  <c:v>235.3348284229925</c:v>
                </c:pt>
                <c:pt idx="1632">
                  <c:v>235.36661092278749</c:v>
                </c:pt>
                <c:pt idx="1633">
                  <c:v>235.37726740801287</c:v>
                </c:pt>
                <c:pt idx="1634">
                  <c:v>235.38792389323828</c:v>
                </c:pt>
                <c:pt idx="1635">
                  <c:v>235.39876733434483</c:v>
                </c:pt>
                <c:pt idx="1636">
                  <c:v>235.40942381957018</c:v>
                </c:pt>
                <c:pt idx="1637">
                  <c:v>235.44158023112746</c:v>
                </c:pt>
                <c:pt idx="1638">
                  <c:v>235.45242367223395</c:v>
                </c:pt>
                <c:pt idx="1639">
                  <c:v>235.4630801574593</c:v>
                </c:pt>
                <c:pt idx="1640">
                  <c:v>235.47392359856585</c:v>
                </c:pt>
                <c:pt idx="1641">
                  <c:v>235.48476703967233</c:v>
                </c:pt>
                <c:pt idx="1642">
                  <c:v>235.51692345122959</c:v>
                </c:pt>
                <c:pt idx="1643">
                  <c:v>235.52776689233613</c:v>
                </c:pt>
                <c:pt idx="1644">
                  <c:v>235.53842337756149</c:v>
                </c:pt>
                <c:pt idx="1645">
                  <c:v>235.54926681866806</c:v>
                </c:pt>
                <c:pt idx="1646">
                  <c:v>235.5601102597746</c:v>
                </c:pt>
                <c:pt idx="1647">
                  <c:v>235.59264058309415</c:v>
                </c:pt>
                <c:pt idx="1648">
                  <c:v>235.60348402420064</c:v>
                </c:pt>
                <c:pt idx="1649">
                  <c:v>235.61470137706948</c:v>
                </c:pt>
                <c:pt idx="1650">
                  <c:v>251.07427014498427</c:v>
                </c:pt>
                <c:pt idx="1651">
                  <c:v>251.08511358609076</c:v>
                </c:pt>
                <c:pt idx="1652">
                  <c:v>251.12830039463569</c:v>
                </c:pt>
                <c:pt idx="1653">
                  <c:v>251.13933079162339</c:v>
                </c:pt>
                <c:pt idx="1654">
                  <c:v>251.15017423272988</c:v>
                </c:pt>
                <c:pt idx="1655">
                  <c:v>251.16083071795524</c:v>
                </c:pt>
                <c:pt idx="1656">
                  <c:v>251.19317408539365</c:v>
                </c:pt>
                <c:pt idx="1657">
                  <c:v>251.20401752650014</c:v>
                </c:pt>
                <c:pt idx="1658">
                  <c:v>251.22607832047552</c:v>
                </c:pt>
                <c:pt idx="1659">
                  <c:v>251.23748262922544</c:v>
                </c:pt>
              </c:numCache>
            </c:numRef>
          </c:val>
          <c:smooth val="0"/>
          <c:extLst xmlns:c16r2="http://schemas.microsoft.com/office/drawing/2015/06/chart">
            <c:ext xmlns:c16="http://schemas.microsoft.com/office/drawing/2014/chart" uri="{C3380CC4-5D6E-409C-BE32-E72D297353CC}">
              <c16:uniqueId val="{00000000-CCA3-4CBC-ABAC-C52BDA4E1E9E}"/>
            </c:ext>
          </c:extLst>
        </c:ser>
        <c:ser>
          <c:idx val="1"/>
          <c:order val="1"/>
          <c:tx>
            <c:strRef>
              <c:f>PLACK_10!$C$1</c:f>
              <c:strCache>
                <c:ptCount val="1"/>
                <c:pt idx="0">
                  <c:v>Bienes Raíces</c:v>
                </c:pt>
              </c:strCache>
            </c:strRef>
          </c:tx>
          <c:spPr>
            <a:ln w="31750" cap="rnd">
              <a:solidFill>
                <a:schemeClr val="bg1">
                  <a:lumMod val="50000"/>
                </a:schemeClr>
              </a:solidFill>
              <a:round/>
            </a:ln>
            <a:effectLst/>
          </c:spPr>
          <c:marker>
            <c:symbol val="none"/>
          </c:marker>
          <c:cat>
            <c:numRef>
              <c:f>PLACK_10!$A$2:$A$1661</c:f>
              <c:numCache>
                <c:formatCode>m/d/yyyy</c:formatCode>
                <c:ptCount val="1660"/>
                <c:pt idx="0">
                  <c:v>40414</c:v>
                </c:pt>
                <c:pt idx="1">
                  <c:v>40415</c:v>
                </c:pt>
                <c:pt idx="2">
                  <c:v>40416</c:v>
                </c:pt>
                <c:pt idx="3">
                  <c:v>40417</c:v>
                </c:pt>
                <c:pt idx="4">
                  <c:v>40420</c:v>
                </c:pt>
                <c:pt idx="5">
                  <c:v>40421</c:v>
                </c:pt>
                <c:pt idx="6">
                  <c:v>40422</c:v>
                </c:pt>
                <c:pt idx="7">
                  <c:v>40423</c:v>
                </c:pt>
                <c:pt idx="8">
                  <c:v>40424</c:v>
                </c:pt>
                <c:pt idx="9">
                  <c:v>40427</c:v>
                </c:pt>
                <c:pt idx="10">
                  <c:v>40428</c:v>
                </c:pt>
                <c:pt idx="11">
                  <c:v>40429</c:v>
                </c:pt>
                <c:pt idx="12">
                  <c:v>40430</c:v>
                </c:pt>
                <c:pt idx="13">
                  <c:v>40431</c:v>
                </c:pt>
                <c:pt idx="14">
                  <c:v>40434</c:v>
                </c:pt>
                <c:pt idx="15">
                  <c:v>40435</c:v>
                </c:pt>
                <c:pt idx="16">
                  <c:v>40436</c:v>
                </c:pt>
                <c:pt idx="17">
                  <c:v>40441</c:v>
                </c:pt>
                <c:pt idx="18">
                  <c:v>40442</c:v>
                </c:pt>
                <c:pt idx="19">
                  <c:v>40443</c:v>
                </c:pt>
                <c:pt idx="20">
                  <c:v>40444</c:v>
                </c:pt>
                <c:pt idx="21">
                  <c:v>40445</c:v>
                </c:pt>
                <c:pt idx="22">
                  <c:v>40448</c:v>
                </c:pt>
                <c:pt idx="23">
                  <c:v>40449</c:v>
                </c:pt>
                <c:pt idx="24">
                  <c:v>40450</c:v>
                </c:pt>
                <c:pt idx="25">
                  <c:v>40451</c:v>
                </c:pt>
                <c:pt idx="26">
                  <c:v>40452</c:v>
                </c:pt>
                <c:pt idx="27">
                  <c:v>40455</c:v>
                </c:pt>
                <c:pt idx="28">
                  <c:v>40456</c:v>
                </c:pt>
                <c:pt idx="29">
                  <c:v>40457</c:v>
                </c:pt>
                <c:pt idx="30">
                  <c:v>40458</c:v>
                </c:pt>
                <c:pt idx="31">
                  <c:v>40459</c:v>
                </c:pt>
                <c:pt idx="32">
                  <c:v>40462</c:v>
                </c:pt>
                <c:pt idx="33">
                  <c:v>40463</c:v>
                </c:pt>
                <c:pt idx="34">
                  <c:v>40464</c:v>
                </c:pt>
                <c:pt idx="35">
                  <c:v>40465</c:v>
                </c:pt>
                <c:pt idx="36">
                  <c:v>40466</c:v>
                </c:pt>
                <c:pt idx="37">
                  <c:v>40469</c:v>
                </c:pt>
                <c:pt idx="38">
                  <c:v>40470</c:v>
                </c:pt>
                <c:pt idx="39">
                  <c:v>40471</c:v>
                </c:pt>
                <c:pt idx="40">
                  <c:v>40472</c:v>
                </c:pt>
                <c:pt idx="41">
                  <c:v>40473</c:v>
                </c:pt>
                <c:pt idx="42">
                  <c:v>40476</c:v>
                </c:pt>
                <c:pt idx="43">
                  <c:v>40477</c:v>
                </c:pt>
                <c:pt idx="44">
                  <c:v>40478</c:v>
                </c:pt>
                <c:pt idx="45">
                  <c:v>40479</c:v>
                </c:pt>
                <c:pt idx="46">
                  <c:v>40480</c:v>
                </c:pt>
                <c:pt idx="47">
                  <c:v>40483</c:v>
                </c:pt>
                <c:pt idx="48">
                  <c:v>40485</c:v>
                </c:pt>
                <c:pt idx="49">
                  <c:v>40486</c:v>
                </c:pt>
                <c:pt idx="50">
                  <c:v>40487</c:v>
                </c:pt>
                <c:pt idx="51">
                  <c:v>40490</c:v>
                </c:pt>
                <c:pt idx="52">
                  <c:v>40491</c:v>
                </c:pt>
                <c:pt idx="53">
                  <c:v>40492</c:v>
                </c:pt>
                <c:pt idx="54">
                  <c:v>40493</c:v>
                </c:pt>
                <c:pt idx="55">
                  <c:v>40494</c:v>
                </c:pt>
                <c:pt idx="56">
                  <c:v>40498</c:v>
                </c:pt>
                <c:pt idx="57">
                  <c:v>40499</c:v>
                </c:pt>
                <c:pt idx="58">
                  <c:v>40500</c:v>
                </c:pt>
                <c:pt idx="59">
                  <c:v>40501</c:v>
                </c:pt>
                <c:pt idx="60">
                  <c:v>40504</c:v>
                </c:pt>
                <c:pt idx="61">
                  <c:v>40505</c:v>
                </c:pt>
                <c:pt idx="62">
                  <c:v>40506</c:v>
                </c:pt>
                <c:pt idx="63">
                  <c:v>40508</c:v>
                </c:pt>
                <c:pt idx="64">
                  <c:v>40511</c:v>
                </c:pt>
                <c:pt idx="65">
                  <c:v>40512</c:v>
                </c:pt>
                <c:pt idx="66">
                  <c:v>40513</c:v>
                </c:pt>
                <c:pt idx="67">
                  <c:v>40514</c:v>
                </c:pt>
                <c:pt idx="68">
                  <c:v>40515</c:v>
                </c:pt>
                <c:pt idx="69">
                  <c:v>40518</c:v>
                </c:pt>
                <c:pt idx="70">
                  <c:v>40519</c:v>
                </c:pt>
                <c:pt idx="71">
                  <c:v>40520</c:v>
                </c:pt>
                <c:pt idx="72">
                  <c:v>40521</c:v>
                </c:pt>
                <c:pt idx="73">
                  <c:v>40522</c:v>
                </c:pt>
                <c:pt idx="74">
                  <c:v>40525</c:v>
                </c:pt>
                <c:pt idx="75">
                  <c:v>40526</c:v>
                </c:pt>
                <c:pt idx="76">
                  <c:v>40527</c:v>
                </c:pt>
                <c:pt idx="77">
                  <c:v>40528</c:v>
                </c:pt>
                <c:pt idx="78">
                  <c:v>40529</c:v>
                </c:pt>
                <c:pt idx="79">
                  <c:v>40532</c:v>
                </c:pt>
                <c:pt idx="80">
                  <c:v>40533</c:v>
                </c:pt>
                <c:pt idx="81">
                  <c:v>40534</c:v>
                </c:pt>
                <c:pt idx="82">
                  <c:v>40535</c:v>
                </c:pt>
                <c:pt idx="83">
                  <c:v>40536</c:v>
                </c:pt>
                <c:pt idx="84">
                  <c:v>40539</c:v>
                </c:pt>
                <c:pt idx="85">
                  <c:v>40540</c:v>
                </c:pt>
                <c:pt idx="86">
                  <c:v>40541</c:v>
                </c:pt>
                <c:pt idx="87">
                  <c:v>40542</c:v>
                </c:pt>
                <c:pt idx="88">
                  <c:v>40543</c:v>
                </c:pt>
                <c:pt idx="89">
                  <c:v>40546</c:v>
                </c:pt>
                <c:pt idx="90">
                  <c:v>40547</c:v>
                </c:pt>
                <c:pt idx="91">
                  <c:v>40548</c:v>
                </c:pt>
                <c:pt idx="92">
                  <c:v>40549</c:v>
                </c:pt>
                <c:pt idx="93">
                  <c:v>40550</c:v>
                </c:pt>
                <c:pt idx="94">
                  <c:v>40553</c:v>
                </c:pt>
                <c:pt idx="95">
                  <c:v>40554</c:v>
                </c:pt>
                <c:pt idx="96">
                  <c:v>40555</c:v>
                </c:pt>
                <c:pt idx="97">
                  <c:v>40556</c:v>
                </c:pt>
                <c:pt idx="98">
                  <c:v>40557</c:v>
                </c:pt>
                <c:pt idx="99">
                  <c:v>40560</c:v>
                </c:pt>
                <c:pt idx="100">
                  <c:v>40561</c:v>
                </c:pt>
                <c:pt idx="101">
                  <c:v>40562</c:v>
                </c:pt>
                <c:pt idx="102">
                  <c:v>40563</c:v>
                </c:pt>
                <c:pt idx="103">
                  <c:v>40564</c:v>
                </c:pt>
                <c:pt idx="104">
                  <c:v>40567</c:v>
                </c:pt>
                <c:pt idx="105">
                  <c:v>40568</c:v>
                </c:pt>
                <c:pt idx="106">
                  <c:v>40569</c:v>
                </c:pt>
                <c:pt idx="107">
                  <c:v>40570</c:v>
                </c:pt>
                <c:pt idx="108">
                  <c:v>40571</c:v>
                </c:pt>
                <c:pt idx="109">
                  <c:v>40574</c:v>
                </c:pt>
                <c:pt idx="110">
                  <c:v>40575</c:v>
                </c:pt>
                <c:pt idx="111">
                  <c:v>40576</c:v>
                </c:pt>
                <c:pt idx="112">
                  <c:v>40577</c:v>
                </c:pt>
                <c:pt idx="113">
                  <c:v>40578</c:v>
                </c:pt>
                <c:pt idx="114">
                  <c:v>40582</c:v>
                </c:pt>
                <c:pt idx="115">
                  <c:v>40583</c:v>
                </c:pt>
                <c:pt idx="116">
                  <c:v>40584</c:v>
                </c:pt>
                <c:pt idx="117">
                  <c:v>40585</c:v>
                </c:pt>
                <c:pt idx="118">
                  <c:v>40588</c:v>
                </c:pt>
                <c:pt idx="119">
                  <c:v>40589</c:v>
                </c:pt>
                <c:pt idx="120">
                  <c:v>40590</c:v>
                </c:pt>
                <c:pt idx="121">
                  <c:v>40591</c:v>
                </c:pt>
                <c:pt idx="122">
                  <c:v>40592</c:v>
                </c:pt>
                <c:pt idx="123">
                  <c:v>40595</c:v>
                </c:pt>
                <c:pt idx="124">
                  <c:v>40596</c:v>
                </c:pt>
                <c:pt idx="125">
                  <c:v>40597</c:v>
                </c:pt>
                <c:pt idx="126">
                  <c:v>40598</c:v>
                </c:pt>
                <c:pt idx="127">
                  <c:v>40599</c:v>
                </c:pt>
                <c:pt idx="128">
                  <c:v>40602</c:v>
                </c:pt>
                <c:pt idx="129">
                  <c:v>40603</c:v>
                </c:pt>
                <c:pt idx="130">
                  <c:v>40604</c:v>
                </c:pt>
                <c:pt idx="131">
                  <c:v>40605</c:v>
                </c:pt>
                <c:pt idx="132">
                  <c:v>40606</c:v>
                </c:pt>
                <c:pt idx="133">
                  <c:v>40609</c:v>
                </c:pt>
                <c:pt idx="134">
                  <c:v>40610</c:v>
                </c:pt>
                <c:pt idx="135">
                  <c:v>40611</c:v>
                </c:pt>
                <c:pt idx="136">
                  <c:v>40612</c:v>
                </c:pt>
                <c:pt idx="137">
                  <c:v>40613</c:v>
                </c:pt>
                <c:pt idx="138">
                  <c:v>40616</c:v>
                </c:pt>
                <c:pt idx="139">
                  <c:v>40617</c:v>
                </c:pt>
                <c:pt idx="140">
                  <c:v>40618</c:v>
                </c:pt>
                <c:pt idx="141">
                  <c:v>40619</c:v>
                </c:pt>
                <c:pt idx="142">
                  <c:v>40620</c:v>
                </c:pt>
                <c:pt idx="143">
                  <c:v>40624</c:v>
                </c:pt>
                <c:pt idx="144">
                  <c:v>40625</c:v>
                </c:pt>
                <c:pt idx="145">
                  <c:v>40626</c:v>
                </c:pt>
                <c:pt idx="146">
                  <c:v>40627</c:v>
                </c:pt>
                <c:pt idx="147">
                  <c:v>40630</c:v>
                </c:pt>
                <c:pt idx="148">
                  <c:v>40631</c:v>
                </c:pt>
                <c:pt idx="149">
                  <c:v>40632</c:v>
                </c:pt>
                <c:pt idx="150">
                  <c:v>40633</c:v>
                </c:pt>
                <c:pt idx="151">
                  <c:v>40634</c:v>
                </c:pt>
                <c:pt idx="152">
                  <c:v>40637</c:v>
                </c:pt>
                <c:pt idx="153">
                  <c:v>40638</c:v>
                </c:pt>
                <c:pt idx="154">
                  <c:v>40639</c:v>
                </c:pt>
                <c:pt idx="155">
                  <c:v>40640</c:v>
                </c:pt>
                <c:pt idx="156">
                  <c:v>40641</c:v>
                </c:pt>
                <c:pt idx="157">
                  <c:v>40644</c:v>
                </c:pt>
                <c:pt idx="158">
                  <c:v>40645</c:v>
                </c:pt>
                <c:pt idx="159">
                  <c:v>40646</c:v>
                </c:pt>
                <c:pt idx="160">
                  <c:v>40647</c:v>
                </c:pt>
                <c:pt idx="161">
                  <c:v>40648</c:v>
                </c:pt>
                <c:pt idx="162">
                  <c:v>40651</c:v>
                </c:pt>
                <c:pt idx="163">
                  <c:v>40652</c:v>
                </c:pt>
                <c:pt idx="164">
                  <c:v>40653</c:v>
                </c:pt>
                <c:pt idx="165">
                  <c:v>40658</c:v>
                </c:pt>
                <c:pt idx="166">
                  <c:v>40659</c:v>
                </c:pt>
                <c:pt idx="167">
                  <c:v>40660</c:v>
                </c:pt>
                <c:pt idx="168">
                  <c:v>40661</c:v>
                </c:pt>
                <c:pt idx="169">
                  <c:v>40662</c:v>
                </c:pt>
                <c:pt idx="170">
                  <c:v>40665</c:v>
                </c:pt>
                <c:pt idx="171">
                  <c:v>40666</c:v>
                </c:pt>
                <c:pt idx="172">
                  <c:v>40667</c:v>
                </c:pt>
                <c:pt idx="173">
                  <c:v>40668</c:v>
                </c:pt>
                <c:pt idx="174">
                  <c:v>40669</c:v>
                </c:pt>
                <c:pt idx="175">
                  <c:v>40672</c:v>
                </c:pt>
                <c:pt idx="176">
                  <c:v>40673</c:v>
                </c:pt>
                <c:pt idx="177">
                  <c:v>40674</c:v>
                </c:pt>
                <c:pt idx="178">
                  <c:v>40675</c:v>
                </c:pt>
                <c:pt idx="179">
                  <c:v>40676</c:v>
                </c:pt>
                <c:pt idx="180">
                  <c:v>40679</c:v>
                </c:pt>
                <c:pt idx="181">
                  <c:v>40680</c:v>
                </c:pt>
                <c:pt idx="182">
                  <c:v>40681</c:v>
                </c:pt>
                <c:pt idx="183">
                  <c:v>40682</c:v>
                </c:pt>
                <c:pt idx="184">
                  <c:v>40683</c:v>
                </c:pt>
                <c:pt idx="185">
                  <c:v>40686</c:v>
                </c:pt>
                <c:pt idx="186">
                  <c:v>40687</c:v>
                </c:pt>
                <c:pt idx="187">
                  <c:v>40688</c:v>
                </c:pt>
                <c:pt idx="188">
                  <c:v>40689</c:v>
                </c:pt>
                <c:pt idx="189">
                  <c:v>40690</c:v>
                </c:pt>
                <c:pt idx="190">
                  <c:v>40693</c:v>
                </c:pt>
                <c:pt idx="191">
                  <c:v>40694</c:v>
                </c:pt>
                <c:pt idx="192">
                  <c:v>40695</c:v>
                </c:pt>
                <c:pt idx="193">
                  <c:v>40696</c:v>
                </c:pt>
                <c:pt idx="194">
                  <c:v>40697</c:v>
                </c:pt>
                <c:pt idx="195">
                  <c:v>40700</c:v>
                </c:pt>
                <c:pt idx="196">
                  <c:v>40701</c:v>
                </c:pt>
                <c:pt idx="197">
                  <c:v>40702</c:v>
                </c:pt>
                <c:pt idx="198">
                  <c:v>40703</c:v>
                </c:pt>
                <c:pt idx="199">
                  <c:v>40704</c:v>
                </c:pt>
                <c:pt idx="200">
                  <c:v>40707</c:v>
                </c:pt>
                <c:pt idx="201">
                  <c:v>40708</c:v>
                </c:pt>
                <c:pt idx="202">
                  <c:v>40709</c:v>
                </c:pt>
                <c:pt idx="203">
                  <c:v>40710</c:v>
                </c:pt>
                <c:pt idx="204">
                  <c:v>40711</c:v>
                </c:pt>
                <c:pt idx="205">
                  <c:v>40714</c:v>
                </c:pt>
                <c:pt idx="206">
                  <c:v>40715</c:v>
                </c:pt>
                <c:pt idx="207">
                  <c:v>40716</c:v>
                </c:pt>
                <c:pt idx="208">
                  <c:v>40717</c:v>
                </c:pt>
                <c:pt idx="209">
                  <c:v>40718</c:v>
                </c:pt>
                <c:pt idx="210">
                  <c:v>40721</c:v>
                </c:pt>
                <c:pt idx="211">
                  <c:v>40722</c:v>
                </c:pt>
                <c:pt idx="212">
                  <c:v>40723</c:v>
                </c:pt>
                <c:pt idx="213">
                  <c:v>40724</c:v>
                </c:pt>
                <c:pt idx="214">
                  <c:v>40725</c:v>
                </c:pt>
                <c:pt idx="215">
                  <c:v>40728</c:v>
                </c:pt>
                <c:pt idx="216">
                  <c:v>40729</c:v>
                </c:pt>
                <c:pt idx="217">
                  <c:v>40730</c:v>
                </c:pt>
                <c:pt idx="218">
                  <c:v>40731</c:v>
                </c:pt>
                <c:pt idx="219">
                  <c:v>40732</c:v>
                </c:pt>
                <c:pt idx="220">
                  <c:v>40735</c:v>
                </c:pt>
                <c:pt idx="221">
                  <c:v>40736</c:v>
                </c:pt>
                <c:pt idx="222">
                  <c:v>40737</c:v>
                </c:pt>
                <c:pt idx="223">
                  <c:v>40738</c:v>
                </c:pt>
                <c:pt idx="224">
                  <c:v>40739</c:v>
                </c:pt>
                <c:pt idx="225">
                  <c:v>40742</c:v>
                </c:pt>
                <c:pt idx="226">
                  <c:v>40743</c:v>
                </c:pt>
                <c:pt idx="227">
                  <c:v>40744</c:v>
                </c:pt>
                <c:pt idx="228">
                  <c:v>40745</c:v>
                </c:pt>
                <c:pt idx="229">
                  <c:v>40746</c:v>
                </c:pt>
                <c:pt idx="230">
                  <c:v>40749</c:v>
                </c:pt>
                <c:pt idx="231">
                  <c:v>40750</c:v>
                </c:pt>
                <c:pt idx="232">
                  <c:v>40751</c:v>
                </c:pt>
                <c:pt idx="233">
                  <c:v>40752</c:v>
                </c:pt>
                <c:pt idx="234">
                  <c:v>40753</c:v>
                </c:pt>
                <c:pt idx="235">
                  <c:v>40756</c:v>
                </c:pt>
                <c:pt idx="236">
                  <c:v>40757</c:v>
                </c:pt>
                <c:pt idx="237">
                  <c:v>40758</c:v>
                </c:pt>
                <c:pt idx="238">
                  <c:v>40759</c:v>
                </c:pt>
                <c:pt idx="239">
                  <c:v>40760</c:v>
                </c:pt>
                <c:pt idx="240">
                  <c:v>40763</c:v>
                </c:pt>
                <c:pt idx="241">
                  <c:v>40764</c:v>
                </c:pt>
                <c:pt idx="242">
                  <c:v>40765</c:v>
                </c:pt>
                <c:pt idx="243">
                  <c:v>40766</c:v>
                </c:pt>
                <c:pt idx="244">
                  <c:v>40767</c:v>
                </c:pt>
                <c:pt idx="245">
                  <c:v>40770</c:v>
                </c:pt>
                <c:pt idx="246">
                  <c:v>40771</c:v>
                </c:pt>
                <c:pt idx="247">
                  <c:v>40772</c:v>
                </c:pt>
                <c:pt idx="248">
                  <c:v>40773</c:v>
                </c:pt>
                <c:pt idx="249">
                  <c:v>40774</c:v>
                </c:pt>
                <c:pt idx="250">
                  <c:v>40777</c:v>
                </c:pt>
                <c:pt idx="251">
                  <c:v>40778</c:v>
                </c:pt>
                <c:pt idx="252">
                  <c:v>40779</c:v>
                </c:pt>
                <c:pt idx="253">
                  <c:v>40780</c:v>
                </c:pt>
                <c:pt idx="254">
                  <c:v>40781</c:v>
                </c:pt>
                <c:pt idx="255">
                  <c:v>40784</c:v>
                </c:pt>
                <c:pt idx="256">
                  <c:v>40785</c:v>
                </c:pt>
                <c:pt idx="257">
                  <c:v>40786</c:v>
                </c:pt>
                <c:pt idx="258">
                  <c:v>40787</c:v>
                </c:pt>
                <c:pt idx="259">
                  <c:v>40788</c:v>
                </c:pt>
                <c:pt idx="260">
                  <c:v>40791</c:v>
                </c:pt>
                <c:pt idx="261">
                  <c:v>40792</c:v>
                </c:pt>
                <c:pt idx="262">
                  <c:v>40793</c:v>
                </c:pt>
                <c:pt idx="263">
                  <c:v>40794</c:v>
                </c:pt>
                <c:pt idx="264">
                  <c:v>40795</c:v>
                </c:pt>
                <c:pt idx="265">
                  <c:v>40798</c:v>
                </c:pt>
                <c:pt idx="266">
                  <c:v>40799</c:v>
                </c:pt>
                <c:pt idx="267">
                  <c:v>40800</c:v>
                </c:pt>
                <c:pt idx="268">
                  <c:v>40801</c:v>
                </c:pt>
                <c:pt idx="269">
                  <c:v>40805</c:v>
                </c:pt>
                <c:pt idx="270">
                  <c:v>40806</c:v>
                </c:pt>
                <c:pt idx="271">
                  <c:v>40807</c:v>
                </c:pt>
                <c:pt idx="272">
                  <c:v>40808</c:v>
                </c:pt>
                <c:pt idx="273">
                  <c:v>40809</c:v>
                </c:pt>
                <c:pt idx="274">
                  <c:v>40812</c:v>
                </c:pt>
                <c:pt idx="275">
                  <c:v>40813</c:v>
                </c:pt>
                <c:pt idx="276">
                  <c:v>40814</c:v>
                </c:pt>
                <c:pt idx="277">
                  <c:v>40815</c:v>
                </c:pt>
                <c:pt idx="278">
                  <c:v>40816</c:v>
                </c:pt>
                <c:pt idx="279">
                  <c:v>40819</c:v>
                </c:pt>
                <c:pt idx="280">
                  <c:v>40820</c:v>
                </c:pt>
                <c:pt idx="281">
                  <c:v>40821</c:v>
                </c:pt>
                <c:pt idx="282">
                  <c:v>40822</c:v>
                </c:pt>
                <c:pt idx="283">
                  <c:v>40823</c:v>
                </c:pt>
                <c:pt idx="284">
                  <c:v>40826</c:v>
                </c:pt>
                <c:pt idx="285">
                  <c:v>40827</c:v>
                </c:pt>
                <c:pt idx="286">
                  <c:v>40828</c:v>
                </c:pt>
                <c:pt idx="287">
                  <c:v>40829</c:v>
                </c:pt>
                <c:pt idx="288">
                  <c:v>40830</c:v>
                </c:pt>
                <c:pt idx="289">
                  <c:v>40833</c:v>
                </c:pt>
                <c:pt idx="290">
                  <c:v>40834</c:v>
                </c:pt>
                <c:pt idx="291">
                  <c:v>40835</c:v>
                </c:pt>
                <c:pt idx="292">
                  <c:v>40836</c:v>
                </c:pt>
                <c:pt idx="293">
                  <c:v>40837</c:v>
                </c:pt>
                <c:pt idx="294">
                  <c:v>40840</c:v>
                </c:pt>
                <c:pt idx="295">
                  <c:v>40841</c:v>
                </c:pt>
                <c:pt idx="296">
                  <c:v>40842</c:v>
                </c:pt>
                <c:pt idx="297">
                  <c:v>40843</c:v>
                </c:pt>
                <c:pt idx="298">
                  <c:v>40844</c:v>
                </c:pt>
                <c:pt idx="299">
                  <c:v>40847</c:v>
                </c:pt>
                <c:pt idx="300">
                  <c:v>40848</c:v>
                </c:pt>
                <c:pt idx="301">
                  <c:v>40850</c:v>
                </c:pt>
                <c:pt idx="302">
                  <c:v>40851</c:v>
                </c:pt>
                <c:pt idx="303">
                  <c:v>40854</c:v>
                </c:pt>
                <c:pt idx="304">
                  <c:v>40855</c:v>
                </c:pt>
                <c:pt idx="305">
                  <c:v>40856</c:v>
                </c:pt>
                <c:pt idx="306">
                  <c:v>40857</c:v>
                </c:pt>
                <c:pt idx="307">
                  <c:v>40858</c:v>
                </c:pt>
                <c:pt idx="308">
                  <c:v>40861</c:v>
                </c:pt>
                <c:pt idx="309">
                  <c:v>40862</c:v>
                </c:pt>
                <c:pt idx="310">
                  <c:v>40863</c:v>
                </c:pt>
                <c:pt idx="311">
                  <c:v>40864</c:v>
                </c:pt>
                <c:pt idx="312">
                  <c:v>40865</c:v>
                </c:pt>
                <c:pt idx="313">
                  <c:v>40869</c:v>
                </c:pt>
                <c:pt idx="314">
                  <c:v>40870</c:v>
                </c:pt>
                <c:pt idx="315">
                  <c:v>40871</c:v>
                </c:pt>
                <c:pt idx="316">
                  <c:v>40872</c:v>
                </c:pt>
                <c:pt idx="317">
                  <c:v>40875</c:v>
                </c:pt>
                <c:pt idx="318">
                  <c:v>40876</c:v>
                </c:pt>
                <c:pt idx="319">
                  <c:v>40877</c:v>
                </c:pt>
                <c:pt idx="320">
                  <c:v>40878</c:v>
                </c:pt>
                <c:pt idx="321">
                  <c:v>40879</c:v>
                </c:pt>
                <c:pt idx="322">
                  <c:v>40882</c:v>
                </c:pt>
                <c:pt idx="323">
                  <c:v>40883</c:v>
                </c:pt>
                <c:pt idx="324">
                  <c:v>40884</c:v>
                </c:pt>
                <c:pt idx="325">
                  <c:v>40885</c:v>
                </c:pt>
                <c:pt idx="326">
                  <c:v>40886</c:v>
                </c:pt>
                <c:pt idx="327">
                  <c:v>40890</c:v>
                </c:pt>
                <c:pt idx="328">
                  <c:v>40891</c:v>
                </c:pt>
                <c:pt idx="329">
                  <c:v>40892</c:v>
                </c:pt>
                <c:pt idx="330">
                  <c:v>40893</c:v>
                </c:pt>
                <c:pt idx="331">
                  <c:v>40896</c:v>
                </c:pt>
                <c:pt idx="332">
                  <c:v>40897</c:v>
                </c:pt>
                <c:pt idx="333">
                  <c:v>40898</c:v>
                </c:pt>
                <c:pt idx="334">
                  <c:v>40899</c:v>
                </c:pt>
                <c:pt idx="335">
                  <c:v>40900</c:v>
                </c:pt>
                <c:pt idx="336">
                  <c:v>40903</c:v>
                </c:pt>
                <c:pt idx="337">
                  <c:v>40904</c:v>
                </c:pt>
                <c:pt idx="338">
                  <c:v>40905</c:v>
                </c:pt>
                <c:pt idx="339">
                  <c:v>40906</c:v>
                </c:pt>
                <c:pt idx="340">
                  <c:v>40907</c:v>
                </c:pt>
                <c:pt idx="341">
                  <c:v>40910</c:v>
                </c:pt>
                <c:pt idx="342">
                  <c:v>40911</c:v>
                </c:pt>
                <c:pt idx="343">
                  <c:v>40912</c:v>
                </c:pt>
                <c:pt idx="344">
                  <c:v>40913</c:v>
                </c:pt>
                <c:pt idx="345">
                  <c:v>40914</c:v>
                </c:pt>
                <c:pt idx="346">
                  <c:v>40917</c:v>
                </c:pt>
                <c:pt idx="347">
                  <c:v>40918</c:v>
                </c:pt>
                <c:pt idx="348">
                  <c:v>40919</c:v>
                </c:pt>
                <c:pt idx="349">
                  <c:v>40920</c:v>
                </c:pt>
                <c:pt idx="350">
                  <c:v>40921</c:v>
                </c:pt>
                <c:pt idx="351">
                  <c:v>40924</c:v>
                </c:pt>
                <c:pt idx="352">
                  <c:v>40925</c:v>
                </c:pt>
                <c:pt idx="353">
                  <c:v>40926</c:v>
                </c:pt>
                <c:pt idx="354">
                  <c:v>40927</c:v>
                </c:pt>
                <c:pt idx="355">
                  <c:v>40928</c:v>
                </c:pt>
                <c:pt idx="356">
                  <c:v>40931</c:v>
                </c:pt>
                <c:pt idx="357">
                  <c:v>40932</c:v>
                </c:pt>
                <c:pt idx="358">
                  <c:v>40933</c:v>
                </c:pt>
                <c:pt idx="359">
                  <c:v>40934</c:v>
                </c:pt>
                <c:pt idx="360">
                  <c:v>40935</c:v>
                </c:pt>
                <c:pt idx="361">
                  <c:v>40938</c:v>
                </c:pt>
                <c:pt idx="362">
                  <c:v>40939</c:v>
                </c:pt>
                <c:pt idx="363">
                  <c:v>40940</c:v>
                </c:pt>
                <c:pt idx="364">
                  <c:v>40941</c:v>
                </c:pt>
                <c:pt idx="365">
                  <c:v>40942</c:v>
                </c:pt>
                <c:pt idx="366">
                  <c:v>40946</c:v>
                </c:pt>
                <c:pt idx="367">
                  <c:v>40947</c:v>
                </c:pt>
                <c:pt idx="368">
                  <c:v>40948</c:v>
                </c:pt>
                <c:pt idx="369">
                  <c:v>40949</c:v>
                </c:pt>
                <c:pt idx="370">
                  <c:v>40952</c:v>
                </c:pt>
                <c:pt idx="371">
                  <c:v>40953</c:v>
                </c:pt>
                <c:pt idx="372">
                  <c:v>40954</c:v>
                </c:pt>
                <c:pt idx="373">
                  <c:v>40955</c:v>
                </c:pt>
                <c:pt idx="374">
                  <c:v>40956</c:v>
                </c:pt>
                <c:pt idx="375">
                  <c:v>40959</c:v>
                </c:pt>
                <c:pt idx="376">
                  <c:v>40960</c:v>
                </c:pt>
                <c:pt idx="377">
                  <c:v>40961</c:v>
                </c:pt>
                <c:pt idx="378">
                  <c:v>40962</c:v>
                </c:pt>
                <c:pt idx="379">
                  <c:v>40963</c:v>
                </c:pt>
                <c:pt idx="380">
                  <c:v>40966</c:v>
                </c:pt>
                <c:pt idx="381">
                  <c:v>40967</c:v>
                </c:pt>
                <c:pt idx="382">
                  <c:v>40968</c:v>
                </c:pt>
                <c:pt idx="383">
                  <c:v>40969</c:v>
                </c:pt>
                <c:pt idx="384">
                  <c:v>40970</c:v>
                </c:pt>
                <c:pt idx="385">
                  <c:v>40973</c:v>
                </c:pt>
                <c:pt idx="386">
                  <c:v>40974</c:v>
                </c:pt>
                <c:pt idx="387">
                  <c:v>40975</c:v>
                </c:pt>
                <c:pt idx="388">
                  <c:v>40976</c:v>
                </c:pt>
                <c:pt idx="389">
                  <c:v>40977</c:v>
                </c:pt>
                <c:pt idx="390">
                  <c:v>40980</c:v>
                </c:pt>
                <c:pt idx="391">
                  <c:v>40981</c:v>
                </c:pt>
                <c:pt idx="392">
                  <c:v>40982</c:v>
                </c:pt>
                <c:pt idx="393">
                  <c:v>40983</c:v>
                </c:pt>
                <c:pt idx="394">
                  <c:v>40984</c:v>
                </c:pt>
                <c:pt idx="395">
                  <c:v>40988</c:v>
                </c:pt>
                <c:pt idx="396">
                  <c:v>40989</c:v>
                </c:pt>
                <c:pt idx="397">
                  <c:v>40990</c:v>
                </c:pt>
                <c:pt idx="398">
                  <c:v>40991</c:v>
                </c:pt>
                <c:pt idx="399">
                  <c:v>40994</c:v>
                </c:pt>
                <c:pt idx="400">
                  <c:v>40995</c:v>
                </c:pt>
                <c:pt idx="401">
                  <c:v>40996</c:v>
                </c:pt>
                <c:pt idx="402">
                  <c:v>40997</c:v>
                </c:pt>
                <c:pt idx="403">
                  <c:v>40998</c:v>
                </c:pt>
                <c:pt idx="404">
                  <c:v>41001</c:v>
                </c:pt>
                <c:pt idx="405">
                  <c:v>41002</c:v>
                </c:pt>
                <c:pt idx="406">
                  <c:v>41003</c:v>
                </c:pt>
                <c:pt idx="407">
                  <c:v>41008</c:v>
                </c:pt>
                <c:pt idx="408">
                  <c:v>41009</c:v>
                </c:pt>
                <c:pt idx="409">
                  <c:v>41010</c:v>
                </c:pt>
                <c:pt idx="410">
                  <c:v>41011</c:v>
                </c:pt>
                <c:pt idx="411">
                  <c:v>41012</c:v>
                </c:pt>
                <c:pt idx="412">
                  <c:v>41015</c:v>
                </c:pt>
                <c:pt idx="413">
                  <c:v>41016</c:v>
                </c:pt>
                <c:pt idx="414">
                  <c:v>41017</c:v>
                </c:pt>
                <c:pt idx="415">
                  <c:v>41018</c:v>
                </c:pt>
                <c:pt idx="416">
                  <c:v>41019</c:v>
                </c:pt>
                <c:pt idx="417">
                  <c:v>41022</c:v>
                </c:pt>
                <c:pt idx="418">
                  <c:v>41023</c:v>
                </c:pt>
                <c:pt idx="419">
                  <c:v>41024</c:v>
                </c:pt>
                <c:pt idx="420">
                  <c:v>41025</c:v>
                </c:pt>
                <c:pt idx="421">
                  <c:v>41026</c:v>
                </c:pt>
                <c:pt idx="422">
                  <c:v>41029</c:v>
                </c:pt>
                <c:pt idx="423">
                  <c:v>41031</c:v>
                </c:pt>
                <c:pt idx="424">
                  <c:v>41032</c:v>
                </c:pt>
                <c:pt idx="425">
                  <c:v>41033</c:v>
                </c:pt>
                <c:pt idx="426">
                  <c:v>41036</c:v>
                </c:pt>
                <c:pt idx="427">
                  <c:v>41037</c:v>
                </c:pt>
                <c:pt idx="428">
                  <c:v>41038</c:v>
                </c:pt>
                <c:pt idx="429">
                  <c:v>41039</c:v>
                </c:pt>
                <c:pt idx="430">
                  <c:v>41040</c:v>
                </c:pt>
                <c:pt idx="431">
                  <c:v>41043</c:v>
                </c:pt>
                <c:pt idx="432">
                  <c:v>41044</c:v>
                </c:pt>
                <c:pt idx="433">
                  <c:v>41045</c:v>
                </c:pt>
                <c:pt idx="434">
                  <c:v>41046</c:v>
                </c:pt>
                <c:pt idx="435">
                  <c:v>41047</c:v>
                </c:pt>
                <c:pt idx="436">
                  <c:v>41050</c:v>
                </c:pt>
                <c:pt idx="437">
                  <c:v>41051</c:v>
                </c:pt>
                <c:pt idx="438">
                  <c:v>41052</c:v>
                </c:pt>
                <c:pt idx="439">
                  <c:v>41053</c:v>
                </c:pt>
                <c:pt idx="440">
                  <c:v>41054</c:v>
                </c:pt>
                <c:pt idx="441">
                  <c:v>41057</c:v>
                </c:pt>
                <c:pt idx="442">
                  <c:v>41058</c:v>
                </c:pt>
                <c:pt idx="443">
                  <c:v>41059</c:v>
                </c:pt>
                <c:pt idx="444">
                  <c:v>41060</c:v>
                </c:pt>
                <c:pt idx="445">
                  <c:v>41061</c:v>
                </c:pt>
                <c:pt idx="446">
                  <c:v>41064</c:v>
                </c:pt>
                <c:pt idx="447">
                  <c:v>41065</c:v>
                </c:pt>
                <c:pt idx="448">
                  <c:v>41066</c:v>
                </c:pt>
                <c:pt idx="449">
                  <c:v>41067</c:v>
                </c:pt>
                <c:pt idx="450">
                  <c:v>41068</c:v>
                </c:pt>
                <c:pt idx="451">
                  <c:v>41071</c:v>
                </c:pt>
                <c:pt idx="452">
                  <c:v>41072</c:v>
                </c:pt>
                <c:pt idx="453">
                  <c:v>41073</c:v>
                </c:pt>
                <c:pt idx="454">
                  <c:v>41074</c:v>
                </c:pt>
                <c:pt idx="455">
                  <c:v>41075</c:v>
                </c:pt>
                <c:pt idx="456">
                  <c:v>41078</c:v>
                </c:pt>
                <c:pt idx="457">
                  <c:v>41079</c:v>
                </c:pt>
                <c:pt idx="458">
                  <c:v>41080</c:v>
                </c:pt>
                <c:pt idx="459">
                  <c:v>41081</c:v>
                </c:pt>
                <c:pt idx="460">
                  <c:v>41082</c:v>
                </c:pt>
                <c:pt idx="461">
                  <c:v>41085</c:v>
                </c:pt>
                <c:pt idx="462">
                  <c:v>41086</c:v>
                </c:pt>
                <c:pt idx="463">
                  <c:v>41087</c:v>
                </c:pt>
                <c:pt idx="464">
                  <c:v>41088</c:v>
                </c:pt>
                <c:pt idx="465">
                  <c:v>41089</c:v>
                </c:pt>
                <c:pt idx="466">
                  <c:v>41092</c:v>
                </c:pt>
                <c:pt idx="467">
                  <c:v>41093</c:v>
                </c:pt>
                <c:pt idx="468">
                  <c:v>41094</c:v>
                </c:pt>
                <c:pt idx="469">
                  <c:v>41095</c:v>
                </c:pt>
                <c:pt idx="470">
                  <c:v>41096</c:v>
                </c:pt>
                <c:pt idx="471">
                  <c:v>41099</c:v>
                </c:pt>
                <c:pt idx="472">
                  <c:v>41100</c:v>
                </c:pt>
                <c:pt idx="473">
                  <c:v>41101</c:v>
                </c:pt>
                <c:pt idx="474">
                  <c:v>41102</c:v>
                </c:pt>
                <c:pt idx="475">
                  <c:v>41103</c:v>
                </c:pt>
                <c:pt idx="476">
                  <c:v>41106</c:v>
                </c:pt>
                <c:pt idx="477">
                  <c:v>41107</c:v>
                </c:pt>
                <c:pt idx="478">
                  <c:v>41108</c:v>
                </c:pt>
                <c:pt idx="479">
                  <c:v>41109</c:v>
                </c:pt>
                <c:pt idx="480">
                  <c:v>41110</c:v>
                </c:pt>
                <c:pt idx="481">
                  <c:v>41113</c:v>
                </c:pt>
                <c:pt idx="482">
                  <c:v>41114</c:v>
                </c:pt>
                <c:pt idx="483">
                  <c:v>41115</c:v>
                </c:pt>
                <c:pt idx="484">
                  <c:v>41116</c:v>
                </c:pt>
                <c:pt idx="485">
                  <c:v>41117</c:v>
                </c:pt>
                <c:pt idx="486">
                  <c:v>41120</c:v>
                </c:pt>
                <c:pt idx="487">
                  <c:v>41121</c:v>
                </c:pt>
                <c:pt idx="488">
                  <c:v>41122</c:v>
                </c:pt>
                <c:pt idx="489">
                  <c:v>41123</c:v>
                </c:pt>
                <c:pt idx="490">
                  <c:v>41124</c:v>
                </c:pt>
                <c:pt idx="491">
                  <c:v>41127</c:v>
                </c:pt>
                <c:pt idx="492">
                  <c:v>41128</c:v>
                </c:pt>
                <c:pt idx="493">
                  <c:v>41129</c:v>
                </c:pt>
                <c:pt idx="494">
                  <c:v>41130</c:v>
                </c:pt>
                <c:pt idx="495">
                  <c:v>41131</c:v>
                </c:pt>
                <c:pt idx="496">
                  <c:v>41134</c:v>
                </c:pt>
                <c:pt idx="497">
                  <c:v>41135</c:v>
                </c:pt>
                <c:pt idx="498">
                  <c:v>41136</c:v>
                </c:pt>
                <c:pt idx="499">
                  <c:v>41137</c:v>
                </c:pt>
                <c:pt idx="500">
                  <c:v>41138</c:v>
                </c:pt>
                <c:pt idx="501">
                  <c:v>41141</c:v>
                </c:pt>
                <c:pt idx="502">
                  <c:v>41142</c:v>
                </c:pt>
                <c:pt idx="503">
                  <c:v>41143</c:v>
                </c:pt>
                <c:pt idx="504">
                  <c:v>41144</c:v>
                </c:pt>
                <c:pt idx="505">
                  <c:v>41145</c:v>
                </c:pt>
                <c:pt idx="506">
                  <c:v>41148</c:v>
                </c:pt>
                <c:pt idx="507">
                  <c:v>41149</c:v>
                </c:pt>
                <c:pt idx="508">
                  <c:v>41150</c:v>
                </c:pt>
                <c:pt idx="509">
                  <c:v>41151</c:v>
                </c:pt>
                <c:pt idx="510">
                  <c:v>41152</c:v>
                </c:pt>
                <c:pt idx="511">
                  <c:v>41155</c:v>
                </c:pt>
                <c:pt idx="512">
                  <c:v>41156</c:v>
                </c:pt>
                <c:pt idx="513">
                  <c:v>41157</c:v>
                </c:pt>
                <c:pt idx="514">
                  <c:v>41158</c:v>
                </c:pt>
                <c:pt idx="515">
                  <c:v>41159</c:v>
                </c:pt>
                <c:pt idx="516">
                  <c:v>41162</c:v>
                </c:pt>
                <c:pt idx="517">
                  <c:v>41163</c:v>
                </c:pt>
                <c:pt idx="518">
                  <c:v>41164</c:v>
                </c:pt>
                <c:pt idx="519">
                  <c:v>41165</c:v>
                </c:pt>
                <c:pt idx="520">
                  <c:v>41166</c:v>
                </c:pt>
                <c:pt idx="521">
                  <c:v>41169</c:v>
                </c:pt>
                <c:pt idx="522">
                  <c:v>41170</c:v>
                </c:pt>
                <c:pt idx="523">
                  <c:v>41171</c:v>
                </c:pt>
                <c:pt idx="524">
                  <c:v>41172</c:v>
                </c:pt>
                <c:pt idx="525">
                  <c:v>41173</c:v>
                </c:pt>
                <c:pt idx="526">
                  <c:v>41176</c:v>
                </c:pt>
                <c:pt idx="527">
                  <c:v>41177</c:v>
                </c:pt>
                <c:pt idx="528">
                  <c:v>41178</c:v>
                </c:pt>
                <c:pt idx="529">
                  <c:v>41179</c:v>
                </c:pt>
                <c:pt idx="530">
                  <c:v>41180</c:v>
                </c:pt>
                <c:pt idx="531">
                  <c:v>41183</c:v>
                </c:pt>
                <c:pt idx="532">
                  <c:v>41184</c:v>
                </c:pt>
                <c:pt idx="533">
                  <c:v>41185</c:v>
                </c:pt>
                <c:pt idx="534">
                  <c:v>41186</c:v>
                </c:pt>
                <c:pt idx="535">
                  <c:v>41187</c:v>
                </c:pt>
                <c:pt idx="536">
                  <c:v>41190</c:v>
                </c:pt>
                <c:pt idx="537">
                  <c:v>41191</c:v>
                </c:pt>
                <c:pt idx="538">
                  <c:v>41192</c:v>
                </c:pt>
                <c:pt idx="539">
                  <c:v>41193</c:v>
                </c:pt>
                <c:pt idx="540">
                  <c:v>41194</c:v>
                </c:pt>
                <c:pt idx="541">
                  <c:v>41197</c:v>
                </c:pt>
                <c:pt idx="542">
                  <c:v>41198</c:v>
                </c:pt>
                <c:pt idx="543">
                  <c:v>41199</c:v>
                </c:pt>
                <c:pt idx="544">
                  <c:v>41200</c:v>
                </c:pt>
                <c:pt idx="545">
                  <c:v>41201</c:v>
                </c:pt>
                <c:pt idx="546">
                  <c:v>41204</c:v>
                </c:pt>
                <c:pt idx="547">
                  <c:v>41205</c:v>
                </c:pt>
                <c:pt idx="548">
                  <c:v>41206</c:v>
                </c:pt>
                <c:pt idx="549">
                  <c:v>41207</c:v>
                </c:pt>
                <c:pt idx="550">
                  <c:v>41208</c:v>
                </c:pt>
                <c:pt idx="551">
                  <c:v>41211</c:v>
                </c:pt>
                <c:pt idx="552">
                  <c:v>41212</c:v>
                </c:pt>
                <c:pt idx="553">
                  <c:v>41213</c:v>
                </c:pt>
                <c:pt idx="554">
                  <c:v>41214</c:v>
                </c:pt>
                <c:pt idx="555">
                  <c:v>41218</c:v>
                </c:pt>
                <c:pt idx="556">
                  <c:v>41219</c:v>
                </c:pt>
                <c:pt idx="557">
                  <c:v>41220</c:v>
                </c:pt>
                <c:pt idx="558">
                  <c:v>41221</c:v>
                </c:pt>
                <c:pt idx="559">
                  <c:v>41222</c:v>
                </c:pt>
                <c:pt idx="560">
                  <c:v>41225</c:v>
                </c:pt>
                <c:pt idx="561">
                  <c:v>41226</c:v>
                </c:pt>
                <c:pt idx="562">
                  <c:v>41227</c:v>
                </c:pt>
                <c:pt idx="563">
                  <c:v>41228</c:v>
                </c:pt>
                <c:pt idx="564">
                  <c:v>41229</c:v>
                </c:pt>
                <c:pt idx="565">
                  <c:v>41233</c:v>
                </c:pt>
                <c:pt idx="566">
                  <c:v>41234</c:v>
                </c:pt>
                <c:pt idx="567">
                  <c:v>41235</c:v>
                </c:pt>
                <c:pt idx="568">
                  <c:v>41236</c:v>
                </c:pt>
                <c:pt idx="569">
                  <c:v>41239</c:v>
                </c:pt>
                <c:pt idx="570">
                  <c:v>41240</c:v>
                </c:pt>
                <c:pt idx="571">
                  <c:v>41241</c:v>
                </c:pt>
                <c:pt idx="572">
                  <c:v>41242</c:v>
                </c:pt>
                <c:pt idx="573">
                  <c:v>41243</c:v>
                </c:pt>
                <c:pt idx="574">
                  <c:v>41246</c:v>
                </c:pt>
                <c:pt idx="575">
                  <c:v>41247</c:v>
                </c:pt>
                <c:pt idx="576">
                  <c:v>41248</c:v>
                </c:pt>
                <c:pt idx="577">
                  <c:v>41249</c:v>
                </c:pt>
                <c:pt idx="578">
                  <c:v>41250</c:v>
                </c:pt>
                <c:pt idx="579">
                  <c:v>41253</c:v>
                </c:pt>
                <c:pt idx="580">
                  <c:v>41254</c:v>
                </c:pt>
                <c:pt idx="581">
                  <c:v>41256</c:v>
                </c:pt>
                <c:pt idx="582">
                  <c:v>41257</c:v>
                </c:pt>
                <c:pt idx="583">
                  <c:v>41260</c:v>
                </c:pt>
                <c:pt idx="584">
                  <c:v>41261</c:v>
                </c:pt>
                <c:pt idx="585">
                  <c:v>41262</c:v>
                </c:pt>
                <c:pt idx="586">
                  <c:v>41263</c:v>
                </c:pt>
                <c:pt idx="587">
                  <c:v>41264</c:v>
                </c:pt>
                <c:pt idx="588">
                  <c:v>41267</c:v>
                </c:pt>
                <c:pt idx="589">
                  <c:v>41269</c:v>
                </c:pt>
                <c:pt idx="590">
                  <c:v>41270</c:v>
                </c:pt>
                <c:pt idx="591">
                  <c:v>41271</c:v>
                </c:pt>
                <c:pt idx="592">
                  <c:v>41274</c:v>
                </c:pt>
                <c:pt idx="593">
                  <c:v>41276</c:v>
                </c:pt>
                <c:pt idx="594">
                  <c:v>41277</c:v>
                </c:pt>
                <c:pt idx="595">
                  <c:v>41278</c:v>
                </c:pt>
                <c:pt idx="596">
                  <c:v>41281</c:v>
                </c:pt>
                <c:pt idx="597">
                  <c:v>41282</c:v>
                </c:pt>
                <c:pt idx="598">
                  <c:v>41283</c:v>
                </c:pt>
                <c:pt idx="599">
                  <c:v>41284</c:v>
                </c:pt>
                <c:pt idx="600">
                  <c:v>41285</c:v>
                </c:pt>
                <c:pt idx="601">
                  <c:v>41288</c:v>
                </c:pt>
                <c:pt idx="602">
                  <c:v>41289</c:v>
                </c:pt>
                <c:pt idx="603">
                  <c:v>41290</c:v>
                </c:pt>
                <c:pt idx="604">
                  <c:v>41291</c:v>
                </c:pt>
                <c:pt idx="605">
                  <c:v>41292</c:v>
                </c:pt>
                <c:pt idx="606">
                  <c:v>41295</c:v>
                </c:pt>
                <c:pt idx="607">
                  <c:v>41296</c:v>
                </c:pt>
                <c:pt idx="608">
                  <c:v>41297</c:v>
                </c:pt>
                <c:pt idx="609">
                  <c:v>41298</c:v>
                </c:pt>
                <c:pt idx="610">
                  <c:v>41299</c:v>
                </c:pt>
                <c:pt idx="611">
                  <c:v>41302</c:v>
                </c:pt>
                <c:pt idx="612">
                  <c:v>41303</c:v>
                </c:pt>
                <c:pt idx="613">
                  <c:v>41304</c:v>
                </c:pt>
                <c:pt idx="614">
                  <c:v>41305</c:v>
                </c:pt>
                <c:pt idx="615">
                  <c:v>41306</c:v>
                </c:pt>
                <c:pt idx="616">
                  <c:v>41310</c:v>
                </c:pt>
                <c:pt idx="617">
                  <c:v>41311</c:v>
                </c:pt>
                <c:pt idx="618">
                  <c:v>41312</c:v>
                </c:pt>
                <c:pt idx="619">
                  <c:v>41313</c:v>
                </c:pt>
                <c:pt idx="620">
                  <c:v>41316</c:v>
                </c:pt>
                <c:pt idx="621">
                  <c:v>41317</c:v>
                </c:pt>
                <c:pt idx="622">
                  <c:v>41318</c:v>
                </c:pt>
                <c:pt idx="623">
                  <c:v>41319</c:v>
                </c:pt>
                <c:pt idx="624">
                  <c:v>41320</c:v>
                </c:pt>
                <c:pt idx="625">
                  <c:v>41323</c:v>
                </c:pt>
                <c:pt idx="626">
                  <c:v>41324</c:v>
                </c:pt>
                <c:pt idx="627">
                  <c:v>41325</c:v>
                </c:pt>
                <c:pt idx="628">
                  <c:v>41326</c:v>
                </c:pt>
                <c:pt idx="629">
                  <c:v>41327</c:v>
                </c:pt>
                <c:pt idx="630">
                  <c:v>41330</c:v>
                </c:pt>
                <c:pt idx="631">
                  <c:v>41331</c:v>
                </c:pt>
                <c:pt idx="632">
                  <c:v>41332</c:v>
                </c:pt>
                <c:pt idx="633">
                  <c:v>41333</c:v>
                </c:pt>
                <c:pt idx="634">
                  <c:v>41334</c:v>
                </c:pt>
                <c:pt idx="635">
                  <c:v>41337</c:v>
                </c:pt>
                <c:pt idx="636">
                  <c:v>41338</c:v>
                </c:pt>
                <c:pt idx="637">
                  <c:v>41339</c:v>
                </c:pt>
                <c:pt idx="638">
                  <c:v>41340</c:v>
                </c:pt>
                <c:pt idx="639">
                  <c:v>41341</c:v>
                </c:pt>
                <c:pt idx="640">
                  <c:v>41344</c:v>
                </c:pt>
                <c:pt idx="641">
                  <c:v>41345</c:v>
                </c:pt>
                <c:pt idx="642">
                  <c:v>41346</c:v>
                </c:pt>
                <c:pt idx="643">
                  <c:v>41347</c:v>
                </c:pt>
                <c:pt idx="644">
                  <c:v>41348</c:v>
                </c:pt>
                <c:pt idx="645">
                  <c:v>41352</c:v>
                </c:pt>
                <c:pt idx="646">
                  <c:v>41353</c:v>
                </c:pt>
                <c:pt idx="647">
                  <c:v>41354</c:v>
                </c:pt>
                <c:pt idx="648">
                  <c:v>41355</c:v>
                </c:pt>
                <c:pt idx="649">
                  <c:v>41358</c:v>
                </c:pt>
                <c:pt idx="650">
                  <c:v>41359</c:v>
                </c:pt>
                <c:pt idx="651">
                  <c:v>41360</c:v>
                </c:pt>
                <c:pt idx="652">
                  <c:v>41365</c:v>
                </c:pt>
                <c:pt idx="653">
                  <c:v>41366</c:v>
                </c:pt>
                <c:pt idx="654">
                  <c:v>41367</c:v>
                </c:pt>
                <c:pt idx="655">
                  <c:v>41368</c:v>
                </c:pt>
                <c:pt idx="656">
                  <c:v>41369</c:v>
                </c:pt>
                <c:pt idx="657">
                  <c:v>41372</c:v>
                </c:pt>
                <c:pt idx="658">
                  <c:v>41373</c:v>
                </c:pt>
                <c:pt idx="659">
                  <c:v>41374</c:v>
                </c:pt>
                <c:pt idx="660">
                  <c:v>41375</c:v>
                </c:pt>
                <c:pt idx="661">
                  <c:v>41376</c:v>
                </c:pt>
                <c:pt idx="662">
                  <c:v>41379</c:v>
                </c:pt>
                <c:pt idx="663">
                  <c:v>41380</c:v>
                </c:pt>
                <c:pt idx="664">
                  <c:v>41381</c:v>
                </c:pt>
                <c:pt idx="665">
                  <c:v>41382</c:v>
                </c:pt>
                <c:pt idx="666">
                  <c:v>41383</c:v>
                </c:pt>
                <c:pt idx="667">
                  <c:v>41386</c:v>
                </c:pt>
                <c:pt idx="668">
                  <c:v>41387</c:v>
                </c:pt>
                <c:pt idx="669">
                  <c:v>41388</c:v>
                </c:pt>
                <c:pt idx="670">
                  <c:v>41389</c:v>
                </c:pt>
                <c:pt idx="671">
                  <c:v>41390</c:v>
                </c:pt>
                <c:pt idx="672">
                  <c:v>41393</c:v>
                </c:pt>
                <c:pt idx="673">
                  <c:v>41394</c:v>
                </c:pt>
                <c:pt idx="674">
                  <c:v>41396</c:v>
                </c:pt>
                <c:pt idx="675">
                  <c:v>41397</c:v>
                </c:pt>
                <c:pt idx="676">
                  <c:v>41400</c:v>
                </c:pt>
                <c:pt idx="677">
                  <c:v>41401</c:v>
                </c:pt>
                <c:pt idx="678">
                  <c:v>41402</c:v>
                </c:pt>
                <c:pt idx="679">
                  <c:v>41403</c:v>
                </c:pt>
                <c:pt idx="680">
                  <c:v>41404</c:v>
                </c:pt>
                <c:pt idx="681">
                  <c:v>41407</c:v>
                </c:pt>
                <c:pt idx="682">
                  <c:v>41408</c:v>
                </c:pt>
                <c:pt idx="683">
                  <c:v>41409</c:v>
                </c:pt>
                <c:pt idx="684">
                  <c:v>41410</c:v>
                </c:pt>
                <c:pt idx="685">
                  <c:v>41411</c:v>
                </c:pt>
                <c:pt idx="686">
                  <c:v>41414</c:v>
                </c:pt>
                <c:pt idx="687">
                  <c:v>41415</c:v>
                </c:pt>
                <c:pt idx="688">
                  <c:v>41416</c:v>
                </c:pt>
                <c:pt idx="689">
                  <c:v>41417</c:v>
                </c:pt>
                <c:pt idx="690">
                  <c:v>41418</c:v>
                </c:pt>
                <c:pt idx="691">
                  <c:v>41421</c:v>
                </c:pt>
                <c:pt idx="692">
                  <c:v>41422</c:v>
                </c:pt>
                <c:pt idx="693">
                  <c:v>41423</c:v>
                </c:pt>
                <c:pt idx="694">
                  <c:v>41424</c:v>
                </c:pt>
                <c:pt idx="695">
                  <c:v>41425</c:v>
                </c:pt>
                <c:pt idx="696">
                  <c:v>41428</c:v>
                </c:pt>
                <c:pt idx="697">
                  <c:v>41429</c:v>
                </c:pt>
                <c:pt idx="698">
                  <c:v>41430</c:v>
                </c:pt>
                <c:pt idx="699">
                  <c:v>41431</c:v>
                </c:pt>
                <c:pt idx="700">
                  <c:v>41432</c:v>
                </c:pt>
                <c:pt idx="701">
                  <c:v>41435</c:v>
                </c:pt>
                <c:pt idx="702">
                  <c:v>41436</c:v>
                </c:pt>
                <c:pt idx="703">
                  <c:v>41437</c:v>
                </c:pt>
                <c:pt idx="704">
                  <c:v>41438</c:v>
                </c:pt>
                <c:pt idx="705">
                  <c:v>41439</c:v>
                </c:pt>
                <c:pt idx="706">
                  <c:v>41442</c:v>
                </c:pt>
                <c:pt idx="707">
                  <c:v>41443</c:v>
                </c:pt>
                <c:pt idx="708">
                  <c:v>41444</c:v>
                </c:pt>
                <c:pt idx="709">
                  <c:v>41445</c:v>
                </c:pt>
                <c:pt idx="710">
                  <c:v>41446</c:v>
                </c:pt>
                <c:pt idx="711">
                  <c:v>41449</c:v>
                </c:pt>
                <c:pt idx="712">
                  <c:v>41450</c:v>
                </c:pt>
                <c:pt idx="713">
                  <c:v>41451</c:v>
                </c:pt>
                <c:pt idx="714">
                  <c:v>41452</c:v>
                </c:pt>
                <c:pt idx="715">
                  <c:v>41453</c:v>
                </c:pt>
                <c:pt idx="716">
                  <c:v>41456</c:v>
                </c:pt>
                <c:pt idx="717">
                  <c:v>41457</c:v>
                </c:pt>
                <c:pt idx="718">
                  <c:v>41458</c:v>
                </c:pt>
                <c:pt idx="719">
                  <c:v>41459</c:v>
                </c:pt>
                <c:pt idx="720">
                  <c:v>41460</c:v>
                </c:pt>
                <c:pt idx="721">
                  <c:v>41463</c:v>
                </c:pt>
                <c:pt idx="722">
                  <c:v>41464</c:v>
                </c:pt>
                <c:pt idx="723">
                  <c:v>41465</c:v>
                </c:pt>
                <c:pt idx="724">
                  <c:v>41466</c:v>
                </c:pt>
                <c:pt idx="725">
                  <c:v>41467</c:v>
                </c:pt>
                <c:pt idx="726">
                  <c:v>41470</c:v>
                </c:pt>
                <c:pt idx="727">
                  <c:v>41471</c:v>
                </c:pt>
                <c:pt idx="728">
                  <c:v>41472</c:v>
                </c:pt>
                <c:pt idx="729">
                  <c:v>41473</c:v>
                </c:pt>
                <c:pt idx="730">
                  <c:v>41474</c:v>
                </c:pt>
                <c:pt idx="731">
                  <c:v>41477</c:v>
                </c:pt>
                <c:pt idx="732">
                  <c:v>41478</c:v>
                </c:pt>
                <c:pt idx="733">
                  <c:v>41479</c:v>
                </c:pt>
                <c:pt idx="734">
                  <c:v>41480</c:v>
                </c:pt>
                <c:pt idx="735">
                  <c:v>41481</c:v>
                </c:pt>
                <c:pt idx="736">
                  <c:v>41484</c:v>
                </c:pt>
                <c:pt idx="737">
                  <c:v>41485</c:v>
                </c:pt>
                <c:pt idx="738">
                  <c:v>41486</c:v>
                </c:pt>
                <c:pt idx="739">
                  <c:v>41487</c:v>
                </c:pt>
                <c:pt idx="740">
                  <c:v>41488</c:v>
                </c:pt>
                <c:pt idx="741">
                  <c:v>41491</c:v>
                </c:pt>
                <c:pt idx="742">
                  <c:v>41492</c:v>
                </c:pt>
                <c:pt idx="743">
                  <c:v>41493</c:v>
                </c:pt>
                <c:pt idx="744">
                  <c:v>41494</c:v>
                </c:pt>
                <c:pt idx="745">
                  <c:v>41495</c:v>
                </c:pt>
                <c:pt idx="746">
                  <c:v>41498</c:v>
                </c:pt>
                <c:pt idx="747">
                  <c:v>41499</c:v>
                </c:pt>
                <c:pt idx="748">
                  <c:v>41500</c:v>
                </c:pt>
                <c:pt idx="749">
                  <c:v>41501</c:v>
                </c:pt>
                <c:pt idx="750">
                  <c:v>41502</c:v>
                </c:pt>
                <c:pt idx="751">
                  <c:v>41505</c:v>
                </c:pt>
                <c:pt idx="752">
                  <c:v>41506</c:v>
                </c:pt>
                <c:pt idx="753">
                  <c:v>41507</c:v>
                </c:pt>
                <c:pt idx="754">
                  <c:v>41508</c:v>
                </c:pt>
                <c:pt idx="755">
                  <c:v>41509</c:v>
                </c:pt>
                <c:pt idx="756">
                  <c:v>41512</c:v>
                </c:pt>
                <c:pt idx="757">
                  <c:v>41513</c:v>
                </c:pt>
                <c:pt idx="758">
                  <c:v>41514</c:v>
                </c:pt>
                <c:pt idx="759">
                  <c:v>41515</c:v>
                </c:pt>
                <c:pt idx="760">
                  <c:v>41516</c:v>
                </c:pt>
                <c:pt idx="761">
                  <c:v>41519</c:v>
                </c:pt>
                <c:pt idx="762">
                  <c:v>41520</c:v>
                </c:pt>
                <c:pt idx="763">
                  <c:v>41521</c:v>
                </c:pt>
                <c:pt idx="764">
                  <c:v>41522</c:v>
                </c:pt>
                <c:pt idx="765">
                  <c:v>41523</c:v>
                </c:pt>
                <c:pt idx="766">
                  <c:v>41526</c:v>
                </c:pt>
                <c:pt idx="767">
                  <c:v>41527</c:v>
                </c:pt>
                <c:pt idx="768">
                  <c:v>41528</c:v>
                </c:pt>
                <c:pt idx="769">
                  <c:v>41529</c:v>
                </c:pt>
                <c:pt idx="770">
                  <c:v>41530</c:v>
                </c:pt>
                <c:pt idx="771">
                  <c:v>41534</c:v>
                </c:pt>
                <c:pt idx="772">
                  <c:v>41535</c:v>
                </c:pt>
                <c:pt idx="773">
                  <c:v>41536</c:v>
                </c:pt>
                <c:pt idx="774">
                  <c:v>41537</c:v>
                </c:pt>
                <c:pt idx="775">
                  <c:v>41540</c:v>
                </c:pt>
                <c:pt idx="776">
                  <c:v>41541</c:v>
                </c:pt>
                <c:pt idx="777">
                  <c:v>41542</c:v>
                </c:pt>
                <c:pt idx="778">
                  <c:v>41543</c:v>
                </c:pt>
                <c:pt idx="779">
                  <c:v>41544</c:v>
                </c:pt>
                <c:pt idx="780">
                  <c:v>41547</c:v>
                </c:pt>
                <c:pt idx="781">
                  <c:v>41548</c:v>
                </c:pt>
                <c:pt idx="782">
                  <c:v>41549</c:v>
                </c:pt>
                <c:pt idx="783">
                  <c:v>41550</c:v>
                </c:pt>
                <c:pt idx="784">
                  <c:v>41551</c:v>
                </c:pt>
                <c:pt idx="785">
                  <c:v>41554</c:v>
                </c:pt>
                <c:pt idx="786">
                  <c:v>41555</c:v>
                </c:pt>
                <c:pt idx="787">
                  <c:v>41556</c:v>
                </c:pt>
                <c:pt idx="788">
                  <c:v>41557</c:v>
                </c:pt>
                <c:pt idx="789">
                  <c:v>41558</c:v>
                </c:pt>
                <c:pt idx="790">
                  <c:v>41561</c:v>
                </c:pt>
                <c:pt idx="791">
                  <c:v>41562</c:v>
                </c:pt>
                <c:pt idx="792">
                  <c:v>41563</c:v>
                </c:pt>
                <c:pt idx="793">
                  <c:v>41564</c:v>
                </c:pt>
                <c:pt idx="794">
                  <c:v>41565</c:v>
                </c:pt>
                <c:pt idx="795">
                  <c:v>41568</c:v>
                </c:pt>
                <c:pt idx="796">
                  <c:v>41569</c:v>
                </c:pt>
                <c:pt idx="797">
                  <c:v>41570</c:v>
                </c:pt>
                <c:pt idx="798">
                  <c:v>41571</c:v>
                </c:pt>
                <c:pt idx="799">
                  <c:v>41572</c:v>
                </c:pt>
                <c:pt idx="800">
                  <c:v>41575</c:v>
                </c:pt>
                <c:pt idx="801">
                  <c:v>41576</c:v>
                </c:pt>
                <c:pt idx="802">
                  <c:v>41577</c:v>
                </c:pt>
                <c:pt idx="803">
                  <c:v>41578</c:v>
                </c:pt>
                <c:pt idx="804">
                  <c:v>41579</c:v>
                </c:pt>
                <c:pt idx="805">
                  <c:v>41582</c:v>
                </c:pt>
                <c:pt idx="806">
                  <c:v>41583</c:v>
                </c:pt>
                <c:pt idx="807">
                  <c:v>41584</c:v>
                </c:pt>
                <c:pt idx="808">
                  <c:v>41585</c:v>
                </c:pt>
                <c:pt idx="809">
                  <c:v>41586</c:v>
                </c:pt>
                <c:pt idx="810">
                  <c:v>41589</c:v>
                </c:pt>
                <c:pt idx="811">
                  <c:v>41590</c:v>
                </c:pt>
                <c:pt idx="812">
                  <c:v>41591</c:v>
                </c:pt>
                <c:pt idx="813">
                  <c:v>41592</c:v>
                </c:pt>
                <c:pt idx="814">
                  <c:v>41593</c:v>
                </c:pt>
                <c:pt idx="815">
                  <c:v>41597</c:v>
                </c:pt>
                <c:pt idx="816">
                  <c:v>41598</c:v>
                </c:pt>
                <c:pt idx="817">
                  <c:v>41599</c:v>
                </c:pt>
                <c:pt idx="818">
                  <c:v>41600</c:v>
                </c:pt>
                <c:pt idx="819">
                  <c:v>41603</c:v>
                </c:pt>
                <c:pt idx="820">
                  <c:v>41604</c:v>
                </c:pt>
                <c:pt idx="821">
                  <c:v>41605</c:v>
                </c:pt>
                <c:pt idx="822">
                  <c:v>41606</c:v>
                </c:pt>
                <c:pt idx="823">
                  <c:v>41607</c:v>
                </c:pt>
                <c:pt idx="824">
                  <c:v>41610</c:v>
                </c:pt>
                <c:pt idx="825">
                  <c:v>41611</c:v>
                </c:pt>
                <c:pt idx="826">
                  <c:v>41612</c:v>
                </c:pt>
                <c:pt idx="827">
                  <c:v>41613</c:v>
                </c:pt>
                <c:pt idx="828">
                  <c:v>41614</c:v>
                </c:pt>
                <c:pt idx="829">
                  <c:v>41617</c:v>
                </c:pt>
                <c:pt idx="830">
                  <c:v>41618</c:v>
                </c:pt>
                <c:pt idx="831">
                  <c:v>41619</c:v>
                </c:pt>
                <c:pt idx="832">
                  <c:v>41621</c:v>
                </c:pt>
                <c:pt idx="833">
                  <c:v>41624</c:v>
                </c:pt>
                <c:pt idx="834">
                  <c:v>41625</c:v>
                </c:pt>
                <c:pt idx="835">
                  <c:v>41626</c:v>
                </c:pt>
                <c:pt idx="836">
                  <c:v>41627</c:v>
                </c:pt>
                <c:pt idx="837">
                  <c:v>41628</c:v>
                </c:pt>
                <c:pt idx="838">
                  <c:v>41631</c:v>
                </c:pt>
                <c:pt idx="839">
                  <c:v>41632</c:v>
                </c:pt>
                <c:pt idx="840">
                  <c:v>41634</c:v>
                </c:pt>
                <c:pt idx="841">
                  <c:v>41635</c:v>
                </c:pt>
                <c:pt idx="842">
                  <c:v>41638</c:v>
                </c:pt>
                <c:pt idx="843">
                  <c:v>41639</c:v>
                </c:pt>
                <c:pt idx="844">
                  <c:v>41641</c:v>
                </c:pt>
                <c:pt idx="845">
                  <c:v>41642</c:v>
                </c:pt>
                <c:pt idx="846">
                  <c:v>41645</c:v>
                </c:pt>
                <c:pt idx="847">
                  <c:v>41646</c:v>
                </c:pt>
                <c:pt idx="848">
                  <c:v>41647</c:v>
                </c:pt>
                <c:pt idx="849">
                  <c:v>41648</c:v>
                </c:pt>
                <c:pt idx="850">
                  <c:v>41649</c:v>
                </c:pt>
                <c:pt idx="851">
                  <c:v>41652</c:v>
                </c:pt>
                <c:pt idx="852">
                  <c:v>41653</c:v>
                </c:pt>
                <c:pt idx="853">
                  <c:v>41654</c:v>
                </c:pt>
                <c:pt idx="854">
                  <c:v>41655</c:v>
                </c:pt>
                <c:pt idx="855">
                  <c:v>41656</c:v>
                </c:pt>
                <c:pt idx="856">
                  <c:v>41659</c:v>
                </c:pt>
                <c:pt idx="857">
                  <c:v>41660</c:v>
                </c:pt>
                <c:pt idx="858">
                  <c:v>41661</c:v>
                </c:pt>
                <c:pt idx="859">
                  <c:v>41662</c:v>
                </c:pt>
                <c:pt idx="860">
                  <c:v>41663</c:v>
                </c:pt>
                <c:pt idx="861">
                  <c:v>41666</c:v>
                </c:pt>
                <c:pt idx="862">
                  <c:v>41667</c:v>
                </c:pt>
                <c:pt idx="863">
                  <c:v>41668</c:v>
                </c:pt>
                <c:pt idx="864">
                  <c:v>41669</c:v>
                </c:pt>
                <c:pt idx="865">
                  <c:v>41670</c:v>
                </c:pt>
                <c:pt idx="866">
                  <c:v>41674</c:v>
                </c:pt>
                <c:pt idx="867">
                  <c:v>41675</c:v>
                </c:pt>
                <c:pt idx="868">
                  <c:v>41676</c:v>
                </c:pt>
                <c:pt idx="869">
                  <c:v>41677</c:v>
                </c:pt>
                <c:pt idx="870">
                  <c:v>41680</c:v>
                </c:pt>
                <c:pt idx="871">
                  <c:v>41681</c:v>
                </c:pt>
                <c:pt idx="872">
                  <c:v>41682</c:v>
                </c:pt>
                <c:pt idx="873">
                  <c:v>41683</c:v>
                </c:pt>
                <c:pt idx="874">
                  <c:v>41684</c:v>
                </c:pt>
                <c:pt idx="875">
                  <c:v>41687</c:v>
                </c:pt>
                <c:pt idx="876">
                  <c:v>41688</c:v>
                </c:pt>
                <c:pt idx="877">
                  <c:v>41689</c:v>
                </c:pt>
                <c:pt idx="878">
                  <c:v>41690</c:v>
                </c:pt>
                <c:pt idx="879">
                  <c:v>41691</c:v>
                </c:pt>
                <c:pt idx="880">
                  <c:v>41694</c:v>
                </c:pt>
                <c:pt idx="881">
                  <c:v>41695</c:v>
                </c:pt>
                <c:pt idx="882">
                  <c:v>41696</c:v>
                </c:pt>
                <c:pt idx="883">
                  <c:v>41697</c:v>
                </c:pt>
                <c:pt idx="884">
                  <c:v>41698</c:v>
                </c:pt>
                <c:pt idx="885">
                  <c:v>41701</c:v>
                </c:pt>
                <c:pt idx="886">
                  <c:v>41702</c:v>
                </c:pt>
                <c:pt idx="887">
                  <c:v>41703</c:v>
                </c:pt>
                <c:pt idx="888">
                  <c:v>41704</c:v>
                </c:pt>
                <c:pt idx="889">
                  <c:v>41705</c:v>
                </c:pt>
                <c:pt idx="890">
                  <c:v>41708</c:v>
                </c:pt>
                <c:pt idx="891">
                  <c:v>41709</c:v>
                </c:pt>
                <c:pt idx="892">
                  <c:v>41710</c:v>
                </c:pt>
                <c:pt idx="893">
                  <c:v>41711</c:v>
                </c:pt>
                <c:pt idx="894">
                  <c:v>41712</c:v>
                </c:pt>
                <c:pt idx="895">
                  <c:v>41716</c:v>
                </c:pt>
                <c:pt idx="896">
                  <c:v>41717</c:v>
                </c:pt>
                <c:pt idx="897">
                  <c:v>41718</c:v>
                </c:pt>
                <c:pt idx="898">
                  <c:v>41719</c:v>
                </c:pt>
                <c:pt idx="899">
                  <c:v>41722</c:v>
                </c:pt>
                <c:pt idx="900">
                  <c:v>41723</c:v>
                </c:pt>
                <c:pt idx="901">
                  <c:v>41724</c:v>
                </c:pt>
                <c:pt idx="902">
                  <c:v>41725</c:v>
                </c:pt>
                <c:pt idx="903">
                  <c:v>41726</c:v>
                </c:pt>
                <c:pt idx="904">
                  <c:v>41729</c:v>
                </c:pt>
                <c:pt idx="905">
                  <c:v>41730</c:v>
                </c:pt>
                <c:pt idx="906">
                  <c:v>41731</c:v>
                </c:pt>
                <c:pt idx="907">
                  <c:v>41732</c:v>
                </c:pt>
                <c:pt idx="908">
                  <c:v>41733</c:v>
                </c:pt>
                <c:pt idx="909">
                  <c:v>41736</c:v>
                </c:pt>
                <c:pt idx="910">
                  <c:v>41737</c:v>
                </c:pt>
                <c:pt idx="911">
                  <c:v>41738</c:v>
                </c:pt>
                <c:pt idx="912">
                  <c:v>41739</c:v>
                </c:pt>
                <c:pt idx="913">
                  <c:v>41740</c:v>
                </c:pt>
                <c:pt idx="914">
                  <c:v>41743</c:v>
                </c:pt>
                <c:pt idx="915">
                  <c:v>41744</c:v>
                </c:pt>
                <c:pt idx="916">
                  <c:v>41745</c:v>
                </c:pt>
                <c:pt idx="917">
                  <c:v>41750</c:v>
                </c:pt>
                <c:pt idx="918">
                  <c:v>41751</c:v>
                </c:pt>
                <c:pt idx="919">
                  <c:v>41752</c:v>
                </c:pt>
                <c:pt idx="920">
                  <c:v>41753</c:v>
                </c:pt>
                <c:pt idx="921">
                  <c:v>41754</c:v>
                </c:pt>
                <c:pt idx="922">
                  <c:v>41757</c:v>
                </c:pt>
                <c:pt idx="923">
                  <c:v>41758</c:v>
                </c:pt>
                <c:pt idx="924">
                  <c:v>41759</c:v>
                </c:pt>
                <c:pt idx="925">
                  <c:v>41761</c:v>
                </c:pt>
                <c:pt idx="926">
                  <c:v>41764</c:v>
                </c:pt>
                <c:pt idx="927">
                  <c:v>41765</c:v>
                </c:pt>
                <c:pt idx="928">
                  <c:v>41766</c:v>
                </c:pt>
                <c:pt idx="929">
                  <c:v>41767</c:v>
                </c:pt>
                <c:pt idx="930">
                  <c:v>41768</c:v>
                </c:pt>
                <c:pt idx="931">
                  <c:v>41771</c:v>
                </c:pt>
                <c:pt idx="932">
                  <c:v>41772</c:v>
                </c:pt>
                <c:pt idx="933">
                  <c:v>41773</c:v>
                </c:pt>
                <c:pt idx="934">
                  <c:v>41774</c:v>
                </c:pt>
                <c:pt idx="935">
                  <c:v>41775</c:v>
                </c:pt>
                <c:pt idx="936">
                  <c:v>41778</c:v>
                </c:pt>
                <c:pt idx="937">
                  <c:v>41779</c:v>
                </c:pt>
                <c:pt idx="938">
                  <c:v>41780</c:v>
                </c:pt>
                <c:pt idx="939">
                  <c:v>41781</c:v>
                </c:pt>
                <c:pt idx="940">
                  <c:v>41782</c:v>
                </c:pt>
                <c:pt idx="941">
                  <c:v>41785</c:v>
                </c:pt>
                <c:pt idx="942">
                  <c:v>41786</c:v>
                </c:pt>
                <c:pt idx="943">
                  <c:v>41787</c:v>
                </c:pt>
                <c:pt idx="944">
                  <c:v>41788</c:v>
                </c:pt>
                <c:pt idx="945">
                  <c:v>41789</c:v>
                </c:pt>
                <c:pt idx="946">
                  <c:v>41792</c:v>
                </c:pt>
                <c:pt idx="947">
                  <c:v>41793</c:v>
                </c:pt>
                <c:pt idx="948">
                  <c:v>41794</c:v>
                </c:pt>
                <c:pt idx="949">
                  <c:v>41795</c:v>
                </c:pt>
                <c:pt idx="950">
                  <c:v>41796</c:v>
                </c:pt>
                <c:pt idx="951">
                  <c:v>41799</c:v>
                </c:pt>
                <c:pt idx="952">
                  <c:v>41800</c:v>
                </c:pt>
                <c:pt idx="953">
                  <c:v>41801</c:v>
                </c:pt>
                <c:pt idx="954">
                  <c:v>41802</c:v>
                </c:pt>
                <c:pt idx="955">
                  <c:v>41803</c:v>
                </c:pt>
                <c:pt idx="956">
                  <c:v>41806</c:v>
                </c:pt>
                <c:pt idx="957">
                  <c:v>41807</c:v>
                </c:pt>
                <c:pt idx="958">
                  <c:v>41808</c:v>
                </c:pt>
                <c:pt idx="959">
                  <c:v>41809</c:v>
                </c:pt>
                <c:pt idx="960">
                  <c:v>41810</c:v>
                </c:pt>
                <c:pt idx="961">
                  <c:v>41813</c:v>
                </c:pt>
                <c:pt idx="962">
                  <c:v>41814</c:v>
                </c:pt>
                <c:pt idx="963">
                  <c:v>41815</c:v>
                </c:pt>
                <c:pt idx="964">
                  <c:v>41816</c:v>
                </c:pt>
                <c:pt idx="965">
                  <c:v>41817</c:v>
                </c:pt>
                <c:pt idx="966">
                  <c:v>41820</c:v>
                </c:pt>
                <c:pt idx="967">
                  <c:v>41821</c:v>
                </c:pt>
                <c:pt idx="968">
                  <c:v>41822</c:v>
                </c:pt>
                <c:pt idx="969">
                  <c:v>41823</c:v>
                </c:pt>
                <c:pt idx="970">
                  <c:v>41824</c:v>
                </c:pt>
                <c:pt idx="971">
                  <c:v>41827</c:v>
                </c:pt>
                <c:pt idx="972">
                  <c:v>41828</c:v>
                </c:pt>
                <c:pt idx="973">
                  <c:v>41829</c:v>
                </c:pt>
                <c:pt idx="974">
                  <c:v>41830</c:v>
                </c:pt>
                <c:pt idx="975">
                  <c:v>41831</c:v>
                </c:pt>
                <c:pt idx="976">
                  <c:v>41834</c:v>
                </c:pt>
                <c:pt idx="977">
                  <c:v>41835</c:v>
                </c:pt>
                <c:pt idx="978">
                  <c:v>41836</c:v>
                </c:pt>
                <c:pt idx="979">
                  <c:v>41837</c:v>
                </c:pt>
                <c:pt idx="980">
                  <c:v>41838</c:v>
                </c:pt>
                <c:pt idx="981">
                  <c:v>41841</c:v>
                </c:pt>
                <c:pt idx="982">
                  <c:v>41842</c:v>
                </c:pt>
                <c:pt idx="983">
                  <c:v>41843</c:v>
                </c:pt>
                <c:pt idx="984">
                  <c:v>41844</c:v>
                </c:pt>
                <c:pt idx="985">
                  <c:v>41845</c:v>
                </c:pt>
                <c:pt idx="986">
                  <c:v>41848</c:v>
                </c:pt>
                <c:pt idx="987">
                  <c:v>41849</c:v>
                </c:pt>
                <c:pt idx="988">
                  <c:v>41850</c:v>
                </c:pt>
                <c:pt idx="989">
                  <c:v>41851</c:v>
                </c:pt>
                <c:pt idx="990">
                  <c:v>41852</c:v>
                </c:pt>
                <c:pt idx="991">
                  <c:v>41855</c:v>
                </c:pt>
                <c:pt idx="992">
                  <c:v>41856</c:v>
                </c:pt>
                <c:pt idx="993">
                  <c:v>41857</c:v>
                </c:pt>
                <c:pt idx="994">
                  <c:v>41858</c:v>
                </c:pt>
                <c:pt idx="995">
                  <c:v>41859</c:v>
                </c:pt>
                <c:pt idx="996">
                  <c:v>41862</c:v>
                </c:pt>
                <c:pt idx="997">
                  <c:v>41863</c:v>
                </c:pt>
                <c:pt idx="998">
                  <c:v>41864</c:v>
                </c:pt>
                <c:pt idx="999">
                  <c:v>41865</c:v>
                </c:pt>
                <c:pt idx="1000">
                  <c:v>41866</c:v>
                </c:pt>
                <c:pt idx="1001">
                  <c:v>41869</c:v>
                </c:pt>
                <c:pt idx="1002">
                  <c:v>41870</c:v>
                </c:pt>
                <c:pt idx="1003">
                  <c:v>41871</c:v>
                </c:pt>
                <c:pt idx="1004">
                  <c:v>41872</c:v>
                </c:pt>
                <c:pt idx="1005">
                  <c:v>41873</c:v>
                </c:pt>
                <c:pt idx="1006">
                  <c:v>41876</c:v>
                </c:pt>
                <c:pt idx="1007">
                  <c:v>41877</c:v>
                </c:pt>
                <c:pt idx="1008">
                  <c:v>41878</c:v>
                </c:pt>
                <c:pt idx="1009">
                  <c:v>41879</c:v>
                </c:pt>
                <c:pt idx="1010">
                  <c:v>41880</c:v>
                </c:pt>
                <c:pt idx="1011">
                  <c:v>41883</c:v>
                </c:pt>
                <c:pt idx="1012">
                  <c:v>41884</c:v>
                </c:pt>
                <c:pt idx="1013">
                  <c:v>41885</c:v>
                </c:pt>
                <c:pt idx="1014">
                  <c:v>41886</c:v>
                </c:pt>
                <c:pt idx="1015">
                  <c:v>41887</c:v>
                </c:pt>
                <c:pt idx="1016">
                  <c:v>41890</c:v>
                </c:pt>
                <c:pt idx="1017">
                  <c:v>41891</c:v>
                </c:pt>
                <c:pt idx="1018">
                  <c:v>41892</c:v>
                </c:pt>
                <c:pt idx="1019">
                  <c:v>41893</c:v>
                </c:pt>
                <c:pt idx="1020">
                  <c:v>41894</c:v>
                </c:pt>
                <c:pt idx="1021">
                  <c:v>41897</c:v>
                </c:pt>
                <c:pt idx="1022">
                  <c:v>41899</c:v>
                </c:pt>
                <c:pt idx="1023">
                  <c:v>41900</c:v>
                </c:pt>
                <c:pt idx="1024">
                  <c:v>41901</c:v>
                </c:pt>
                <c:pt idx="1025">
                  <c:v>41904</c:v>
                </c:pt>
                <c:pt idx="1026">
                  <c:v>41905</c:v>
                </c:pt>
                <c:pt idx="1027">
                  <c:v>41906</c:v>
                </c:pt>
                <c:pt idx="1028">
                  <c:v>41907</c:v>
                </c:pt>
                <c:pt idx="1029">
                  <c:v>41908</c:v>
                </c:pt>
                <c:pt idx="1030">
                  <c:v>41911</c:v>
                </c:pt>
                <c:pt idx="1031">
                  <c:v>41912</c:v>
                </c:pt>
                <c:pt idx="1032">
                  <c:v>41913</c:v>
                </c:pt>
                <c:pt idx="1033">
                  <c:v>41914</c:v>
                </c:pt>
                <c:pt idx="1034">
                  <c:v>41915</c:v>
                </c:pt>
                <c:pt idx="1035">
                  <c:v>41918</c:v>
                </c:pt>
                <c:pt idx="1036">
                  <c:v>41919</c:v>
                </c:pt>
                <c:pt idx="1037">
                  <c:v>41920</c:v>
                </c:pt>
                <c:pt idx="1038">
                  <c:v>41921</c:v>
                </c:pt>
                <c:pt idx="1039">
                  <c:v>41922</c:v>
                </c:pt>
                <c:pt idx="1040">
                  <c:v>41925</c:v>
                </c:pt>
                <c:pt idx="1041">
                  <c:v>41926</c:v>
                </c:pt>
                <c:pt idx="1042">
                  <c:v>41927</c:v>
                </c:pt>
                <c:pt idx="1043">
                  <c:v>41928</c:v>
                </c:pt>
                <c:pt idx="1044">
                  <c:v>41929</c:v>
                </c:pt>
                <c:pt idx="1045">
                  <c:v>41932</c:v>
                </c:pt>
                <c:pt idx="1046">
                  <c:v>41933</c:v>
                </c:pt>
                <c:pt idx="1047">
                  <c:v>41934</c:v>
                </c:pt>
                <c:pt idx="1048">
                  <c:v>41935</c:v>
                </c:pt>
                <c:pt idx="1049">
                  <c:v>41936</c:v>
                </c:pt>
                <c:pt idx="1050">
                  <c:v>41939</c:v>
                </c:pt>
                <c:pt idx="1051">
                  <c:v>41940</c:v>
                </c:pt>
                <c:pt idx="1052">
                  <c:v>41941</c:v>
                </c:pt>
                <c:pt idx="1053">
                  <c:v>41942</c:v>
                </c:pt>
                <c:pt idx="1054">
                  <c:v>41943</c:v>
                </c:pt>
                <c:pt idx="1055">
                  <c:v>41946</c:v>
                </c:pt>
                <c:pt idx="1056">
                  <c:v>41947</c:v>
                </c:pt>
                <c:pt idx="1057">
                  <c:v>41948</c:v>
                </c:pt>
                <c:pt idx="1058">
                  <c:v>41949</c:v>
                </c:pt>
                <c:pt idx="1059">
                  <c:v>41950</c:v>
                </c:pt>
                <c:pt idx="1060">
                  <c:v>41953</c:v>
                </c:pt>
                <c:pt idx="1061">
                  <c:v>41954</c:v>
                </c:pt>
                <c:pt idx="1062">
                  <c:v>41955</c:v>
                </c:pt>
                <c:pt idx="1063">
                  <c:v>41956</c:v>
                </c:pt>
                <c:pt idx="1064">
                  <c:v>41957</c:v>
                </c:pt>
                <c:pt idx="1065">
                  <c:v>41961</c:v>
                </c:pt>
                <c:pt idx="1066">
                  <c:v>41962</c:v>
                </c:pt>
                <c:pt idx="1067">
                  <c:v>41963</c:v>
                </c:pt>
                <c:pt idx="1068">
                  <c:v>41964</c:v>
                </c:pt>
                <c:pt idx="1069">
                  <c:v>41967</c:v>
                </c:pt>
                <c:pt idx="1070">
                  <c:v>41968</c:v>
                </c:pt>
                <c:pt idx="1071">
                  <c:v>41969</c:v>
                </c:pt>
                <c:pt idx="1072">
                  <c:v>41970</c:v>
                </c:pt>
                <c:pt idx="1073">
                  <c:v>41971</c:v>
                </c:pt>
                <c:pt idx="1074">
                  <c:v>41974</c:v>
                </c:pt>
                <c:pt idx="1075">
                  <c:v>41975</c:v>
                </c:pt>
                <c:pt idx="1076">
                  <c:v>41976</c:v>
                </c:pt>
                <c:pt idx="1077">
                  <c:v>41977</c:v>
                </c:pt>
                <c:pt idx="1078">
                  <c:v>41978</c:v>
                </c:pt>
                <c:pt idx="1079">
                  <c:v>41981</c:v>
                </c:pt>
                <c:pt idx="1080">
                  <c:v>41982</c:v>
                </c:pt>
                <c:pt idx="1081">
                  <c:v>41983</c:v>
                </c:pt>
                <c:pt idx="1082">
                  <c:v>41984</c:v>
                </c:pt>
                <c:pt idx="1083">
                  <c:v>41988</c:v>
                </c:pt>
                <c:pt idx="1084">
                  <c:v>41989</c:v>
                </c:pt>
                <c:pt idx="1085">
                  <c:v>41990</c:v>
                </c:pt>
                <c:pt idx="1086">
                  <c:v>41991</c:v>
                </c:pt>
                <c:pt idx="1087">
                  <c:v>41992</c:v>
                </c:pt>
                <c:pt idx="1088">
                  <c:v>41995</c:v>
                </c:pt>
                <c:pt idx="1089">
                  <c:v>41996</c:v>
                </c:pt>
                <c:pt idx="1090">
                  <c:v>41997</c:v>
                </c:pt>
                <c:pt idx="1091">
                  <c:v>41999</c:v>
                </c:pt>
                <c:pt idx="1092">
                  <c:v>42002</c:v>
                </c:pt>
                <c:pt idx="1093">
                  <c:v>42003</c:v>
                </c:pt>
                <c:pt idx="1094">
                  <c:v>42004</c:v>
                </c:pt>
                <c:pt idx="1095">
                  <c:v>42006</c:v>
                </c:pt>
                <c:pt idx="1096">
                  <c:v>42009</c:v>
                </c:pt>
                <c:pt idx="1097">
                  <c:v>42010</c:v>
                </c:pt>
                <c:pt idx="1098">
                  <c:v>42011</c:v>
                </c:pt>
                <c:pt idx="1099">
                  <c:v>42012</c:v>
                </c:pt>
                <c:pt idx="1100">
                  <c:v>42013</c:v>
                </c:pt>
                <c:pt idx="1101">
                  <c:v>42016</c:v>
                </c:pt>
                <c:pt idx="1102">
                  <c:v>42017</c:v>
                </c:pt>
                <c:pt idx="1103">
                  <c:v>42018</c:v>
                </c:pt>
                <c:pt idx="1104">
                  <c:v>42019</c:v>
                </c:pt>
                <c:pt idx="1105">
                  <c:v>42020</c:v>
                </c:pt>
                <c:pt idx="1106">
                  <c:v>42023</c:v>
                </c:pt>
                <c:pt idx="1107">
                  <c:v>42024</c:v>
                </c:pt>
                <c:pt idx="1108">
                  <c:v>42025</c:v>
                </c:pt>
                <c:pt idx="1109">
                  <c:v>42026</c:v>
                </c:pt>
                <c:pt idx="1110">
                  <c:v>42027</c:v>
                </c:pt>
                <c:pt idx="1111">
                  <c:v>42030</c:v>
                </c:pt>
                <c:pt idx="1112">
                  <c:v>42031</c:v>
                </c:pt>
                <c:pt idx="1113">
                  <c:v>42032</c:v>
                </c:pt>
                <c:pt idx="1114">
                  <c:v>42033</c:v>
                </c:pt>
                <c:pt idx="1115">
                  <c:v>42034</c:v>
                </c:pt>
                <c:pt idx="1116">
                  <c:v>42038</c:v>
                </c:pt>
                <c:pt idx="1117">
                  <c:v>42039</c:v>
                </c:pt>
                <c:pt idx="1118">
                  <c:v>42040</c:v>
                </c:pt>
                <c:pt idx="1119">
                  <c:v>42041</c:v>
                </c:pt>
                <c:pt idx="1120">
                  <c:v>42044</c:v>
                </c:pt>
                <c:pt idx="1121">
                  <c:v>42045</c:v>
                </c:pt>
                <c:pt idx="1122">
                  <c:v>42046</c:v>
                </c:pt>
                <c:pt idx="1123">
                  <c:v>42047</c:v>
                </c:pt>
                <c:pt idx="1124">
                  <c:v>42048</c:v>
                </c:pt>
                <c:pt idx="1125">
                  <c:v>42051</c:v>
                </c:pt>
                <c:pt idx="1126">
                  <c:v>42052</c:v>
                </c:pt>
                <c:pt idx="1127">
                  <c:v>42053</c:v>
                </c:pt>
                <c:pt idx="1128">
                  <c:v>42054</c:v>
                </c:pt>
                <c:pt idx="1129">
                  <c:v>42055</c:v>
                </c:pt>
                <c:pt idx="1130">
                  <c:v>42058</c:v>
                </c:pt>
                <c:pt idx="1131">
                  <c:v>42059</c:v>
                </c:pt>
                <c:pt idx="1132">
                  <c:v>42060</c:v>
                </c:pt>
                <c:pt idx="1133">
                  <c:v>42061</c:v>
                </c:pt>
                <c:pt idx="1134">
                  <c:v>42062</c:v>
                </c:pt>
                <c:pt idx="1135">
                  <c:v>42065</c:v>
                </c:pt>
                <c:pt idx="1136">
                  <c:v>42066</c:v>
                </c:pt>
                <c:pt idx="1137">
                  <c:v>42067</c:v>
                </c:pt>
                <c:pt idx="1138">
                  <c:v>42068</c:v>
                </c:pt>
                <c:pt idx="1139">
                  <c:v>42069</c:v>
                </c:pt>
                <c:pt idx="1140">
                  <c:v>42072</c:v>
                </c:pt>
                <c:pt idx="1141">
                  <c:v>42073</c:v>
                </c:pt>
                <c:pt idx="1142">
                  <c:v>42074</c:v>
                </c:pt>
                <c:pt idx="1143">
                  <c:v>42075</c:v>
                </c:pt>
                <c:pt idx="1144">
                  <c:v>42076</c:v>
                </c:pt>
                <c:pt idx="1145">
                  <c:v>42080</c:v>
                </c:pt>
                <c:pt idx="1146">
                  <c:v>42081</c:v>
                </c:pt>
                <c:pt idx="1147">
                  <c:v>42082</c:v>
                </c:pt>
                <c:pt idx="1148">
                  <c:v>42083</c:v>
                </c:pt>
                <c:pt idx="1149">
                  <c:v>42086</c:v>
                </c:pt>
                <c:pt idx="1150">
                  <c:v>42087</c:v>
                </c:pt>
                <c:pt idx="1151">
                  <c:v>42088</c:v>
                </c:pt>
                <c:pt idx="1152">
                  <c:v>42089</c:v>
                </c:pt>
                <c:pt idx="1153">
                  <c:v>42090</c:v>
                </c:pt>
                <c:pt idx="1154">
                  <c:v>42093</c:v>
                </c:pt>
                <c:pt idx="1155">
                  <c:v>42094</c:v>
                </c:pt>
                <c:pt idx="1156">
                  <c:v>42095</c:v>
                </c:pt>
                <c:pt idx="1157">
                  <c:v>42100</c:v>
                </c:pt>
                <c:pt idx="1158">
                  <c:v>42101</c:v>
                </c:pt>
                <c:pt idx="1159">
                  <c:v>42102</c:v>
                </c:pt>
                <c:pt idx="1160">
                  <c:v>42103</c:v>
                </c:pt>
                <c:pt idx="1161">
                  <c:v>42104</c:v>
                </c:pt>
                <c:pt idx="1162">
                  <c:v>42107</c:v>
                </c:pt>
                <c:pt idx="1163">
                  <c:v>42108</c:v>
                </c:pt>
                <c:pt idx="1164">
                  <c:v>42109</c:v>
                </c:pt>
                <c:pt idx="1165">
                  <c:v>42110</c:v>
                </c:pt>
                <c:pt idx="1166">
                  <c:v>42111</c:v>
                </c:pt>
                <c:pt idx="1167">
                  <c:v>42114</c:v>
                </c:pt>
                <c:pt idx="1168">
                  <c:v>42115</c:v>
                </c:pt>
                <c:pt idx="1169">
                  <c:v>42116</c:v>
                </c:pt>
                <c:pt idx="1170">
                  <c:v>42117</c:v>
                </c:pt>
                <c:pt idx="1171">
                  <c:v>42118</c:v>
                </c:pt>
                <c:pt idx="1172">
                  <c:v>42121</c:v>
                </c:pt>
                <c:pt idx="1173">
                  <c:v>42122</c:v>
                </c:pt>
                <c:pt idx="1174">
                  <c:v>42123</c:v>
                </c:pt>
                <c:pt idx="1175">
                  <c:v>42124</c:v>
                </c:pt>
                <c:pt idx="1176">
                  <c:v>42128</c:v>
                </c:pt>
                <c:pt idx="1177">
                  <c:v>42129</c:v>
                </c:pt>
                <c:pt idx="1178">
                  <c:v>42130</c:v>
                </c:pt>
                <c:pt idx="1179">
                  <c:v>42131</c:v>
                </c:pt>
                <c:pt idx="1180">
                  <c:v>42132</c:v>
                </c:pt>
                <c:pt idx="1181">
                  <c:v>42135</c:v>
                </c:pt>
                <c:pt idx="1182">
                  <c:v>42136</c:v>
                </c:pt>
                <c:pt idx="1183">
                  <c:v>42137</c:v>
                </c:pt>
                <c:pt idx="1184">
                  <c:v>42138</c:v>
                </c:pt>
                <c:pt idx="1185">
                  <c:v>42139</c:v>
                </c:pt>
                <c:pt idx="1186">
                  <c:v>42142</c:v>
                </c:pt>
                <c:pt idx="1187">
                  <c:v>42143</c:v>
                </c:pt>
                <c:pt idx="1188">
                  <c:v>42144</c:v>
                </c:pt>
                <c:pt idx="1189">
                  <c:v>42145</c:v>
                </c:pt>
                <c:pt idx="1190">
                  <c:v>42146</c:v>
                </c:pt>
                <c:pt idx="1191">
                  <c:v>42149</c:v>
                </c:pt>
                <c:pt idx="1192">
                  <c:v>42150</c:v>
                </c:pt>
                <c:pt idx="1193">
                  <c:v>42151</c:v>
                </c:pt>
                <c:pt idx="1194">
                  <c:v>42152</c:v>
                </c:pt>
                <c:pt idx="1195">
                  <c:v>42153</c:v>
                </c:pt>
                <c:pt idx="1196">
                  <c:v>42156</c:v>
                </c:pt>
                <c:pt idx="1197">
                  <c:v>42157</c:v>
                </c:pt>
                <c:pt idx="1198">
                  <c:v>42158</c:v>
                </c:pt>
                <c:pt idx="1199">
                  <c:v>42159</c:v>
                </c:pt>
                <c:pt idx="1200">
                  <c:v>42160</c:v>
                </c:pt>
                <c:pt idx="1201">
                  <c:v>42163</c:v>
                </c:pt>
                <c:pt idx="1202">
                  <c:v>42164</c:v>
                </c:pt>
                <c:pt idx="1203">
                  <c:v>42165</c:v>
                </c:pt>
                <c:pt idx="1204">
                  <c:v>42166</c:v>
                </c:pt>
                <c:pt idx="1205">
                  <c:v>42167</c:v>
                </c:pt>
                <c:pt idx="1206">
                  <c:v>42170</c:v>
                </c:pt>
                <c:pt idx="1207">
                  <c:v>42171</c:v>
                </c:pt>
                <c:pt idx="1208">
                  <c:v>42172</c:v>
                </c:pt>
                <c:pt idx="1209">
                  <c:v>42173</c:v>
                </c:pt>
                <c:pt idx="1210">
                  <c:v>42174</c:v>
                </c:pt>
                <c:pt idx="1211">
                  <c:v>42177</c:v>
                </c:pt>
                <c:pt idx="1212">
                  <c:v>42178</c:v>
                </c:pt>
                <c:pt idx="1213">
                  <c:v>42179</c:v>
                </c:pt>
                <c:pt idx="1214">
                  <c:v>42180</c:v>
                </c:pt>
                <c:pt idx="1215">
                  <c:v>42181</c:v>
                </c:pt>
                <c:pt idx="1216">
                  <c:v>42184</c:v>
                </c:pt>
                <c:pt idx="1217">
                  <c:v>42185</c:v>
                </c:pt>
                <c:pt idx="1218">
                  <c:v>42186</c:v>
                </c:pt>
                <c:pt idx="1219">
                  <c:v>42187</c:v>
                </c:pt>
                <c:pt idx="1220">
                  <c:v>42188</c:v>
                </c:pt>
                <c:pt idx="1221">
                  <c:v>42191</c:v>
                </c:pt>
                <c:pt idx="1222">
                  <c:v>42192</c:v>
                </c:pt>
                <c:pt idx="1223">
                  <c:v>42193</c:v>
                </c:pt>
                <c:pt idx="1224">
                  <c:v>42194</c:v>
                </c:pt>
                <c:pt idx="1225">
                  <c:v>42195</c:v>
                </c:pt>
                <c:pt idx="1226">
                  <c:v>42198</c:v>
                </c:pt>
                <c:pt idx="1227">
                  <c:v>42199</c:v>
                </c:pt>
                <c:pt idx="1228">
                  <c:v>42200</c:v>
                </c:pt>
                <c:pt idx="1229">
                  <c:v>42201</c:v>
                </c:pt>
                <c:pt idx="1230">
                  <c:v>42202</c:v>
                </c:pt>
                <c:pt idx="1231">
                  <c:v>42205</c:v>
                </c:pt>
                <c:pt idx="1232">
                  <c:v>42206</c:v>
                </c:pt>
                <c:pt idx="1233">
                  <c:v>42207</c:v>
                </c:pt>
                <c:pt idx="1234">
                  <c:v>42208</c:v>
                </c:pt>
                <c:pt idx="1235">
                  <c:v>42209</c:v>
                </c:pt>
                <c:pt idx="1236">
                  <c:v>42212</c:v>
                </c:pt>
                <c:pt idx="1237">
                  <c:v>42213</c:v>
                </c:pt>
                <c:pt idx="1238">
                  <c:v>42214</c:v>
                </c:pt>
                <c:pt idx="1239">
                  <c:v>42215</c:v>
                </c:pt>
                <c:pt idx="1240">
                  <c:v>42216</c:v>
                </c:pt>
                <c:pt idx="1241">
                  <c:v>42219</c:v>
                </c:pt>
                <c:pt idx="1242">
                  <c:v>42220</c:v>
                </c:pt>
                <c:pt idx="1243">
                  <c:v>42221</c:v>
                </c:pt>
                <c:pt idx="1244">
                  <c:v>42222</c:v>
                </c:pt>
                <c:pt idx="1245">
                  <c:v>42223</c:v>
                </c:pt>
                <c:pt idx="1246">
                  <c:v>42226</c:v>
                </c:pt>
                <c:pt idx="1247">
                  <c:v>42227</c:v>
                </c:pt>
                <c:pt idx="1248">
                  <c:v>42228</c:v>
                </c:pt>
                <c:pt idx="1249">
                  <c:v>42229</c:v>
                </c:pt>
                <c:pt idx="1250">
                  <c:v>42230</c:v>
                </c:pt>
                <c:pt idx="1251">
                  <c:v>42233</c:v>
                </c:pt>
                <c:pt idx="1252">
                  <c:v>42234</c:v>
                </c:pt>
                <c:pt idx="1253">
                  <c:v>42235</c:v>
                </c:pt>
                <c:pt idx="1254">
                  <c:v>42236</c:v>
                </c:pt>
                <c:pt idx="1255">
                  <c:v>42237</c:v>
                </c:pt>
                <c:pt idx="1256">
                  <c:v>42240</c:v>
                </c:pt>
                <c:pt idx="1257">
                  <c:v>42241</c:v>
                </c:pt>
                <c:pt idx="1258">
                  <c:v>42242</c:v>
                </c:pt>
                <c:pt idx="1259">
                  <c:v>42243</c:v>
                </c:pt>
                <c:pt idx="1260">
                  <c:v>42244</c:v>
                </c:pt>
                <c:pt idx="1261">
                  <c:v>42247</c:v>
                </c:pt>
                <c:pt idx="1262">
                  <c:v>42248</c:v>
                </c:pt>
                <c:pt idx="1263">
                  <c:v>42249</c:v>
                </c:pt>
                <c:pt idx="1264">
                  <c:v>42250</c:v>
                </c:pt>
                <c:pt idx="1265">
                  <c:v>42251</c:v>
                </c:pt>
                <c:pt idx="1266">
                  <c:v>42254</c:v>
                </c:pt>
                <c:pt idx="1267">
                  <c:v>42255</c:v>
                </c:pt>
                <c:pt idx="1268">
                  <c:v>42256</c:v>
                </c:pt>
                <c:pt idx="1269">
                  <c:v>42257</c:v>
                </c:pt>
                <c:pt idx="1270">
                  <c:v>42258</c:v>
                </c:pt>
                <c:pt idx="1271">
                  <c:v>42261</c:v>
                </c:pt>
                <c:pt idx="1272">
                  <c:v>42262</c:v>
                </c:pt>
                <c:pt idx="1273">
                  <c:v>42264</c:v>
                </c:pt>
                <c:pt idx="1274">
                  <c:v>42265</c:v>
                </c:pt>
                <c:pt idx="1275">
                  <c:v>42268</c:v>
                </c:pt>
                <c:pt idx="1276">
                  <c:v>42269</c:v>
                </c:pt>
                <c:pt idx="1277">
                  <c:v>42270</c:v>
                </c:pt>
                <c:pt idx="1278">
                  <c:v>42271</c:v>
                </c:pt>
                <c:pt idx="1279">
                  <c:v>42272</c:v>
                </c:pt>
                <c:pt idx="1280">
                  <c:v>42275</c:v>
                </c:pt>
                <c:pt idx="1281">
                  <c:v>42276</c:v>
                </c:pt>
                <c:pt idx="1282">
                  <c:v>42277</c:v>
                </c:pt>
                <c:pt idx="1283">
                  <c:v>42278</c:v>
                </c:pt>
                <c:pt idx="1284">
                  <c:v>42279</c:v>
                </c:pt>
                <c:pt idx="1285">
                  <c:v>42282</c:v>
                </c:pt>
                <c:pt idx="1286">
                  <c:v>42283</c:v>
                </c:pt>
                <c:pt idx="1287">
                  <c:v>42284</c:v>
                </c:pt>
                <c:pt idx="1288">
                  <c:v>42285</c:v>
                </c:pt>
                <c:pt idx="1289">
                  <c:v>42286</c:v>
                </c:pt>
                <c:pt idx="1290">
                  <c:v>42289</c:v>
                </c:pt>
                <c:pt idx="1291">
                  <c:v>42290</c:v>
                </c:pt>
                <c:pt idx="1292">
                  <c:v>42291</c:v>
                </c:pt>
                <c:pt idx="1293">
                  <c:v>42292</c:v>
                </c:pt>
                <c:pt idx="1294">
                  <c:v>42293</c:v>
                </c:pt>
                <c:pt idx="1295">
                  <c:v>42296</c:v>
                </c:pt>
                <c:pt idx="1296">
                  <c:v>42297</c:v>
                </c:pt>
                <c:pt idx="1297">
                  <c:v>42298</c:v>
                </c:pt>
                <c:pt idx="1298">
                  <c:v>42299</c:v>
                </c:pt>
                <c:pt idx="1299">
                  <c:v>42300</c:v>
                </c:pt>
                <c:pt idx="1300">
                  <c:v>42303</c:v>
                </c:pt>
                <c:pt idx="1301">
                  <c:v>42304</c:v>
                </c:pt>
                <c:pt idx="1302">
                  <c:v>42305</c:v>
                </c:pt>
                <c:pt idx="1303">
                  <c:v>42306</c:v>
                </c:pt>
                <c:pt idx="1304">
                  <c:v>42307</c:v>
                </c:pt>
                <c:pt idx="1305">
                  <c:v>42311</c:v>
                </c:pt>
                <c:pt idx="1306">
                  <c:v>42312</c:v>
                </c:pt>
                <c:pt idx="1307">
                  <c:v>42313</c:v>
                </c:pt>
                <c:pt idx="1308">
                  <c:v>42314</c:v>
                </c:pt>
                <c:pt idx="1309">
                  <c:v>42317</c:v>
                </c:pt>
                <c:pt idx="1310">
                  <c:v>42318</c:v>
                </c:pt>
                <c:pt idx="1311">
                  <c:v>42319</c:v>
                </c:pt>
                <c:pt idx="1312">
                  <c:v>42320</c:v>
                </c:pt>
                <c:pt idx="1313">
                  <c:v>42321</c:v>
                </c:pt>
                <c:pt idx="1314">
                  <c:v>42325</c:v>
                </c:pt>
                <c:pt idx="1315">
                  <c:v>42326</c:v>
                </c:pt>
                <c:pt idx="1316">
                  <c:v>42327</c:v>
                </c:pt>
                <c:pt idx="1317">
                  <c:v>42328</c:v>
                </c:pt>
                <c:pt idx="1318">
                  <c:v>42331</c:v>
                </c:pt>
                <c:pt idx="1319">
                  <c:v>42332</c:v>
                </c:pt>
                <c:pt idx="1320">
                  <c:v>42333</c:v>
                </c:pt>
                <c:pt idx="1321">
                  <c:v>42334</c:v>
                </c:pt>
                <c:pt idx="1322">
                  <c:v>42335</c:v>
                </c:pt>
                <c:pt idx="1323">
                  <c:v>42338</c:v>
                </c:pt>
                <c:pt idx="1324">
                  <c:v>42339</c:v>
                </c:pt>
                <c:pt idx="1325">
                  <c:v>42340</c:v>
                </c:pt>
                <c:pt idx="1326">
                  <c:v>42341</c:v>
                </c:pt>
                <c:pt idx="1327">
                  <c:v>42342</c:v>
                </c:pt>
                <c:pt idx="1328">
                  <c:v>42345</c:v>
                </c:pt>
                <c:pt idx="1329">
                  <c:v>42346</c:v>
                </c:pt>
                <c:pt idx="1330">
                  <c:v>42347</c:v>
                </c:pt>
                <c:pt idx="1331">
                  <c:v>42348</c:v>
                </c:pt>
                <c:pt idx="1332">
                  <c:v>42349</c:v>
                </c:pt>
                <c:pt idx="1333">
                  <c:v>42352</c:v>
                </c:pt>
                <c:pt idx="1334">
                  <c:v>42353</c:v>
                </c:pt>
                <c:pt idx="1335">
                  <c:v>42354</c:v>
                </c:pt>
                <c:pt idx="1336">
                  <c:v>42355</c:v>
                </c:pt>
                <c:pt idx="1337">
                  <c:v>42356</c:v>
                </c:pt>
                <c:pt idx="1338">
                  <c:v>42359</c:v>
                </c:pt>
                <c:pt idx="1339">
                  <c:v>42360</c:v>
                </c:pt>
                <c:pt idx="1340">
                  <c:v>42361</c:v>
                </c:pt>
                <c:pt idx="1341">
                  <c:v>42362</c:v>
                </c:pt>
                <c:pt idx="1342">
                  <c:v>42366</c:v>
                </c:pt>
                <c:pt idx="1343">
                  <c:v>42367</c:v>
                </c:pt>
                <c:pt idx="1344">
                  <c:v>42368</c:v>
                </c:pt>
                <c:pt idx="1345">
                  <c:v>42369</c:v>
                </c:pt>
                <c:pt idx="1346">
                  <c:v>42373</c:v>
                </c:pt>
                <c:pt idx="1347">
                  <c:v>42374</c:v>
                </c:pt>
                <c:pt idx="1348">
                  <c:v>42375</c:v>
                </c:pt>
                <c:pt idx="1349">
                  <c:v>42376</c:v>
                </c:pt>
                <c:pt idx="1350">
                  <c:v>42377</c:v>
                </c:pt>
                <c:pt idx="1351">
                  <c:v>42380</c:v>
                </c:pt>
                <c:pt idx="1352">
                  <c:v>42381</c:v>
                </c:pt>
                <c:pt idx="1353">
                  <c:v>42382</c:v>
                </c:pt>
                <c:pt idx="1354">
                  <c:v>42383</c:v>
                </c:pt>
                <c:pt idx="1355">
                  <c:v>42384</c:v>
                </c:pt>
                <c:pt idx="1356">
                  <c:v>42387</c:v>
                </c:pt>
                <c:pt idx="1357">
                  <c:v>42388</c:v>
                </c:pt>
                <c:pt idx="1358">
                  <c:v>42389</c:v>
                </c:pt>
                <c:pt idx="1359">
                  <c:v>42390</c:v>
                </c:pt>
                <c:pt idx="1360">
                  <c:v>42391</c:v>
                </c:pt>
                <c:pt idx="1361">
                  <c:v>42394</c:v>
                </c:pt>
                <c:pt idx="1362">
                  <c:v>42395</c:v>
                </c:pt>
                <c:pt idx="1363">
                  <c:v>42396</c:v>
                </c:pt>
                <c:pt idx="1364">
                  <c:v>42397</c:v>
                </c:pt>
                <c:pt idx="1365">
                  <c:v>42398</c:v>
                </c:pt>
                <c:pt idx="1366">
                  <c:v>42402</c:v>
                </c:pt>
                <c:pt idx="1367">
                  <c:v>42403</c:v>
                </c:pt>
                <c:pt idx="1368">
                  <c:v>42404</c:v>
                </c:pt>
                <c:pt idx="1369">
                  <c:v>42405</c:v>
                </c:pt>
                <c:pt idx="1370">
                  <c:v>42408</c:v>
                </c:pt>
                <c:pt idx="1371">
                  <c:v>42409</c:v>
                </c:pt>
                <c:pt idx="1372">
                  <c:v>42410</c:v>
                </c:pt>
                <c:pt idx="1373">
                  <c:v>42411</c:v>
                </c:pt>
                <c:pt idx="1374">
                  <c:v>42412</c:v>
                </c:pt>
                <c:pt idx="1375">
                  <c:v>42415</c:v>
                </c:pt>
                <c:pt idx="1376">
                  <c:v>42416</c:v>
                </c:pt>
                <c:pt idx="1377">
                  <c:v>42417</c:v>
                </c:pt>
                <c:pt idx="1378">
                  <c:v>42418</c:v>
                </c:pt>
                <c:pt idx="1379">
                  <c:v>42419</c:v>
                </c:pt>
                <c:pt idx="1380">
                  <c:v>42422</c:v>
                </c:pt>
                <c:pt idx="1381">
                  <c:v>42423</c:v>
                </c:pt>
                <c:pt idx="1382">
                  <c:v>42424</c:v>
                </c:pt>
                <c:pt idx="1383">
                  <c:v>42425</c:v>
                </c:pt>
                <c:pt idx="1384">
                  <c:v>42426</c:v>
                </c:pt>
                <c:pt idx="1385">
                  <c:v>42429</c:v>
                </c:pt>
                <c:pt idx="1386">
                  <c:v>42430</c:v>
                </c:pt>
                <c:pt idx="1387">
                  <c:v>42431</c:v>
                </c:pt>
                <c:pt idx="1388">
                  <c:v>42432</c:v>
                </c:pt>
                <c:pt idx="1389">
                  <c:v>42433</c:v>
                </c:pt>
                <c:pt idx="1390">
                  <c:v>42436</c:v>
                </c:pt>
                <c:pt idx="1391">
                  <c:v>42437</c:v>
                </c:pt>
                <c:pt idx="1392">
                  <c:v>42438</c:v>
                </c:pt>
                <c:pt idx="1393">
                  <c:v>42439</c:v>
                </c:pt>
                <c:pt idx="1394">
                  <c:v>42440</c:v>
                </c:pt>
                <c:pt idx="1395">
                  <c:v>42443</c:v>
                </c:pt>
                <c:pt idx="1396">
                  <c:v>42444</c:v>
                </c:pt>
                <c:pt idx="1397">
                  <c:v>42445</c:v>
                </c:pt>
                <c:pt idx="1398">
                  <c:v>42446</c:v>
                </c:pt>
                <c:pt idx="1399">
                  <c:v>42447</c:v>
                </c:pt>
                <c:pt idx="1400">
                  <c:v>42451</c:v>
                </c:pt>
                <c:pt idx="1401">
                  <c:v>42452</c:v>
                </c:pt>
                <c:pt idx="1402">
                  <c:v>42457</c:v>
                </c:pt>
                <c:pt idx="1403">
                  <c:v>42458</c:v>
                </c:pt>
                <c:pt idx="1404">
                  <c:v>42459</c:v>
                </c:pt>
                <c:pt idx="1405">
                  <c:v>42460</c:v>
                </c:pt>
                <c:pt idx="1406">
                  <c:v>42461</c:v>
                </c:pt>
                <c:pt idx="1407">
                  <c:v>42464</c:v>
                </c:pt>
                <c:pt idx="1408">
                  <c:v>42465</c:v>
                </c:pt>
                <c:pt idx="1409">
                  <c:v>42466</c:v>
                </c:pt>
                <c:pt idx="1410">
                  <c:v>42467</c:v>
                </c:pt>
                <c:pt idx="1411">
                  <c:v>42468</c:v>
                </c:pt>
                <c:pt idx="1412">
                  <c:v>42471</c:v>
                </c:pt>
                <c:pt idx="1413">
                  <c:v>42472</c:v>
                </c:pt>
                <c:pt idx="1414">
                  <c:v>42473</c:v>
                </c:pt>
                <c:pt idx="1415">
                  <c:v>42474</c:v>
                </c:pt>
                <c:pt idx="1416">
                  <c:v>42475</c:v>
                </c:pt>
                <c:pt idx="1417">
                  <c:v>42478</c:v>
                </c:pt>
                <c:pt idx="1418">
                  <c:v>42479</c:v>
                </c:pt>
                <c:pt idx="1419">
                  <c:v>42480</c:v>
                </c:pt>
                <c:pt idx="1420">
                  <c:v>42481</c:v>
                </c:pt>
                <c:pt idx="1421">
                  <c:v>42482</c:v>
                </c:pt>
                <c:pt idx="1422">
                  <c:v>42485</c:v>
                </c:pt>
                <c:pt idx="1423">
                  <c:v>42486</c:v>
                </c:pt>
                <c:pt idx="1424">
                  <c:v>42487</c:v>
                </c:pt>
                <c:pt idx="1425">
                  <c:v>42488</c:v>
                </c:pt>
                <c:pt idx="1426">
                  <c:v>42489</c:v>
                </c:pt>
                <c:pt idx="1427">
                  <c:v>42492</c:v>
                </c:pt>
                <c:pt idx="1428">
                  <c:v>42493</c:v>
                </c:pt>
                <c:pt idx="1429">
                  <c:v>42494</c:v>
                </c:pt>
                <c:pt idx="1430">
                  <c:v>42495</c:v>
                </c:pt>
                <c:pt idx="1431">
                  <c:v>42496</c:v>
                </c:pt>
                <c:pt idx="1432">
                  <c:v>42499</c:v>
                </c:pt>
                <c:pt idx="1433">
                  <c:v>42500</c:v>
                </c:pt>
                <c:pt idx="1434">
                  <c:v>42501</c:v>
                </c:pt>
                <c:pt idx="1435">
                  <c:v>42502</c:v>
                </c:pt>
                <c:pt idx="1436">
                  <c:v>42503</c:v>
                </c:pt>
                <c:pt idx="1437">
                  <c:v>42506</c:v>
                </c:pt>
                <c:pt idx="1438">
                  <c:v>42507</c:v>
                </c:pt>
                <c:pt idx="1439">
                  <c:v>42508</c:v>
                </c:pt>
                <c:pt idx="1440">
                  <c:v>42509</c:v>
                </c:pt>
                <c:pt idx="1441">
                  <c:v>42510</c:v>
                </c:pt>
                <c:pt idx="1442">
                  <c:v>42513</c:v>
                </c:pt>
                <c:pt idx="1443">
                  <c:v>42514</c:v>
                </c:pt>
                <c:pt idx="1444">
                  <c:v>42515</c:v>
                </c:pt>
                <c:pt idx="1445">
                  <c:v>42516</c:v>
                </c:pt>
                <c:pt idx="1446">
                  <c:v>42517</c:v>
                </c:pt>
                <c:pt idx="1447">
                  <c:v>42520</c:v>
                </c:pt>
                <c:pt idx="1448">
                  <c:v>42521</c:v>
                </c:pt>
                <c:pt idx="1449">
                  <c:v>42522</c:v>
                </c:pt>
                <c:pt idx="1450">
                  <c:v>42523</c:v>
                </c:pt>
                <c:pt idx="1451">
                  <c:v>42524</c:v>
                </c:pt>
                <c:pt idx="1452">
                  <c:v>42527</c:v>
                </c:pt>
                <c:pt idx="1453">
                  <c:v>42528</c:v>
                </c:pt>
                <c:pt idx="1454">
                  <c:v>42529</c:v>
                </c:pt>
                <c:pt idx="1455">
                  <c:v>42530</c:v>
                </c:pt>
                <c:pt idx="1456">
                  <c:v>42531</c:v>
                </c:pt>
                <c:pt idx="1457">
                  <c:v>42534</c:v>
                </c:pt>
                <c:pt idx="1458">
                  <c:v>42535</c:v>
                </c:pt>
                <c:pt idx="1459">
                  <c:v>42536</c:v>
                </c:pt>
                <c:pt idx="1460">
                  <c:v>42537</c:v>
                </c:pt>
                <c:pt idx="1461">
                  <c:v>42538</c:v>
                </c:pt>
                <c:pt idx="1462">
                  <c:v>42541</c:v>
                </c:pt>
                <c:pt idx="1463">
                  <c:v>42542</c:v>
                </c:pt>
                <c:pt idx="1464">
                  <c:v>42543</c:v>
                </c:pt>
                <c:pt idx="1465">
                  <c:v>42544</c:v>
                </c:pt>
                <c:pt idx="1466">
                  <c:v>42545</c:v>
                </c:pt>
                <c:pt idx="1467">
                  <c:v>42548</c:v>
                </c:pt>
                <c:pt idx="1468">
                  <c:v>42549</c:v>
                </c:pt>
                <c:pt idx="1469">
                  <c:v>42550</c:v>
                </c:pt>
                <c:pt idx="1470">
                  <c:v>42551</c:v>
                </c:pt>
                <c:pt idx="1471">
                  <c:v>42552</c:v>
                </c:pt>
                <c:pt idx="1472">
                  <c:v>42555</c:v>
                </c:pt>
                <c:pt idx="1473">
                  <c:v>42556</c:v>
                </c:pt>
                <c:pt idx="1474">
                  <c:v>42557</c:v>
                </c:pt>
                <c:pt idx="1475">
                  <c:v>42558</c:v>
                </c:pt>
                <c:pt idx="1476">
                  <c:v>42559</c:v>
                </c:pt>
                <c:pt idx="1477">
                  <c:v>42562</c:v>
                </c:pt>
                <c:pt idx="1478">
                  <c:v>42563</c:v>
                </c:pt>
                <c:pt idx="1479">
                  <c:v>42564</c:v>
                </c:pt>
                <c:pt idx="1480">
                  <c:v>42565</c:v>
                </c:pt>
                <c:pt idx="1481">
                  <c:v>42566</c:v>
                </c:pt>
                <c:pt idx="1482">
                  <c:v>42569</c:v>
                </c:pt>
                <c:pt idx="1483">
                  <c:v>42570</c:v>
                </c:pt>
                <c:pt idx="1484">
                  <c:v>42571</c:v>
                </c:pt>
                <c:pt idx="1485">
                  <c:v>42572</c:v>
                </c:pt>
                <c:pt idx="1486">
                  <c:v>42573</c:v>
                </c:pt>
                <c:pt idx="1487">
                  <c:v>42576</c:v>
                </c:pt>
                <c:pt idx="1488">
                  <c:v>42577</c:v>
                </c:pt>
                <c:pt idx="1489">
                  <c:v>42578</c:v>
                </c:pt>
                <c:pt idx="1490">
                  <c:v>42579</c:v>
                </c:pt>
                <c:pt idx="1491">
                  <c:v>42580</c:v>
                </c:pt>
                <c:pt idx="1492">
                  <c:v>42583</c:v>
                </c:pt>
                <c:pt idx="1493">
                  <c:v>42584</c:v>
                </c:pt>
                <c:pt idx="1494">
                  <c:v>42585</c:v>
                </c:pt>
                <c:pt idx="1495">
                  <c:v>42586</c:v>
                </c:pt>
                <c:pt idx="1496">
                  <c:v>42587</c:v>
                </c:pt>
                <c:pt idx="1497">
                  <c:v>42590</c:v>
                </c:pt>
                <c:pt idx="1498">
                  <c:v>42591</c:v>
                </c:pt>
                <c:pt idx="1499">
                  <c:v>42592</c:v>
                </c:pt>
                <c:pt idx="1500">
                  <c:v>42593</c:v>
                </c:pt>
                <c:pt idx="1501">
                  <c:v>42594</c:v>
                </c:pt>
                <c:pt idx="1502">
                  <c:v>42597</c:v>
                </c:pt>
                <c:pt idx="1503">
                  <c:v>42598</c:v>
                </c:pt>
                <c:pt idx="1504">
                  <c:v>42599</c:v>
                </c:pt>
                <c:pt idx="1505">
                  <c:v>42600</c:v>
                </c:pt>
                <c:pt idx="1506">
                  <c:v>42601</c:v>
                </c:pt>
                <c:pt idx="1507">
                  <c:v>42604</c:v>
                </c:pt>
                <c:pt idx="1508">
                  <c:v>42605</c:v>
                </c:pt>
                <c:pt idx="1509">
                  <c:v>42606</c:v>
                </c:pt>
                <c:pt idx="1510">
                  <c:v>42607</c:v>
                </c:pt>
                <c:pt idx="1511">
                  <c:v>42608</c:v>
                </c:pt>
                <c:pt idx="1512">
                  <c:v>42611</c:v>
                </c:pt>
                <c:pt idx="1513">
                  <c:v>42612</c:v>
                </c:pt>
                <c:pt idx="1514">
                  <c:v>42613</c:v>
                </c:pt>
                <c:pt idx="1515">
                  <c:v>42614</c:v>
                </c:pt>
                <c:pt idx="1516">
                  <c:v>42615</c:v>
                </c:pt>
                <c:pt idx="1517">
                  <c:v>42618</c:v>
                </c:pt>
                <c:pt idx="1518">
                  <c:v>42619</c:v>
                </c:pt>
                <c:pt idx="1519">
                  <c:v>42620</c:v>
                </c:pt>
                <c:pt idx="1520">
                  <c:v>42621</c:v>
                </c:pt>
                <c:pt idx="1521">
                  <c:v>42622</c:v>
                </c:pt>
                <c:pt idx="1522">
                  <c:v>42625</c:v>
                </c:pt>
                <c:pt idx="1523">
                  <c:v>42626</c:v>
                </c:pt>
                <c:pt idx="1524">
                  <c:v>42627</c:v>
                </c:pt>
                <c:pt idx="1525">
                  <c:v>42628</c:v>
                </c:pt>
                <c:pt idx="1526">
                  <c:v>42632</c:v>
                </c:pt>
                <c:pt idx="1527">
                  <c:v>42633</c:v>
                </c:pt>
                <c:pt idx="1528">
                  <c:v>42634</c:v>
                </c:pt>
                <c:pt idx="1529">
                  <c:v>42635</c:v>
                </c:pt>
                <c:pt idx="1530">
                  <c:v>42636</c:v>
                </c:pt>
                <c:pt idx="1531">
                  <c:v>42639</c:v>
                </c:pt>
                <c:pt idx="1532">
                  <c:v>42640</c:v>
                </c:pt>
                <c:pt idx="1533">
                  <c:v>42641</c:v>
                </c:pt>
                <c:pt idx="1534">
                  <c:v>42642</c:v>
                </c:pt>
                <c:pt idx="1535">
                  <c:v>42643</c:v>
                </c:pt>
                <c:pt idx="1536">
                  <c:v>42646</c:v>
                </c:pt>
                <c:pt idx="1537">
                  <c:v>42647</c:v>
                </c:pt>
                <c:pt idx="1538">
                  <c:v>42648</c:v>
                </c:pt>
                <c:pt idx="1539">
                  <c:v>42649</c:v>
                </c:pt>
                <c:pt idx="1540">
                  <c:v>42650</c:v>
                </c:pt>
                <c:pt idx="1541">
                  <c:v>42653</c:v>
                </c:pt>
                <c:pt idx="1542">
                  <c:v>42654</c:v>
                </c:pt>
                <c:pt idx="1543">
                  <c:v>42655</c:v>
                </c:pt>
                <c:pt idx="1544">
                  <c:v>42656</c:v>
                </c:pt>
                <c:pt idx="1545">
                  <c:v>42657</c:v>
                </c:pt>
                <c:pt idx="1546">
                  <c:v>42660</c:v>
                </c:pt>
                <c:pt idx="1547">
                  <c:v>42661</c:v>
                </c:pt>
                <c:pt idx="1548">
                  <c:v>42662</c:v>
                </c:pt>
                <c:pt idx="1549">
                  <c:v>42663</c:v>
                </c:pt>
                <c:pt idx="1550">
                  <c:v>42664</c:v>
                </c:pt>
                <c:pt idx="1551">
                  <c:v>42667</c:v>
                </c:pt>
                <c:pt idx="1552">
                  <c:v>42668</c:v>
                </c:pt>
                <c:pt idx="1553">
                  <c:v>42669</c:v>
                </c:pt>
                <c:pt idx="1554">
                  <c:v>42670</c:v>
                </c:pt>
                <c:pt idx="1555">
                  <c:v>42671</c:v>
                </c:pt>
                <c:pt idx="1556">
                  <c:v>42674</c:v>
                </c:pt>
                <c:pt idx="1557">
                  <c:v>42675</c:v>
                </c:pt>
                <c:pt idx="1558">
                  <c:v>42677</c:v>
                </c:pt>
                <c:pt idx="1559">
                  <c:v>42678</c:v>
                </c:pt>
                <c:pt idx="1560">
                  <c:v>42681</c:v>
                </c:pt>
                <c:pt idx="1561">
                  <c:v>42682</c:v>
                </c:pt>
                <c:pt idx="1562">
                  <c:v>42683</c:v>
                </c:pt>
                <c:pt idx="1563">
                  <c:v>42684</c:v>
                </c:pt>
                <c:pt idx="1564">
                  <c:v>42685</c:v>
                </c:pt>
                <c:pt idx="1565">
                  <c:v>42688</c:v>
                </c:pt>
                <c:pt idx="1566">
                  <c:v>42689</c:v>
                </c:pt>
                <c:pt idx="1567">
                  <c:v>42690</c:v>
                </c:pt>
                <c:pt idx="1568">
                  <c:v>42691</c:v>
                </c:pt>
                <c:pt idx="1569">
                  <c:v>42696</c:v>
                </c:pt>
                <c:pt idx="1570">
                  <c:v>42697</c:v>
                </c:pt>
                <c:pt idx="1571">
                  <c:v>42698</c:v>
                </c:pt>
                <c:pt idx="1572">
                  <c:v>42699</c:v>
                </c:pt>
                <c:pt idx="1573">
                  <c:v>42702</c:v>
                </c:pt>
                <c:pt idx="1574">
                  <c:v>42703</c:v>
                </c:pt>
                <c:pt idx="1575">
                  <c:v>42704</c:v>
                </c:pt>
                <c:pt idx="1576">
                  <c:v>42705</c:v>
                </c:pt>
                <c:pt idx="1577">
                  <c:v>42706</c:v>
                </c:pt>
                <c:pt idx="1578">
                  <c:v>42709</c:v>
                </c:pt>
                <c:pt idx="1579">
                  <c:v>42710</c:v>
                </c:pt>
                <c:pt idx="1580">
                  <c:v>42711</c:v>
                </c:pt>
                <c:pt idx="1581">
                  <c:v>42712</c:v>
                </c:pt>
                <c:pt idx="1582">
                  <c:v>42713</c:v>
                </c:pt>
                <c:pt idx="1583">
                  <c:v>42717</c:v>
                </c:pt>
                <c:pt idx="1584">
                  <c:v>42718</c:v>
                </c:pt>
                <c:pt idx="1585">
                  <c:v>42719</c:v>
                </c:pt>
                <c:pt idx="1586">
                  <c:v>42720</c:v>
                </c:pt>
                <c:pt idx="1587">
                  <c:v>42723</c:v>
                </c:pt>
                <c:pt idx="1588">
                  <c:v>42724</c:v>
                </c:pt>
                <c:pt idx="1589">
                  <c:v>42725</c:v>
                </c:pt>
                <c:pt idx="1590">
                  <c:v>42726</c:v>
                </c:pt>
                <c:pt idx="1591">
                  <c:v>42727</c:v>
                </c:pt>
                <c:pt idx="1592">
                  <c:v>42730</c:v>
                </c:pt>
                <c:pt idx="1593">
                  <c:v>42731</c:v>
                </c:pt>
                <c:pt idx="1594">
                  <c:v>42732</c:v>
                </c:pt>
                <c:pt idx="1595">
                  <c:v>42733</c:v>
                </c:pt>
                <c:pt idx="1596">
                  <c:v>42734</c:v>
                </c:pt>
                <c:pt idx="1597">
                  <c:v>42737</c:v>
                </c:pt>
                <c:pt idx="1598">
                  <c:v>42738</c:v>
                </c:pt>
                <c:pt idx="1599">
                  <c:v>42739</c:v>
                </c:pt>
                <c:pt idx="1600">
                  <c:v>42740</c:v>
                </c:pt>
                <c:pt idx="1601">
                  <c:v>42741</c:v>
                </c:pt>
                <c:pt idx="1602">
                  <c:v>42744</c:v>
                </c:pt>
                <c:pt idx="1603">
                  <c:v>42745</c:v>
                </c:pt>
                <c:pt idx="1604">
                  <c:v>42746</c:v>
                </c:pt>
                <c:pt idx="1605">
                  <c:v>42747</c:v>
                </c:pt>
                <c:pt idx="1606">
                  <c:v>42748</c:v>
                </c:pt>
                <c:pt idx="1607">
                  <c:v>42751</c:v>
                </c:pt>
                <c:pt idx="1608">
                  <c:v>42752</c:v>
                </c:pt>
                <c:pt idx="1609">
                  <c:v>42753</c:v>
                </c:pt>
                <c:pt idx="1610">
                  <c:v>42754</c:v>
                </c:pt>
                <c:pt idx="1611">
                  <c:v>42755</c:v>
                </c:pt>
                <c:pt idx="1612">
                  <c:v>42758</c:v>
                </c:pt>
                <c:pt idx="1613">
                  <c:v>42759</c:v>
                </c:pt>
                <c:pt idx="1614">
                  <c:v>42760</c:v>
                </c:pt>
                <c:pt idx="1615">
                  <c:v>42761</c:v>
                </c:pt>
                <c:pt idx="1616">
                  <c:v>42762</c:v>
                </c:pt>
                <c:pt idx="1617">
                  <c:v>42765</c:v>
                </c:pt>
                <c:pt idx="1618">
                  <c:v>42766</c:v>
                </c:pt>
                <c:pt idx="1619">
                  <c:v>42767</c:v>
                </c:pt>
                <c:pt idx="1620">
                  <c:v>42768</c:v>
                </c:pt>
                <c:pt idx="1621">
                  <c:v>42769</c:v>
                </c:pt>
                <c:pt idx="1622">
                  <c:v>42773</c:v>
                </c:pt>
                <c:pt idx="1623">
                  <c:v>42774</c:v>
                </c:pt>
                <c:pt idx="1624">
                  <c:v>42775</c:v>
                </c:pt>
                <c:pt idx="1625">
                  <c:v>42776</c:v>
                </c:pt>
                <c:pt idx="1626">
                  <c:v>42779</c:v>
                </c:pt>
                <c:pt idx="1627">
                  <c:v>42780</c:v>
                </c:pt>
                <c:pt idx="1628">
                  <c:v>42781</c:v>
                </c:pt>
                <c:pt idx="1629">
                  <c:v>42782</c:v>
                </c:pt>
                <c:pt idx="1630">
                  <c:v>42783</c:v>
                </c:pt>
                <c:pt idx="1631">
                  <c:v>42786</c:v>
                </c:pt>
                <c:pt idx="1632">
                  <c:v>42787</c:v>
                </c:pt>
                <c:pt idx="1633">
                  <c:v>42788</c:v>
                </c:pt>
                <c:pt idx="1634">
                  <c:v>42789</c:v>
                </c:pt>
                <c:pt idx="1635">
                  <c:v>42790</c:v>
                </c:pt>
                <c:pt idx="1636">
                  <c:v>42793</c:v>
                </c:pt>
                <c:pt idx="1637">
                  <c:v>42794</c:v>
                </c:pt>
                <c:pt idx="1638">
                  <c:v>42795</c:v>
                </c:pt>
                <c:pt idx="1639">
                  <c:v>42796</c:v>
                </c:pt>
                <c:pt idx="1640">
                  <c:v>42797</c:v>
                </c:pt>
                <c:pt idx="1641">
                  <c:v>42800</c:v>
                </c:pt>
                <c:pt idx="1642">
                  <c:v>42801</c:v>
                </c:pt>
                <c:pt idx="1643">
                  <c:v>42802</c:v>
                </c:pt>
                <c:pt idx="1644">
                  <c:v>42803</c:v>
                </c:pt>
                <c:pt idx="1645">
                  <c:v>42804</c:v>
                </c:pt>
                <c:pt idx="1646">
                  <c:v>42807</c:v>
                </c:pt>
                <c:pt idx="1647">
                  <c:v>42808</c:v>
                </c:pt>
                <c:pt idx="1648">
                  <c:v>42809</c:v>
                </c:pt>
                <c:pt idx="1649">
                  <c:v>42810</c:v>
                </c:pt>
                <c:pt idx="1650">
                  <c:v>42811</c:v>
                </c:pt>
                <c:pt idx="1651">
                  <c:v>42815</c:v>
                </c:pt>
                <c:pt idx="1652">
                  <c:v>42816</c:v>
                </c:pt>
                <c:pt idx="1653">
                  <c:v>42817</c:v>
                </c:pt>
                <c:pt idx="1654">
                  <c:v>42818</c:v>
                </c:pt>
                <c:pt idx="1655">
                  <c:v>42821</c:v>
                </c:pt>
                <c:pt idx="1656">
                  <c:v>42822</c:v>
                </c:pt>
                <c:pt idx="1657">
                  <c:v>42823</c:v>
                </c:pt>
                <c:pt idx="1658">
                  <c:v>42824</c:v>
                </c:pt>
                <c:pt idx="1659">
                  <c:v>42825</c:v>
                </c:pt>
              </c:numCache>
            </c:numRef>
          </c:cat>
          <c:val>
            <c:numRef>
              <c:f>PLACK_10!$C$2:$C$1661</c:f>
              <c:numCache>
                <c:formatCode>0.0000</c:formatCode>
                <c:ptCount val="1660"/>
                <c:pt idx="0">
                  <c:v>100</c:v>
                </c:pt>
                <c:pt idx="1">
                  <c:v>100</c:v>
                </c:pt>
                <c:pt idx="2">
                  <c:v>100</c:v>
                </c:pt>
                <c:pt idx="3">
                  <c:v>100</c:v>
                </c:pt>
                <c:pt idx="4">
                  <c:v>100</c:v>
                </c:pt>
                <c:pt idx="5">
                  <c:v>100</c:v>
                </c:pt>
                <c:pt idx="6">
                  <c:v>100</c:v>
                </c:pt>
                <c:pt idx="7">
                  <c:v>100</c:v>
                </c:pt>
                <c:pt idx="8">
                  <c:v>100</c:v>
                </c:pt>
                <c:pt idx="9">
                  <c:v>100</c:v>
                </c:pt>
                <c:pt idx="10">
                  <c:v>100</c:v>
                </c:pt>
                <c:pt idx="11">
                  <c:v>100</c:v>
                </c:pt>
                <c:pt idx="12">
                  <c:v>100</c:v>
                </c:pt>
                <c:pt idx="13">
                  <c:v>100</c:v>
                </c:pt>
                <c:pt idx="14">
                  <c:v>100</c:v>
                </c:pt>
                <c:pt idx="15">
                  <c:v>100</c:v>
                </c:pt>
                <c:pt idx="16">
                  <c:v>100</c:v>
                </c:pt>
                <c:pt idx="17">
                  <c:v>100</c:v>
                </c:pt>
                <c:pt idx="18">
                  <c:v>100</c:v>
                </c:pt>
                <c:pt idx="19">
                  <c:v>100</c:v>
                </c:pt>
                <c:pt idx="20">
                  <c:v>100</c:v>
                </c:pt>
                <c:pt idx="21">
                  <c:v>100</c:v>
                </c:pt>
                <c:pt idx="22">
                  <c:v>100</c:v>
                </c:pt>
                <c:pt idx="23">
                  <c:v>100</c:v>
                </c:pt>
                <c:pt idx="24">
                  <c:v>100</c:v>
                </c:pt>
                <c:pt idx="25">
                  <c:v>100</c:v>
                </c:pt>
                <c:pt idx="26">
                  <c:v>100</c:v>
                </c:pt>
                <c:pt idx="27">
                  <c:v>100</c:v>
                </c:pt>
                <c:pt idx="28">
                  <c:v>100</c:v>
                </c:pt>
                <c:pt idx="29">
                  <c:v>100</c:v>
                </c:pt>
                <c:pt idx="30">
                  <c:v>100</c:v>
                </c:pt>
                <c:pt idx="31">
                  <c:v>100</c:v>
                </c:pt>
                <c:pt idx="32">
                  <c:v>100</c:v>
                </c:pt>
                <c:pt idx="33">
                  <c:v>100</c:v>
                </c:pt>
                <c:pt idx="34">
                  <c:v>100</c:v>
                </c:pt>
                <c:pt idx="35">
                  <c:v>100</c:v>
                </c:pt>
                <c:pt idx="36">
                  <c:v>100</c:v>
                </c:pt>
                <c:pt idx="37">
                  <c:v>100</c:v>
                </c:pt>
                <c:pt idx="38">
                  <c:v>100</c:v>
                </c:pt>
                <c:pt idx="39">
                  <c:v>100</c:v>
                </c:pt>
                <c:pt idx="40">
                  <c:v>100</c:v>
                </c:pt>
                <c:pt idx="41">
                  <c:v>100</c:v>
                </c:pt>
                <c:pt idx="42">
                  <c:v>100</c:v>
                </c:pt>
                <c:pt idx="43">
                  <c:v>100</c:v>
                </c:pt>
                <c:pt idx="44">
                  <c:v>100</c:v>
                </c:pt>
                <c:pt idx="45">
                  <c:v>100</c:v>
                </c:pt>
                <c:pt idx="46">
                  <c:v>100</c:v>
                </c:pt>
                <c:pt idx="47">
                  <c:v>100</c:v>
                </c:pt>
                <c:pt idx="48">
                  <c:v>100</c:v>
                </c:pt>
                <c:pt idx="49">
                  <c:v>100</c:v>
                </c:pt>
                <c:pt idx="50">
                  <c:v>100</c:v>
                </c:pt>
                <c:pt idx="51">
                  <c:v>100</c:v>
                </c:pt>
                <c:pt idx="52">
                  <c:v>100</c:v>
                </c:pt>
                <c:pt idx="53">
                  <c:v>100</c:v>
                </c:pt>
                <c:pt idx="54">
                  <c:v>100</c:v>
                </c:pt>
                <c:pt idx="55">
                  <c:v>100</c:v>
                </c:pt>
                <c:pt idx="56">
                  <c:v>100</c:v>
                </c:pt>
                <c:pt idx="57">
                  <c:v>100</c:v>
                </c:pt>
                <c:pt idx="58">
                  <c:v>100.14114318053198</c:v>
                </c:pt>
                <c:pt idx="59">
                  <c:v>98.311284663271095</c:v>
                </c:pt>
                <c:pt idx="60">
                  <c:v>98.339219015280136</c:v>
                </c:pt>
                <c:pt idx="61">
                  <c:v>98.74537634408604</c:v>
                </c:pt>
                <c:pt idx="62">
                  <c:v>98.568851160158459</c:v>
                </c:pt>
                <c:pt idx="63">
                  <c:v>98.847855121675167</c:v>
                </c:pt>
                <c:pt idx="64">
                  <c:v>99.022433503112623</c:v>
                </c:pt>
                <c:pt idx="65">
                  <c:v>98.786146010186769</c:v>
                </c:pt>
                <c:pt idx="66">
                  <c:v>98.602150537634401</c:v>
                </c:pt>
                <c:pt idx="67">
                  <c:v>98.49188455008489</c:v>
                </c:pt>
                <c:pt idx="68">
                  <c:v>98.511375212224124</c:v>
                </c:pt>
                <c:pt idx="69">
                  <c:v>98.592574985851741</c:v>
                </c:pt>
                <c:pt idx="70">
                  <c:v>98.661595925297121</c:v>
                </c:pt>
                <c:pt idx="71">
                  <c:v>98.7614714204867</c:v>
                </c:pt>
                <c:pt idx="72">
                  <c:v>98.790379173740789</c:v>
                </c:pt>
                <c:pt idx="73">
                  <c:v>98.797849462365576</c:v>
                </c:pt>
                <c:pt idx="74">
                  <c:v>98.603463497453291</c:v>
                </c:pt>
                <c:pt idx="75">
                  <c:v>98.564165251839256</c:v>
                </c:pt>
                <c:pt idx="76">
                  <c:v>98.637894736842057</c:v>
                </c:pt>
                <c:pt idx="77">
                  <c:v>98.786327108092792</c:v>
                </c:pt>
                <c:pt idx="78">
                  <c:v>98.752552348613449</c:v>
                </c:pt>
                <c:pt idx="79">
                  <c:v>98.70675721561966</c:v>
                </c:pt>
                <c:pt idx="80">
                  <c:v>98.589020939445376</c:v>
                </c:pt>
                <c:pt idx="81">
                  <c:v>98.49840407470289</c:v>
                </c:pt>
                <c:pt idx="82">
                  <c:v>98.489960384833054</c:v>
                </c:pt>
                <c:pt idx="83">
                  <c:v>98.53462365591399</c:v>
                </c:pt>
                <c:pt idx="84">
                  <c:v>98.585942275042441</c:v>
                </c:pt>
                <c:pt idx="85">
                  <c:v>98.566293152235417</c:v>
                </c:pt>
                <c:pt idx="86">
                  <c:v>98.569054895302756</c:v>
                </c:pt>
                <c:pt idx="87">
                  <c:v>98.639049235993184</c:v>
                </c:pt>
                <c:pt idx="88">
                  <c:v>98.560452744765115</c:v>
                </c:pt>
                <c:pt idx="89">
                  <c:v>98.312959818902073</c:v>
                </c:pt>
                <c:pt idx="90">
                  <c:v>98.329688737973939</c:v>
                </c:pt>
                <c:pt idx="91">
                  <c:v>98.179309564233137</c:v>
                </c:pt>
                <c:pt idx="92">
                  <c:v>98.234363327673975</c:v>
                </c:pt>
                <c:pt idx="93">
                  <c:v>98.275291454442524</c:v>
                </c:pt>
                <c:pt idx="94">
                  <c:v>98.322874929258603</c:v>
                </c:pt>
                <c:pt idx="95">
                  <c:v>98.15382003395581</c:v>
                </c:pt>
                <c:pt idx="96">
                  <c:v>97.842829654782065</c:v>
                </c:pt>
                <c:pt idx="97">
                  <c:v>97.916559139784937</c:v>
                </c:pt>
                <c:pt idx="98">
                  <c:v>97.886519524617981</c:v>
                </c:pt>
                <c:pt idx="99">
                  <c:v>97.732405206564778</c:v>
                </c:pt>
                <c:pt idx="100">
                  <c:v>98.074272778720967</c:v>
                </c:pt>
                <c:pt idx="101">
                  <c:v>98.210526315789423</c:v>
                </c:pt>
                <c:pt idx="102">
                  <c:v>98.254374646293115</c:v>
                </c:pt>
                <c:pt idx="103">
                  <c:v>98.146870401810915</c:v>
                </c:pt>
                <c:pt idx="104">
                  <c:v>98.159864176570395</c:v>
                </c:pt>
                <c:pt idx="105">
                  <c:v>98.256004527447587</c:v>
                </c:pt>
                <c:pt idx="106">
                  <c:v>98.135506508205921</c:v>
                </c:pt>
                <c:pt idx="107">
                  <c:v>98.135506508205921</c:v>
                </c:pt>
                <c:pt idx="108">
                  <c:v>98.365953593661487</c:v>
                </c:pt>
                <c:pt idx="109">
                  <c:v>98.450888511601491</c:v>
                </c:pt>
                <c:pt idx="110">
                  <c:v>98.08760611205426</c:v>
                </c:pt>
                <c:pt idx="111">
                  <c:v>98.094102999434014</c:v>
                </c:pt>
                <c:pt idx="112">
                  <c:v>98.181799660441357</c:v>
                </c:pt>
                <c:pt idx="113">
                  <c:v>98.046202603282325</c:v>
                </c:pt>
                <c:pt idx="114">
                  <c:v>98.045229202037305</c:v>
                </c:pt>
                <c:pt idx="115">
                  <c:v>98.178720996038422</c:v>
                </c:pt>
                <c:pt idx="116">
                  <c:v>98.319683078664355</c:v>
                </c:pt>
                <c:pt idx="117">
                  <c:v>98.248556876061059</c:v>
                </c:pt>
                <c:pt idx="118">
                  <c:v>98.202761743067299</c:v>
                </c:pt>
                <c:pt idx="119">
                  <c:v>98.388545557441944</c:v>
                </c:pt>
                <c:pt idx="120">
                  <c:v>98.339015280135797</c:v>
                </c:pt>
                <c:pt idx="121">
                  <c:v>98.217543859649084</c:v>
                </c:pt>
                <c:pt idx="122">
                  <c:v>98.139920769666062</c:v>
                </c:pt>
                <c:pt idx="123">
                  <c:v>98.247266553480443</c:v>
                </c:pt>
                <c:pt idx="124">
                  <c:v>98.343406904357622</c:v>
                </c:pt>
                <c:pt idx="125">
                  <c:v>98.617860780984685</c:v>
                </c:pt>
                <c:pt idx="126">
                  <c:v>98.572065647990897</c:v>
                </c:pt>
                <c:pt idx="127">
                  <c:v>98.448647425014116</c:v>
                </c:pt>
                <c:pt idx="128">
                  <c:v>98.402852292020341</c:v>
                </c:pt>
                <c:pt idx="129">
                  <c:v>98.368262591963742</c:v>
                </c:pt>
                <c:pt idx="130">
                  <c:v>98.385964912280656</c:v>
                </c:pt>
                <c:pt idx="131">
                  <c:v>98.220645161290292</c:v>
                </c:pt>
                <c:pt idx="132">
                  <c:v>98.149518958686983</c:v>
                </c:pt>
                <c:pt idx="133">
                  <c:v>98.178426711941086</c:v>
                </c:pt>
                <c:pt idx="134">
                  <c:v>98.203599320882802</c:v>
                </c:pt>
                <c:pt idx="135">
                  <c:v>98.333355970571532</c:v>
                </c:pt>
                <c:pt idx="136">
                  <c:v>98.073684210526267</c:v>
                </c:pt>
                <c:pt idx="137">
                  <c:v>97.99606112054326</c:v>
                </c:pt>
                <c:pt idx="138">
                  <c:v>97.942795698924698</c:v>
                </c:pt>
                <c:pt idx="139">
                  <c:v>98.16188873541509</c:v>
                </c:pt>
                <c:pt idx="140">
                  <c:v>98.287880733016166</c:v>
                </c:pt>
                <c:pt idx="141">
                  <c:v>98.338739224605106</c:v>
                </c:pt>
                <c:pt idx="142">
                  <c:v>101.04365517675437</c:v>
                </c:pt>
                <c:pt idx="143">
                  <c:v>100.87387540030903</c:v>
                </c:pt>
                <c:pt idx="144">
                  <c:v>100.90363579627028</c:v>
                </c:pt>
                <c:pt idx="145">
                  <c:v>100.80581260704153</c:v>
                </c:pt>
                <c:pt idx="146">
                  <c:v>100.80812106978394</c:v>
                </c:pt>
                <c:pt idx="147">
                  <c:v>100.82617505836906</c:v>
                </c:pt>
                <c:pt idx="148">
                  <c:v>100.8465437660788</c:v>
                </c:pt>
                <c:pt idx="149">
                  <c:v>100.74872057685005</c:v>
                </c:pt>
                <c:pt idx="150">
                  <c:v>100.72131499967627</c:v>
                </c:pt>
                <c:pt idx="151">
                  <c:v>100.57961757589531</c:v>
                </c:pt>
                <c:pt idx="152">
                  <c:v>100.60360209814729</c:v>
                </c:pt>
                <c:pt idx="153">
                  <c:v>100.56523305035073</c:v>
                </c:pt>
                <c:pt idx="154">
                  <c:v>100.50815478716184</c:v>
                </c:pt>
                <c:pt idx="155">
                  <c:v>100.49562391892854</c:v>
                </c:pt>
                <c:pt idx="156">
                  <c:v>100.45876297825136</c:v>
                </c:pt>
                <c:pt idx="157">
                  <c:v>100.41557603406801</c:v>
                </c:pt>
                <c:pt idx="158">
                  <c:v>100.58224763299737</c:v>
                </c:pt>
                <c:pt idx="159">
                  <c:v>100.57316455254424</c:v>
                </c:pt>
                <c:pt idx="160">
                  <c:v>100.47446261091446</c:v>
                </c:pt>
                <c:pt idx="161">
                  <c:v>100.44335766962766</c:v>
                </c:pt>
                <c:pt idx="162">
                  <c:v>100.50974232547753</c:v>
                </c:pt>
                <c:pt idx="163">
                  <c:v>100.34526298256749</c:v>
                </c:pt>
                <c:pt idx="164">
                  <c:v>100.33137242006038</c:v>
                </c:pt>
                <c:pt idx="165">
                  <c:v>100.24373096833511</c:v>
                </c:pt>
                <c:pt idx="166">
                  <c:v>100.25261288843635</c:v>
                </c:pt>
                <c:pt idx="167">
                  <c:v>100.16625253533201</c:v>
                </c:pt>
                <c:pt idx="168">
                  <c:v>100.1881033580668</c:v>
                </c:pt>
                <c:pt idx="169">
                  <c:v>100.0699747259001</c:v>
                </c:pt>
                <c:pt idx="170">
                  <c:v>100.13517485713463</c:v>
                </c:pt>
                <c:pt idx="171">
                  <c:v>100.15200089939475</c:v>
                </c:pt>
                <c:pt idx="172">
                  <c:v>100.43020859890517</c:v>
                </c:pt>
                <c:pt idx="173">
                  <c:v>100.41026773413925</c:v>
                </c:pt>
                <c:pt idx="174">
                  <c:v>100.4232490758456</c:v>
                </c:pt>
                <c:pt idx="175">
                  <c:v>100.4640585349326</c:v>
                </c:pt>
                <c:pt idx="176">
                  <c:v>100.50516219090986</c:v>
                </c:pt>
                <c:pt idx="177">
                  <c:v>100.41093567861977</c:v>
                </c:pt>
                <c:pt idx="178">
                  <c:v>100.64194251977759</c:v>
                </c:pt>
                <c:pt idx="179">
                  <c:v>100.67371139050577</c:v>
                </c:pt>
                <c:pt idx="180">
                  <c:v>100.7459047346816</c:v>
                </c:pt>
                <c:pt idx="181">
                  <c:v>100.77001869203279</c:v>
                </c:pt>
                <c:pt idx="182">
                  <c:v>100.78188482576169</c:v>
                </c:pt>
                <c:pt idx="183">
                  <c:v>100.65666504283564</c:v>
                </c:pt>
                <c:pt idx="184">
                  <c:v>100.64849959907559</c:v>
                </c:pt>
                <c:pt idx="185">
                  <c:v>100.74098529729045</c:v>
                </c:pt>
                <c:pt idx="186">
                  <c:v>100.76428171689169</c:v>
                </c:pt>
                <c:pt idx="187">
                  <c:v>100.75240748030321</c:v>
                </c:pt>
                <c:pt idx="188">
                  <c:v>100.69221517240368</c:v>
                </c:pt>
                <c:pt idx="189">
                  <c:v>100.63513414818627</c:v>
                </c:pt>
                <c:pt idx="190">
                  <c:v>100.55693442274483</c:v>
                </c:pt>
                <c:pt idx="191">
                  <c:v>100.54437515785588</c:v>
                </c:pt>
                <c:pt idx="192">
                  <c:v>100.60320136607888</c:v>
                </c:pt>
                <c:pt idx="193">
                  <c:v>100.74398364078094</c:v>
                </c:pt>
                <c:pt idx="194">
                  <c:v>100.74813815165267</c:v>
                </c:pt>
                <c:pt idx="195">
                  <c:v>98.228324590866009</c:v>
                </c:pt>
                <c:pt idx="196">
                  <c:v>98.401882212593733</c:v>
                </c:pt>
                <c:pt idx="197">
                  <c:v>98.565483836971367</c:v>
                </c:pt>
                <c:pt idx="198">
                  <c:v>98.565297163283546</c:v>
                </c:pt>
                <c:pt idx="199">
                  <c:v>98.724270017902285</c:v>
                </c:pt>
                <c:pt idx="200">
                  <c:v>98.730406358297202</c:v>
                </c:pt>
                <c:pt idx="201">
                  <c:v>98.595484408055256</c:v>
                </c:pt>
                <c:pt idx="202">
                  <c:v>98.753129131997369</c:v>
                </c:pt>
                <c:pt idx="203">
                  <c:v>98.831018990524584</c:v>
                </c:pt>
                <c:pt idx="204">
                  <c:v>98.827825113735031</c:v>
                </c:pt>
                <c:pt idx="205">
                  <c:v>98.813236576870338</c:v>
                </c:pt>
                <c:pt idx="206">
                  <c:v>98.578147113686626</c:v>
                </c:pt>
                <c:pt idx="207">
                  <c:v>98.599607593124006</c:v>
                </c:pt>
                <c:pt idx="208">
                  <c:v>98.810679141331264</c:v>
                </c:pt>
                <c:pt idx="209">
                  <c:v>98.762305970141298</c:v>
                </c:pt>
                <c:pt idx="210">
                  <c:v>98.853362106123143</c:v>
                </c:pt>
                <c:pt idx="211">
                  <c:v>98.749116242989203</c:v>
                </c:pt>
                <c:pt idx="212">
                  <c:v>98.574025919240597</c:v>
                </c:pt>
                <c:pt idx="213">
                  <c:v>98.531307490567215</c:v>
                </c:pt>
                <c:pt idx="214">
                  <c:v>98.374923750394771</c:v>
                </c:pt>
                <c:pt idx="215">
                  <c:v>98.251404340110454</c:v>
                </c:pt>
                <c:pt idx="216">
                  <c:v>98.313310912767932</c:v>
                </c:pt>
                <c:pt idx="217">
                  <c:v>98.391346833734417</c:v>
                </c:pt>
                <c:pt idx="218">
                  <c:v>98.239216073487199</c:v>
                </c:pt>
                <c:pt idx="219">
                  <c:v>98.386059861598483</c:v>
                </c:pt>
                <c:pt idx="220">
                  <c:v>98.579307803154421</c:v>
                </c:pt>
                <c:pt idx="221">
                  <c:v>98.705696673557256</c:v>
                </c:pt>
                <c:pt idx="222">
                  <c:v>98.575232412507091</c:v>
                </c:pt>
                <c:pt idx="223">
                  <c:v>98.55171249233473</c:v>
                </c:pt>
                <c:pt idx="224">
                  <c:v>98.611875050785841</c:v>
                </c:pt>
                <c:pt idx="225">
                  <c:v>98.757787850975149</c:v>
                </c:pt>
                <c:pt idx="226">
                  <c:v>98.584378325766181</c:v>
                </c:pt>
                <c:pt idx="227">
                  <c:v>98.527851081414084</c:v>
                </c:pt>
                <c:pt idx="228">
                  <c:v>98.443866399506419</c:v>
                </c:pt>
                <c:pt idx="229">
                  <c:v>98.514328798418333</c:v>
                </c:pt>
                <c:pt idx="230">
                  <c:v>98.57048904262939</c:v>
                </c:pt>
                <c:pt idx="231">
                  <c:v>98.485492223482893</c:v>
                </c:pt>
                <c:pt idx="232">
                  <c:v>98.564573773467487</c:v>
                </c:pt>
                <c:pt idx="233">
                  <c:v>98.631490452278072</c:v>
                </c:pt>
                <c:pt idx="234">
                  <c:v>98.798373274384772</c:v>
                </c:pt>
                <c:pt idx="235">
                  <c:v>98.966736227623358</c:v>
                </c:pt>
                <c:pt idx="236">
                  <c:v>99.003571525414259</c:v>
                </c:pt>
                <c:pt idx="237">
                  <c:v>99.010513848287204</c:v>
                </c:pt>
                <c:pt idx="238">
                  <c:v>99.227943803394112</c:v>
                </c:pt>
                <c:pt idx="239">
                  <c:v>99.308575348672051</c:v>
                </c:pt>
                <c:pt idx="240">
                  <c:v>99.723715089133535</c:v>
                </c:pt>
                <c:pt idx="241">
                  <c:v>99.973017098051102</c:v>
                </c:pt>
                <c:pt idx="242">
                  <c:v>99.884817141411517</c:v>
                </c:pt>
                <c:pt idx="243">
                  <c:v>100.02509536489693</c:v>
                </c:pt>
                <c:pt idx="244">
                  <c:v>99.87119835454989</c:v>
                </c:pt>
                <c:pt idx="245">
                  <c:v>99.766436266553669</c:v>
                </c:pt>
                <c:pt idx="246">
                  <c:v>99.814524598773403</c:v>
                </c:pt>
                <c:pt idx="247">
                  <c:v>99.630196405541767</c:v>
                </c:pt>
                <c:pt idx="248">
                  <c:v>100.03597336012842</c:v>
                </c:pt>
                <c:pt idx="249">
                  <c:v>99.805395905641817</c:v>
                </c:pt>
                <c:pt idx="250">
                  <c:v>99.921864496578763</c:v>
                </c:pt>
                <c:pt idx="251">
                  <c:v>100.00947552615067</c:v>
                </c:pt>
                <c:pt idx="252">
                  <c:v>100.1335060429449</c:v>
                </c:pt>
                <c:pt idx="253">
                  <c:v>100.20114966345091</c:v>
                </c:pt>
                <c:pt idx="254">
                  <c:v>100.36080933961412</c:v>
                </c:pt>
                <c:pt idx="255">
                  <c:v>100.20949257664805</c:v>
                </c:pt>
                <c:pt idx="256">
                  <c:v>100.35206134941787</c:v>
                </c:pt>
                <c:pt idx="257">
                  <c:v>100.09361850589843</c:v>
                </c:pt>
                <c:pt idx="258">
                  <c:v>99.931863184128645</c:v>
                </c:pt>
                <c:pt idx="259">
                  <c:v>100.17427322267874</c:v>
                </c:pt>
                <c:pt idx="260">
                  <c:v>100.49735309467009</c:v>
                </c:pt>
                <c:pt idx="261">
                  <c:v>100.45559247514592</c:v>
                </c:pt>
                <c:pt idx="262">
                  <c:v>100.37662985585926</c:v>
                </c:pt>
                <c:pt idx="263">
                  <c:v>100.44178001319186</c:v>
                </c:pt>
                <c:pt idx="264">
                  <c:v>100.73292454613383</c:v>
                </c:pt>
                <c:pt idx="265">
                  <c:v>101.0060740901795</c:v>
                </c:pt>
                <c:pt idx="266">
                  <c:v>101.26932019692545</c:v>
                </c:pt>
                <c:pt idx="267">
                  <c:v>101.40436762207656</c:v>
                </c:pt>
                <c:pt idx="268">
                  <c:v>101.33378685294603</c:v>
                </c:pt>
                <c:pt idx="269">
                  <c:v>101.87457360459162</c:v>
                </c:pt>
                <c:pt idx="270">
                  <c:v>101.84447013955027</c:v>
                </c:pt>
                <c:pt idx="271">
                  <c:v>102.31711698269399</c:v>
                </c:pt>
                <c:pt idx="272">
                  <c:v>103.27867214748291</c:v>
                </c:pt>
                <c:pt idx="273">
                  <c:v>103.08186746734079</c:v>
                </c:pt>
                <c:pt idx="274">
                  <c:v>102.8709238335834</c:v>
                </c:pt>
                <c:pt idx="275">
                  <c:v>102.23957564575552</c:v>
                </c:pt>
                <c:pt idx="276">
                  <c:v>102.40428977661986</c:v>
                </c:pt>
                <c:pt idx="277">
                  <c:v>102.48026224771569</c:v>
                </c:pt>
                <c:pt idx="278">
                  <c:v>103.17477281148429</c:v>
                </c:pt>
                <c:pt idx="279">
                  <c:v>103.37171497535518</c:v>
                </c:pt>
                <c:pt idx="280">
                  <c:v>103.51313729151312</c:v>
                </c:pt>
                <c:pt idx="281">
                  <c:v>102.97327099238028</c:v>
                </c:pt>
                <c:pt idx="282">
                  <c:v>102.74066663908938</c:v>
                </c:pt>
                <c:pt idx="283">
                  <c:v>102.36908914789522</c:v>
                </c:pt>
                <c:pt idx="284">
                  <c:v>102.30503081767579</c:v>
                </c:pt>
                <c:pt idx="285">
                  <c:v>102.40559207419591</c:v>
                </c:pt>
                <c:pt idx="286">
                  <c:v>102.22357354757369</c:v>
                </c:pt>
                <c:pt idx="287">
                  <c:v>102.48976925557704</c:v>
                </c:pt>
                <c:pt idx="288">
                  <c:v>102.34548190958031</c:v>
                </c:pt>
                <c:pt idx="289">
                  <c:v>102.39549805568578</c:v>
                </c:pt>
                <c:pt idx="290">
                  <c:v>102.67230105408136</c:v>
                </c:pt>
                <c:pt idx="291">
                  <c:v>102.55166971029786</c:v>
                </c:pt>
                <c:pt idx="292">
                  <c:v>103.08114925931177</c:v>
                </c:pt>
                <c:pt idx="293">
                  <c:v>102.99145073425142</c:v>
                </c:pt>
                <c:pt idx="294">
                  <c:v>102.7985354779364</c:v>
                </c:pt>
                <c:pt idx="295">
                  <c:v>102.72884847097239</c:v>
                </c:pt>
                <c:pt idx="296">
                  <c:v>102.81871243753527</c:v>
                </c:pt>
                <c:pt idx="297">
                  <c:v>102.29647940465701</c:v>
                </c:pt>
                <c:pt idx="298">
                  <c:v>102.32025050677456</c:v>
                </c:pt>
                <c:pt idx="299">
                  <c:v>102.44760887550997</c:v>
                </c:pt>
                <c:pt idx="300">
                  <c:v>103.12069430248208</c:v>
                </c:pt>
                <c:pt idx="301">
                  <c:v>102.7397052268046</c:v>
                </c:pt>
                <c:pt idx="302">
                  <c:v>102.86714983783052</c:v>
                </c:pt>
                <c:pt idx="303">
                  <c:v>102.83884377350635</c:v>
                </c:pt>
                <c:pt idx="304">
                  <c:v>102.72917030995545</c:v>
                </c:pt>
                <c:pt idx="305">
                  <c:v>102.9893526839774</c:v>
                </c:pt>
                <c:pt idx="306">
                  <c:v>103.06384140018385</c:v>
                </c:pt>
                <c:pt idx="307">
                  <c:v>102.78551087543508</c:v>
                </c:pt>
                <c:pt idx="308">
                  <c:v>102.96116437436402</c:v>
                </c:pt>
                <c:pt idx="309">
                  <c:v>103.06691276135743</c:v>
                </c:pt>
                <c:pt idx="310">
                  <c:v>103.10514162072606</c:v>
                </c:pt>
                <c:pt idx="311">
                  <c:v>103.20696335407398</c:v>
                </c:pt>
                <c:pt idx="312">
                  <c:v>103.3577463843521</c:v>
                </c:pt>
                <c:pt idx="313">
                  <c:v>103.86002967621198</c:v>
                </c:pt>
                <c:pt idx="314">
                  <c:v>104.13319251380344</c:v>
                </c:pt>
                <c:pt idx="315">
                  <c:v>104.22774435510296</c:v>
                </c:pt>
                <c:pt idx="316">
                  <c:v>104.37137816105452</c:v>
                </c:pt>
                <c:pt idx="317">
                  <c:v>103.99708048776581</c:v>
                </c:pt>
                <c:pt idx="318">
                  <c:v>103.85885794342586</c:v>
                </c:pt>
                <c:pt idx="319">
                  <c:v>103.2467735313765</c:v>
                </c:pt>
                <c:pt idx="320">
                  <c:v>103.21689613391753</c:v>
                </c:pt>
                <c:pt idx="321">
                  <c:v>103.16782326343427</c:v>
                </c:pt>
                <c:pt idx="322">
                  <c:v>103.04523866545898</c:v>
                </c:pt>
                <c:pt idx="323">
                  <c:v>103.08534235167403</c:v>
                </c:pt>
                <c:pt idx="324">
                  <c:v>103.11896987797738</c:v>
                </c:pt>
                <c:pt idx="325">
                  <c:v>103.38722343020743</c:v>
                </c:pt>
                <c:pt idx="326">
                  <c:v>103.51006167642953</c:v>
                </c:pt>
                <c:pt idx="327">
                  <c:v>103.62857192781701</c:v>
                </c:pt>
                <c:pt idx="328">
                  <c:v>103.94181742341992</c:v>
                </c:pt>
                <c:pt idx="329">
                  <c:v>103.73585330053336</c:v>
                </c:pt>
                <c:pt idx="330">
                  <c:v>103.80029986433341</c:v>
                </c:pt>
                <c:pt idx="331">
                  <c:v>103.82114781275781</c:v>
                </c:pt>
                <c:pt idx="332">
                  <c:v>103.68021598784038</c:v>
                </c:pt>
                <c:pt idx="333">
                  <c:v>103.83283125788053</c:v>
                </c:pt>
                <c:pt idx="334">
                  <c:v>103.77575425437908</c:v>
                </c:pt>
                <c:pt idx="335">
                  <c:v>103.80820300786404</c:v>
                </c:pt>
                <c:pt idx="336">
                  <c:v>103.86150696235465</c:v>
                </c:pt>
                <c:pt idx="337">
                  <c:v>104.08066018651739</c:v>
                </c:pt>
                <c:pt idx="338">
                  <c:v>104.13229052686732</c:v>
                </c:pt>
                <c:pt idx="339">
                  <c:v>104.11847324244418</c:v>
                </c:pt>
                <c:pt idx="340">
                  <c:v>104.08706459891405</c:v>
                </c:pt>
                <c:pt idx="341">
                  <c:v>104.0673664950791</c:v>
                </c:pt>
                <c:pt idx="342">
                  <c:v>103.63109190202431</c:v>
                </c:pt>
                <c:pt idx="343">
                  <c:v>103.68564763287318</c:v>
                </c:pt>
                <c:pt idx="344">
                  <c:v>103.74071234432809</c:v>
                </c:pt>
                <c:pt idx="345">
                  <c:v>103.732736910098</c:v>
                </c:pt>
                <c:pt idx="346">
                  <c:v>103.77491620223299</c:v>
                </c:pt>
                <c:pt idx="347">
                  <c:v>103.5598476431195</c:v>
                </c:pt>
                <c:pt idx="348">
                  <c:v>103.63708814447951</c:v>
                </c:pt>
                <c:pt idx="349">
                  <c:v>103.53435148062108</c:v>
                </c:pt>
                <c:pt idx="350">
                  <c:v>103.60945099826473</c:v>
                </c:pt>
                <c:pt idx="351">
                  <c:v>103.45854348090829</c:v>
                </c:pt>
                <c:pt idx="352">
                  <c:v>103.32513687104996</c:v>
                </c:pt>
                <c:pt idx="353">
                  <c:v>103.08822533221391</c:v>
                </c:pt>
                <c:pt idx="354">
                  <c:v>102.95999891549148</c:v>
                </c:pt>
                <c:pt idx="355">
                  <c:v>102.93446995509865</c:v>
                </c:pt>
                <c:pt idx="356">
                  <c:v>102.78447821167728</c:v>
                </c:pt>
                <c:pt idx="357">
                  <c:v>102.85116831889583</c:v>
                </c:pt>
                <c:pt idx="358">
                  <c:v>102.78773925475069</c:v>
                </c:pt>
                <c:pt idx="359">
                  <c:v>102.43555926074751</c:v>
                </c:pt>
                <c:pt idx="360">
                  <c:v>102.4926431228715</c:v>
                </c:pt>
                <c:pt idx="361">
                  <c:v>102.59825125978597</c:v>
                </c:pt>
                <c:pt idx="362">
                  <c:v>102.60821003406978</c:v>
                </c:pt>
                <c:pt idx="363">
                  <c:v>102.40344635514938</c:v>
                </c:pt>
                <c:pt idx="364">
                  <c:v>102.25543566997834</c:v>
                </c:pt>
                <c:pt idx="365">
                  <c:v>102.1234428919048</c:v>
                </c:pt>
                <c:pt idx="366">
                  <c:v>102.0101827772754</c:v>
                </c:pt>
                <c:pt idx="367">
                  <c:v>102.08273979869493</c:v>
                </c:pt>
                <c:pt idx="368">
                  <c:v>102.15638411341806</c:v>
                </c:pt>
                <c:pt idx="369">
                  <c:v>102.29977220433437</c:v>
                </c:pt>
                <c:pt idx="370">
                  <c:v>102.22088724468308</c:v>
                </c:pt>
                <c:pt idx="371">
                  <c:v>102.29347574086027</c:v>
                </c:pt>
                <c:pt idx="372">
                  <c:v>102.28382948910047</c:v>
                </c:pt>
                <c:pt idx="373">
                  <c:v>102.50123113074181</c:v>
                </c:pt>
                <c:pt idx="374">
                  <c:v>102.35190386137302</c:v>
                </c:pt>
                <c:pt idx="375">
                  <c:v>102.16523082238578</c:v>
                </c:pt>
                <c:pt idx="376">
                  <c:v>102.28364481635795</c:v>
                </c:pt>
                <c:pt idx="377">
                  <c:v>102.45132076978103</c:v>
                </c:pt>
                <c:pt idx="378">
                  <c:v>102.45846635081288</c:v>
                </c:pt>
                <c:pt idx="379">
                  <c:v>102.55218148307593</c:v>
                </c:pt>
                <c:pt idx="380">
                  <c:v>102.57608476553609</c:v>
                </c:pt>
                <c:pt idx="381">
                  <c:v>102.66274432955306</c:v>
                </c:pt>
                <c:pt idx="382">
                  <c:v>102.54678012742215</c:v>
                </c:pt>
                <c:pt idx="383">
                  <c:v>102.53143308222724</c:v>
                </c:pt>
                <c:pt idx="384">
                  <c:v>102.5490447188682</c:v>
                </c:pt>
                <c:pt idx="385">
                  <c:v>102.66550620376947</c:v>
                </c:pt>
                <c:pt idx="386">
                  <c:v>102.93275326123016</c:v>
                </c:pt>
                <c:pt idx="387">
                  <c:v>102.88473154296338</c:v>
                </c:pt>
                <c:pt idx="388">
                  <c:v>102.59819881366201</c:v>
                </c:pt>
                <c:pt idx="389">
                  <c:v>102.34505443143522</c:v>
                </c:pt>
                <c:pt idx="390">
                  <c:v>102.50403037178029</c:v>
                </c:pt>
                <c:pt idx="391">
                  <c:v>102.36466061533753</c:v>
                </c:pt>
                <c:pt idx="392">
                  <c:v>102.44144278538947</c:v>
                </c:pt>
                <c:pt idx="393">
                  <c:v>102.42595536272121</c:v>
                </c:pt>
                <c:pt idx="394">
                  <c:v>102.46955695191362</c:v>
                </c:pt>
                <c:pt idx="395">
                  <c:v>102.52618655494321</c:v>
                </c:pt>
                <c:pt idx="396">
                  <c:v>102.51541942131367</c:v>
                </c:pt>
                <c:pt idx="397">
                  <c:v>102.793405888536</c:v>
                </c:pt>
                <c:pt idx="398">
                  <c:v>102.85536071991486</c:v>
                </c:pt>
                <c:pt idx="399">
                  <c:v>102.63035498021149</c:v>
                </c:pt>
                <c:pt idx="400">
                  <c:v>102.63944251354225</c:v>
                </c:pt>
                <c:pt idx="401">
                  <c:v>102.8963996405639</c:v>
                </c:pt>
                <c:pt idx="402">
                  <c:v>102.98851018397453</c:v>
                </c:pt>
                <c:pt idx="403">
                  <c:v>102.94063160790874</c:v>
                </c:pt>
                <c:pt idx="404">
                  <c:v>102.89045240307088</c:v>
                </c:pt>
                <c:pt idx="405">
                  <c:v>102.86855451559403</c:v>
                </c:pt>
                <c:pt idx="406">
                  <c:v>102.99220699340611</c:v>
                </c:pt>
                <c:pt idx="407">
                  <c:v>103.2367380659674</c:v>
                </c:pt>
                <c:pt idx="408">
                  <c:v>103.51226017477715</c:v>
                </c:pt>
                <c:pt idx="409">
                  <c:v>103.48829785842968</c:v>
                </c:pt>
                <c:pt idx="410">
                  <c:v>103.41746761639854</c:v>
                </c:pt>
                <c:pt idx="411">
                  <c:v>103.52522835734598</c:v>
                </c:pt>
                <c:pt idx="412">
                  <c:v>103.62991467511516</c:v>
                </c:pt>
                <c:pt idx="413">
                  <c:v>103.4747416610184</c:v>
                </c:pt>
                <c:pt idx="414">
                  <c:v>103.55185775770319</c:v>
                </c:pt>
                <c:pt idx="415">
                  <c:v>103.69247382563258</c:v>
                </c:pt>
                <c:pt idx="416">
                  <c:v>103.71639102642925</c:v>
                </c:pt>
                <c:pt idx="417">
                  <c:v>103.8315749241948</c:v>
                </c:pt>
                <c:pt idx="418">
                  <c:v>103.77949327816127</c:v>
                </c:pt>
                <c:pt idx="419">
                  <c:v>103.79300843225947</c:v>
                </c:pt>
                <c:pt idx="420">
                  <c:v>103.85224386513705</c:v>
                </c:pt>
                <c:pt idx="421">
                  <c:v>103.6332817971614</c:v>
                </c:pt>
                <c:pt idx="422">
                  <c:v>103.61808946180795</c:v>
                </c:pt>
                <c:pt idx="423">
                  <c:v>103.61019800921626</c:v>
                </c:pt>
                <c:pt idx="424">
                  <c:v>103.64075384241779</c:v>
                </c:pt>
                <c:pt idx="425">
                  <c:v>103.83972477879868</c:v>
                </c:pt>
                <c:pt idx="426">
                  <c:v>103.88465644052771</c:v>
                </c:pt>
                <c:pt idx="427">
                  <c:v>104.11473661270037</c:v>
                </c:pt>
                <c:pt idx="428">
                  <c:v>104.33223263769051</c:v>
                </c:pt>
                <c:pt idx="429">
                  <c:v>104.26197166071719</c:v>
                </c:pt>
                <c:pt idx="430">
                  <c:v>104.32527714402677</c:v>
                </c:pt>
                <c:pt idx="431">
                  <c:v>104.54544918189346</c:v>
                </c:pt>
                <c:pt idx="432">
                  <c:v>104.64079686524732</c:v>
                </c:pt>
                <c:pt idx="433">
                  <c:v>104.70233879967988</c:v>
                </c:pt>
                <c:pt idx="434">
                  <c:v>104.74066027385813</c:v>
                </c:pt>
                <c:pt idx="435">
                  <c:v>104.72989747849408</c:v>
                </c:pt>
                <c:pt idx="436">
                  <c:v>104.75448462741753</c:v>
                </c:pt>
                <c:pt idx="437">
                  <c:v>104.70582127565014</c:v>
                </c:pt>
                <c:pt idx="438">
                  <c:v>105.03973003671631</c:v>
                </c:pt>
                <c:pt idx="439">
                  <c:v>105.01893090925833</c:v>
                </c:pt>
                <c:pt idx="440">
                  <c:v>104.88920907228939</c:v>
                </c:pt>
                <c:pt idx="441">
                  <c:v>104.82640509528866</c:v>
                </c:pt>
                <c:pt idx="442">
                  <c:v>104.82582424341307</c:v>
                </c:pt>
                <c:pt idx="443">
                  <c:v>104.99910198211765</c:v>
                </c:pt>
                <c:pt idx="444">
                  <c:v>105.24670608696061</c:v>
                </c:pt>
                <c:pt idx="445">
                  <c:v>104.52129712002944</c:v>
                </c:pt>
                <c:pt idx="446">
                  <c:v>104.29365803227854</c:v>
                </c:pt>
                <c:pt idx="447">
                  <c:v>104.29813929317739</c:v>
                </c:pt>
                <c:pt idx="448">
                  <c:v>104.17585889954518</c:v>
                </c:pt>
                <c:pt idx="449">
                  <c:v>103.99380273664649</c:v>
                </c:pt>
                <c:pt idx="450">
                  <c:v>104.10721562170282</c:v>
                </c:pt>
                <c:pt idx="451">
                  <c:v>104.03797609933036</c:v>
                </c:pt>
                <c:pt idx="452">
                  <c:v>104.10228720549601</c:v>
                </c:pt>
                <c:pt idx="453">
                  <c:v>104.07031684163071</c:v>
                </c:pt>
                <c:pt idx="454">
                  <c:v>104.10626613985181</c:v>
                </c:pt>
                <c:pt idx="455">
                  <c:v>104.02096418196625</c:v>
                </c:pt>
                <c:pt idx="456">
                  <c:v>104.03368502381855</c:v>
                </c:pt>
                <c:pt idx="457">
                  <c:v>103.82410756342739</c:v>
                </c:pt>
                <c:pt idx="458">
                  <c:v>103.85468941682521</c:v>
                </c:pt>
                <c:pt idx="459">
                  <c:v>104.13538797266399</c:v>
                </c:pt>
                <c:pt idx="460">
                  <c:v>104.23313688893981</c:v>
                </c:pt>
                <c:pt idx="461">
                  <c:v>104.357200101454</c:v>
                </c:pt>
                <c:pt idx="462">
                  <c:v>104.2847748056154</c:v>
                </c:pt>
                <c:pt idx="463">
                  <c:v>104.08393392669045</c:v>
                </c:pt>
                <c:pt idx="464">
                  <c:v>104.0804337789947</c:v>
                </c:pt>
                <c:pt idx="465">
                  <c:v>103.8280734218131</c:v>
                </c:pt>
                <c:pt idx="466">
                  <c:v>103.82722871056728</c:v>
                </c:pt>
                <c:pt idx="467">
                  <c:v>103.76874975574752</c:v>
                </c:pt>
                <c:pt idx="468">
                  <c:v>103.82578749210569</c:v>
                </c:pt>
                <c:pt idx="469">
                  <c:v>103.82368731040631</c:v>
                </c:pt>
                <c:pt idx="470">
                  <c:v>103.98520085724448</c:v>
                </c:pt>
                <c:pt idx="471">
                  <c:v>103.95458301351835</c:v>
                </c:pt>
                <c:pt idx="472">
                  <c:v>103.80902101489056</c:v>
                </c:pt>
                <c:pt idx="473">
                  <c:v>103.85256930023291</c:v>
                </c:pt>
                <c:pt idx="474">
                  <c:v>104.02865202174421</c:v>
                </c:pt>
                <c:pt idx="475">
                  <c:v>103.89410251091773</c:v>
                </c:pt>
                <c:pt idx="476">
                  <c:v>103.83935782151903</c:v>
                </c:pt>
                <c:pt idx="477">
                  <c:v>103.80121682916142</c:v>
                </c:pt>
                <c:pt idx="478">
                  <c:v>103.70094329970992</c:v>
                </c:pt>
                <c:pt idx="479">
                  <c:v>103.78763566499414</c:v>
                </c:pt>
                <c:pt idx="480">
                  <c:v>103.90522155264738</c:v>
                </c:pt>
                <c:pt idx="481">
                  <c:v>104.16195773275723</c:v>
                </c:pt>
                <c:pt idx="482">
                  <c:v>104.35790747030424</c:v>
                </c:pt>
                <c:pt idx="483">
                  <c:v>104.34022201823279</c:v>
                </c:pt>
                <c:pt idx="484">
                  <c:v>104.12296142412612</c:v>
                </c:pt>
                <c:pt idx="485">
                  <c:v>103.96243341531436</c:v>
                </c:pt>
                <c:pt idx="486">
                  <c:v>103.95318097372403</c:v>
                </c:pt>
                <c:pt idx="487">
                  <c:v>104.00039565868467</c:v>
                </c:pt>
                <c:pt idx="488">
                  <c:v>104.01369560302219</c:v>
                </c:pt>
                <c:pt idx="489">
                  <c:v>104.13698942896481</c:v>
                </c:pt>
                <c:pt idx="490">
                  <c:v>103.87116615144045</c:v>
                </c:pt>
                <c:pt idx="491">
                  <c:v>103.8130276249629</c:v>
                </c:pt>
                <c:pt idx="492">
                  <c:v>103.96234848828811</c:v>
                </c:pt>
                <c:pt idx="493">
                  <c:v>103.97649210260754</c:v>
                </c:pt>
                <c:pt idx="494">
                  <c:v>103.91075050235854</c:v>
                </c:pt>
                <c:pt idx="495">
                  <c:v>103.91042988385699</c:v>
                </c:pt>
                <c:pt idx="496">
                  <c:v>103.96268151316545</c:v>
                </c:pt>
                <c:pt idx="497">
                  <c:v>103.97216984240157</c:v>
                </c:pt>
                <c:pt idx="498">
                  <c:v>104.0170225977119</c:v>
                </c:pt>
                <c:pt idx="499">
                  <c:v>104.0042353300197</c:v>
                </c:pt>
                <c:pt idx="500">
                  <c:v>104.04781329299095</c:v>
                </c:pt>
                <c:pt idx="501">
                  <c:v>104.00733479574937</c:v>
                </c:pt>
                <c:pt idx="502">
                  <c:v>103.99059367826712</c:v>
                </c:pt>
                <c:pt idx="503">
                  <c:v>104.09771479495542</c:v>
                </c:pt>
                <c:pt idx="504">
                  <c:v>104.05606063521692</c:v>
                </c:pt>
                <c:pt idx="505">
                  <c:v>104.84530602996838</c:v>
                </c:pt>
                <c:pt idx="506">
                  <c:v>104.84935345415187</c:v>
                </c:pt>
                <c:pt idx="507">
                  <c:v>104.88629263339426</c:v>
                </c:pt>
                <c:pt idx="508">
                  <c:v>104.98591146416261</c:v>
                </c:pt>
                <c:pt idx="509">
                  <c:v>105.13920293145364</c:v>
                </c:pt>
                <c:pt idx="510">
                  <c:v>104.98435082091653</c:v>
                </c:pt>
                <c:pt idx="511">
                  <c:v>104.92694648661234</c:v>
                </c:pt>
                <c:pt idx="512">
                  <c:v>104.93732479552726</c:v>
                </c:pt>
                <c:pt idx="513">
                  <c:v>104.88714018315063</c:v>
                </c:pt>
                <c:pt idx="514">
                  <c:v>104.82004982133037</c:v>
                </c:pt>
                <c:pt idx="515">
                  <c:v>104.77659666520873</c:v>
                </c:pt>
                <c:pt idx="516">
                  <c:v>104.78086706295662</c:v>
                </c:pt>
                <c:pt idx="517">
                  <c:v>104.8104114515309</c:v>
                </c:pt>
                <c:pt idx="518">
                  <c:v>104.85036715761251</c:v>
                </c:pt>
                <c:pt idx="519">
                  <c:v>104.80181812439073</c:v>
                </c:pt>
                <c:pt idx="520">
                  <c:v>104.57667070585721</c:v>
                </c:pt>
                <c:pt idx="521">
                  <c:v>104.59001455001771</c:v>
                </c:pt>
                <c:pt idx="522">
                  <c:v>104.68364208722087</c:v>
                </c:pt>
                <c:pt idx="523">
                  <c:v>104.69610582182536</c:v>
                </c:pt>
                <c:pt idx="524">
                  <c:v>104.78638488421058</c:v>
                </c:pt>
                <c:pt idx="525">
                  <c:v>104.72674745592239</c:v>
                </c:pt>
                <c:pt idx="526">
                  <c:v>104.81272320412998</c:v>
                </c:pt>
                <c:pt idx="527">
                  <c:v>104.74442671152342</c:v>
                </c:pt>
                <c:pt idx="528">
                  <c:v>104.84795532596407</c:v>
                </c:pt>
                <c:pt idx="529">
                  <c:v>104.78994533672866</c:v>
                </c:pt>
                <c:pt idx="530">
                  <c:v>104.81291367181424</c:v>
                </c:pt>
                <c:pt idx="531">
                  <c:v>104.7793140470354</c:v>
                </c:pt>
                <c:pt idx="532">
                  <c:v>104.8182838873754</c:v>
                </c:pt>
                <c:pt idx="533">
                  <c:v>104.84068334867138</c:v>
                </c:pt>
                <c:pt idx="534">
                  <c:v>104.76452466589105</c:v>
                </c:pt>
                <c:pt idx="535">
                  <c:v>104.71887204314055</c:v>
                </c:pt>
                <c:pt idx="536">
                  <c:v>104.86172445738298</c:v>
                </c:pt>
                <c:pt idx="537">
                  <c:v>104.9059060465047</c:v>
                </c:pt>
                <c:pt idx="538">
                  <c:v>104.9541020515199</c:v>
                </c:pt>
                <c:pt idx="539">
                  <c:v>104.93317597536779</c:v>
                </c:pt>
                <c:pt idx="540">
                  <c:v>104.95169238549227</c:v>
                </c:pt>
                <c:pt idx="541">
                  <c:v>104.90036306429707</c:v>
                </c:pt>
                <c:pt idx="542">
                  <c:v>104.91157771245312</c:v>
                </c:pt>
                <c:pt idx="543">
                  <c:v>104.91150330251511</c:v>
                </c:pt>
                <c:pt idx="544">
                  <c:v>104.94879026842145</c:v>
                </c:pt>
                <c:pt idx="545">
                  <c:v>104.98021922901877</c:v>
                </c:pt>
                <c:pt idx="546">
                  <c:v>104.99504961211714</c:v>
                </c:pt>
                <c:pt idx="547">
                  <c:v>105.12351045073626</c:v>
                </c:pt>
                <c:pt idx="548">
                  <c:v>105.13934781234333</c:v>
                </c:pt>
                <c:pt idx="549">
                  <c:v>105.13260474836505</c:v>
                </c:pt>
                <c:pt idx="550">
                  <c:v>105.18130128157846</c:v>
                </c:pt>
                <c:pt idx="551">
                  <c:v>105.26548765404986</c:v>
                </c:pt>
                <c:pt idx="552">
                  <c:v>105.25052760062709</c:v>
                </c:pt>
                <c:pt idx="553">
                  <c:v>105.29642582333611</c:v>
                </c:pt>
                <c:pt idx="554">
                  <c:v>105.25795122748632</c:v>
                </c:pt>
                <c:pt idx="555">
                  <c:v>105.27889670436402</c:v>
                </c:pt>
                <c:pt idx="556">
                  <c:v>105.21522224314759</c:v>
                </c:pt>
                <c:pt idx="557">
                  <c:v>105.22232212656499</c:v>
                </c:pt>
                <c:pt idx="558">
                  <c:v>105.29742670932541</c:v>
                </c:pt>
                <c:pt idx="559">
                  <c:v>105.36222935093267</c:v>
                </c:pt>
                <c:pt idx="560">
                  <c:v>105.39208755066626</c:v>
                </c:pt>
                <c:pt idx="561">
                  <c:v>105.44126062401828</c:v>
                </c:pt>
                <c:pt idx="562">
                  <c:v>105.45610081034539</c:v>
                </c:pt>
                <c:pt idx="563">
                  <c:v>105.47997670111276</c:v>
                </c:pt>
                <c:pt idx="564">
                  <c:v>104.4899441929408</c:v>
                </c:pt>
                <c:pt idx="565">
                  <c:v>104.33340273826244</c:v>
                </c:pt>
                <c:pt idx="566">
                  <c:v>104.37885905586555</c:v>
                </c:pt>
                <c:pt idx="567">
                  <c:v>104.36867612816845</c:v>
                </c:pt>
                <c:pt idx="568">
                  <c:v>104.34134351135305</c:v>
                </c:pt>
                <c:pt idx="569">
                  <c:v>104.37272648405566</c:v>
                </c:pt>
                <c:pt idx="570">
                  <c:v>104.38509262915284</c:v>
                </c:pt>
                <c:pt idx="571">
                  <c:v>104.44309472758526</c:v>
                </c:pt>
                <c:pt idx="572">
                  <c:v>104.38092378751335</c:v>
                </c:pt>
                <c:pt idx="573">
                  <c:v>104.35739532173048</c:v>
                </c:pt>
                <c:pt idx="574">
                  <c:v>104.37762647369094</c:v>
                </c:pt>
                <c:pt idx="575">
                  <c:v>104.42679032685709</c:v>
                </c:pt>
                <c:pt idx="576">
                  <c:v>104.40627544001934</c:v>
                </c:pt>
                <c:pt idx="577">
                  <c:v>104.39848194995972</c:v>
                </c:pt>
                <c:pt idx="578">
                  <c:v>104.35230464361103</c:v>
                </c:pt>
                <c:pt idx="579">
                  <c:v>104.31385197674679</c:v>
                </c:pt>
                <c:pt idx="580">
                  <c:v>104.30185653377038</c:v>
                </c:pt>
                <c:pt idx="581">
                  <c:v>104.3405687083</c:v>
                </c:pt>
                <c:pt idx="582">
                  <c:v>104.34784761089088</c:v>
                </c:pt>
                <c:pt idx="583">
                  <c:v>104.34803986661802</c:v>
                </c:pt>
                <c:pt idx="584">
                  <c:v>104.33530988693759</c:v>
                </c:pt>
                <c:pt idx="585">
                  <c:v>104.35351533120432</c:v>
                </c:pt>
                <c:pt idx="586">
                  <c:v>104.40580472591401</c:v>
                </c:pt>
                <c:pt idx="587">
                  <c:v>104.53068473507201</c:v>
                </c:pt>
                <c:pt idx="588">
                  <c:v>104.61800096891403</c:v>
                </c:pt>
                <c:pt idx="589">
                  <c:v>104.67221787183156</c:v>
                </c:pt>
                <c:pt idx="590">
                  <c:v>104.69313442623829</c:v>
                </c:pt>
                <c:pt idx="591">
                  <c:v>104.68178939275225</c:v>
                </c:pt>
                <c:pt idx="592">
                  <c:v>104.67465542052778</c:v>
                </c:pt>
                <c:pt idx="593">
                  <c:v>104.49508270492794</c:v>
                </c:pt>
                <c:pt idx="594">
                  <c:v>104.50642460918489</c:v>
                </c:pt>
                <c:pt idx="595">
                  <c:v>104.53190017336303</c:v>
                </c:pt>
                <c:pt idx="596">
                  <c:v>104.55351974949598</c:v>
                </c:pt>
                <c:pt idx="597">
                  <c:v>104.60948153531531</c:v>
                </c:pt>
                <c:pt idx="598">
                  <c:v>104.57035030083523</c:v>
                </c:pt>
                <c:pt idx="599">
                  <c:v>104.48980119408915</c:v>
                </c:pt>
                <c:pt idx="600">
                  <c:v>104.49202771526251</c:v>
                </c:pt>
                <c:pt idx="601">
                  <c:v>104.51113279161585</c:v>
                </c:pt>
                <c:pt idx="602">
                  <c:v>104.5346047319793</c:v>
                </c:pt>
                <c:pt idx="603">
                  <c:v>104.52315536117671</c:v>
                </c:pt>
                <c:pt idx="604">
                  <c:v>104.49119827585587</c:v>
                </c:pt>
                <c:pt idx="605">
                  <c:v>104.56606422883866</c:v>
                </c:pt>
                <c:pt idx="606">
                  <c:v>104.63155415367852</c:v>
                </c:pt>
                <c:pt idx="607">
                  <c:v>104.62903176260328</c:v>
                </c:pt>
                <c:pt idx="608">
                  <c:v>104.6194897931444</c:v>
                </c:pt>
                <c:pt idx="609">
                  <c:v>104.59770024550261</c:v>
                </c:pt>
                <c:pt idx="610">
                  <c:v>104.6744766686525</c:v>
                </c:pt>
                <c:pt idx="611">
                  <c:v>104.76520417466463</c:v>
                </c:pt>
                <c:pt idx="612">
                  <c:v>104.72590103167822</c:v>
                </c:pt>
                <c:pt idx="613">
                  <c:v>104.76142491637323</c:v>
                </c:pt>
                <c:pt idx="614">
                  <c:v>104.74109507184902</c:v>
                </c:pt>
                <c:pt idx="615">
                  <c:v>104.68269497828702</c:v>
                </c:pt>
                <c:pt idx="616">
                  <c:v>104.69092297429603</c:v>
                </c:pt>
                <c:pt idx="617">
                  <c:v>104.75758049226273</c:v>
                </c:pt>
                <c:pt idx="618">
                  <c:v>104.809018372548</c:v>
                </c:pt>
                <c:pt idx="619">
                  <c:v>104.83786391828502</c:v>
                </c:pt>
                <c:pt idx="620">
                  <c:v>104.88969112090317</c:v>
                </c:pt>
                <c:pt idx="621">
                  <c:v>104.78984349815251</c:v>
                </c:pt>
                <c:pt idx="622">
                  <c:v>104.77583294291286</c:v>
                </c:pt>
                <c:pt idx="623">
                  <c:v>104.77263617315988</c:v>
                </c:pt>
                <c:pt idx="624">
                  <c:v>104.77125123689629</c:v>
                </c:pt>
                <c:pt idx="625">
                  <c:v>104.79399403981105</c:v>
                </c:pt>
                <c:pt idx="626">
                  <c:v>104.80996958466453</c:v>
                </c:pt>
                <c:pt idx="627">
                  <c:v>104.80250416461323</c:v>
                </c:pt>
                <c:pt idx="628">
                  <c:v>104.90753985975456</c:v>
                </c:pt>
                <c:pt idx="629">
                  <c:v>104.89989313767825</c:v>
                </c:pt>
                <c:pt idx="630">
                  <c:v>104.86738526130407</c:v>
                </c:pt>
                <c:pt idx="631">
                  <c:v>105.04858018301634</c:v>
                </c:pt>
                <c:pt idx="632">
                  <c:v>105.02413821836544</c:v>
                </c:pt>
                <c:pt idx="633">
                  <c:v>104.98366168668281</c:v>
                </c:pt>
                <c:pt idx="634">
                  <c:v>105.01400484753813</c:v>
                </c:pt>
                <c:pt idx="635">
                  <c:v>105.00919658644844</c:v>
                </c:pt>
                <c:pt idx="636">
                  <c:v>104.98988300780081</c:v>
                </c:pt>
                <c:pt idx="637">
                  <c:v>104.99853876222464</c:v>
                </c:pt>
                <c:pt idx="638">
                  <c:v>105.05508714575336</c:v>
                </c:pt>
                <c:pt idx="639">
                  <c:v>104.95502231048113</c:v>
                </c:pt>
                <c:pt idx="640">
                  <c:v>104.83650921680447</c:v>
                </c:pt>
                <c:pt idx="641">
                  <c:v>104.79468195570102</c:v>
                </c:pt>
                <c:pt idx="642">
                  <c:v>104.73908854193222</c:v>
                </c:pt>
                <c:pt idx="643">
                  <c:v>104.80248842148562</c:v>
                </c:pt>
                <c:pt idx="644">
                  <c:v>105.9042854809209</c:v>
                </c:pt>
                <c:pt idx="645">
                  <c:v>105.9118010132692</c:v>
                </c:pt>
                <c:pt idx="646">
                  <c:v>105.89472624674573</c:v>
                </c:pt>
                <c:pt idx="647">
                  <c:v>105.89556677367814</c:v>
                </c:pt>
                <c:pt idx="648">
                  <c:v>105.89156816222626</c:v>
                </c:pt>
                <c:pt idx="649">
                  <c:v>105.88808946190429</c:v>
                </c:pt>
                <c:pt idx="650">
                  <c:v>105.90416144717689</c:v>
                </c:pt>
                <c:pt idx="651">
                  <c:v>105.91825391812979</c:v>
                </c:pt>
                <c:pt idx="652">
                  <c:v>105.91546891975192</c:v>
                </c:pt>
                <c:pt idx="653">
                  <c:v>105.87665715563514</c:v>
                </c:pt>
                <c:pt idx="654">
                  <c:v>105.93711147268812</c:v>
                </c:pt>
                <c:pt idx="655">
                  <c:v>105.93790892511585</c:v>
                </c:pt>
                <c:pt idx="656">
                  <c:v>105.86541054592362</c:v>
                </c:pt>
                <c:pt idx="657">
                  <c:v>105.79803429441341</c:v>
                </c:pt>
                <c:pt idx="658">
                  <c:v>105.78949296707646</c:v>
                </c:pt>
                <c:pt idx="659">
                  <c:v>105.78092876282678</c:v>
                </c:pt>
                <c:pt idx="660">
                  <c:v>105.74430542526383</c:v>
                </c:pt>
                <c:pt idx="661">
                  <c:v>105.7649427862579</c:v>
                </c:pt>
                <c:pt idx="662">
                  <c:v>105.86479846115813</c:v>
                </c:pt>
                <c:pt idx="663">
                  <c:v>105.87816273945241</c:v>
                </c:pt>
                <c:pt idx="664">
                  <c:v>105.95478562953706</c:v>
                </c:pt>
                <c:pt idx="665">
                  <c:v>105.97304687263278</c:v>
                </c:pt>
                <c:pt idx="666">
                  <c:v>105.95844840507027</c:v>
                </c:pt>
                <c:pt idx="667">
                  <c:v>106.06503650720279</c:v>
                </c:pt>
                <c:pt idx="668">
                  <c:v>106.01210520867271</c:v>
                </c:pt>
                <c:pt idx="669">
                  <c:v>106.04680210088199</c:v>
                </c:pt>
                <c:pt idx="670">
                  <c:v>105.90312853803022</c:v>
                </c:pt>
                <c:pt idx="671">
                  <c:v>105.94207839554734</c:v>
                </c:pt>
                <c:pt idx="672">
                  <c:v>105.93091013318967</c:v>
                </c:pt>
                <c:pt idx="673">
                  <c:v>105.96309735943584</c:v>
                </c:pt>
                <c:pt idx="674">
                  <c:v>106.00194134061911</c:v>
                </c:pt>
                <c:pt idx="675">
                  <c:v>105.92642687667757</c:v>
                </c:pt>
                <c:pt idx="676">
                  <c:v>105.95924677909272</c:v>
                </c:pt>
                <c:pt idx="677">
                  <c:v>105.94511045194615</c:v>
                </c:pt>
                <c:pt idx="678">
                  <c:v>105.9192359002881</c:v>
                </c:pt>
                <c:pt idx="679">
                  <c:v>105.86915976622406</c:v>
                </c:pt>
                <c:pt idx="680">
                  <c:v>106.00335901640419</c:v>
                </c:pt>
                <c:pt idx="681">
                  <c:v>106.04907748932789</c:v>
                </c:pt>
                <c:pt idx="682">
                  <c:v>106.07214635734141</c:v>
                </c:pt>
                <c:pt idx="683">
                  <c:v>106.16119165175712</c:v>
                </c:pt>
                <c:pt idx="684">
                  <c:v>106.17519552039325</c:v>
                </c:pt>
                <c:pt idx="685">
                  <c:v>106.26143442249841</c:v>
                </c:pt>
                <c:pt idx="686">
                  <c:v>106.35497292056917</c:v>
                </c:pt>
                <c:pt idx="687">
                  <c:v>106.37731110452904</c:v>
                </c:pt>
                <c:pt idx="688">
                  <c:v>106.35940339134076</c:v>
                </c:pt>
                <c:pt idx="689">
                  <c:v>106.54982734021554</c:v>
                </c:pt>
                <c:pt idx="690">
                  <c:v>106.61129869639112</c:v>
                </c:pt>
                <c:pt idx="691">
                  <c:v>106.5710274336594</c:v>
                </c:pt>
                <c:pt idx="692">
                  <c:v>106.6367794215158</c:v>
                </c:pt>
                <c:pt idx="693">
                  <c:v>106.75997288383586</c:v>
                </c:pt>
                <c:pt idx="694">
                  <c:v>106.92815010100405</c:v>
                </c:pt>
                <c:pt idx="695">
                  <c:v>106.96151879498294</c:v>
                </c:pt>
                <c:pt idx="696">
                  <c:v>106.94775381812438</c:v>
                </c:pt>
                <c:pt idx="697">
                  <c:v>106.90016658392972</c:v>
                </c:pt>
                <c:pt idx="698">
                  <c:v>107.00054255773847</c:v>
                </c:pt>
                <c:pt idx="699">
                  <c:v>107.10788939106502</c:v>
                </c:pt>
                <c:pt idx="700">
                  <c:v>106.89844232497016</c:v>
                </c:pt>
                <c:pt idx="701">
                  <c:v>107.05910723839483</c:v>
                </c:pt>
                <c:pt idx="702">
                  <c:v>107.10585600602968</c:v>
                </c:pt>
                <c:pt idx="703">
                  <c:v>107.0652578622708</c:v>
                </c:pt>
                <c:pt idx="704">
                  <c:v>106.99925255024419</c:v>
                </c:pt>
                <c:pt idx="705">
                  <c:v>106.72988232071717</c:v>
                </c:pt>
                <c:pt idx="706">
                  <c:v>106.78445245858306</c:v>
                </c:pt>
                <c:pt idx="707">
                  <c:v>106.96154273017471</c:v>
                </c:pt>
                <c:pt idx="708">
                  <c:v>106.95448131588734</c:v>
                </c:pt>
                <c:pt idx="709">
                  <c:v>107.5593371214331</c:v>
                </c:pt>
                <c:pt idx="710">
                  <c:v>107.56705306097869</c:v>
                </c:pt>
                <c:pt idx="711">
                  <c:v>107.5619118324649</c:v>
                </c:pt>
                <c:pt idx="712">
                  <c:v>107.40374515593261</c:v>
                </c:pt>
                <c:pt idx="713">
                  <c:v>107.34759439203366</c:v>
                </c:pt>
                <c:pt idx="714">
                  <c:v>107.16634014256721</c:v>
                </c:pt>
                <c:pt idx="715">
                  <c:v>107.17606331727218</c:v>
                </c:pt>
                <c:pt idx="716">
                  <c:v>107.04995132786453</c:v>
                </c:pt>
                <c:pt idx="717">
                  <c:v>107.14682860589542</c:v>
                </c:pt>
                <c:pt idx="718">
                  <c:v>107.21104890153434</c:v>
                </c:pt>
                <c:pt idx="719">
                  <c:v>107.04945267915238</c:v>
                </c:pt>
                <c:pt idx="720">
                  <c:v>107.24203574325722</c:v>
                </c:pt>
                <c:pt idx="721">
                  <c:v>107.09874205882632</c:v>
                </c:pt>
                <c:pt idx="722">
                  <c:v>107.04538830925817</c:v>
                </c:pt>
                <c:pt idx="723">
                  <c:v>107.14491790783185</c:v>
                </c:pt>
                <c:pt idx="724">
                  <c:v>107.04874757521696</c:v>
                </c:pt>
                <c:pt idx="725">
                  <c:v>107.01235959516737</c:v>
                </c:pt>
                <c:pt idx="726">
                  <c:v>106.92015292960338</c:v>
                </c:pt>
                <c:pt idx="727">
                  <c:v>106.81323408540125</c:v>
                </c:pt>
                <c:pt idx="728">
                  <c:v>106.72281995114379</c:v>
                </c:pt>
                <c:pt idx="729">
                  <c:v>106.67357701455653</c:v>
                </c:pt>
                <c:pt idx="730">
                  <c:v>106.73735586947276</c:v>
                </c:pt>
                <c:pt idx="731">
                  <c:v>106.69049746210712</c:v>
                </c:pt>
                <c:pt idx="732">
                  <c:v>106.71075804574916</c:v>
                </c:pt>
                <c:pt idx="733">
                  <c:v>109.02228078385654</c:v>
                </c:pt>
                <c:pt idx="734">
                  <c:v>109.04255978228375</c:v>
                </c:pt>
                <c:pt idx="735">
                  <c:v>109.11766922882325</c:v>
                </c:pt>
                <c:pt idx="736">
                  <c:v>109.14689192851282</c:v>
                </c:pt>
                <c:pt idx="737">
                  <c:v>109.19788769349603</c:v>
                </c:pt>
                <c:pt idx="738">
                  <c:v>109.2962887540628</c:v>
                </c:pt>
                <c:pt idx="739">
                  <c:v>109.25622977977318</c:v>
                </c:pt>
                <c:pt idx="740">
                  <c:v>109.12933449179735</c:v>
                </c:pt>
                <c:pt idx="741">
                  <c:v>109.11618062413113</c:v>
                </c:pt>
                <c:pt idx="742">
                  <c:v>109.09623369303623</c:v>
                </c:pt>
                <c:pt idx="743">
                  <c:v>109.16243280732863</c:v>
                </c:pt>
                <c:pt idx="744">
                  <c:v>109.10732873289015</c:v>
                </c:pt>
                <c:pt idx="745">
                  <c:v>109.04747712222319</c:v>
                </c:pt>
                <c:pt idx="746">
                  <c:v>109.02550943864171</c:v>
                </c:pt>
                <c:pt idx="747">
                  <c:v>109.25349633636641</c:v>
                </c:pt>
                <c:pt idx="748">
                  <c:v>109.22540157907233</c:v>
                </c:pt>
                <c:pt idx="749">
                  <c:v>109.38497243486867</c:v>
                </c:pt>
                <c:pt idx="750">
                  <c:v>109.4210956409438</c:v>
                </c:pt>
                <c:pt idx="751">
                  <c:v>109.5759765713223</c:v>
                </c:pt>
                <c:pt idx="752">
                  <c:v>109.58901458925683</c:v>
                </c:pt>
                <c:pt idx="753">
                  <c:v>109.74089474707742</c:v>
                </c:pt>
                <c:pt idx="754">
                  <c:v>109.75354476272759</c:v>
                </c:pt>
                <c:pt idx="755">
                  <c:v>109.59789531252669</c:v>
                </c:pt>
                <c:pt idx="756">
                  <c:v>109.72163022548096</c:v>
                </c:pt>
                <c:pt idx="757">
                  <c:v>109.98541963091859</c:v>
                </c:pt>
                <c:pt idx="758">
                  <c:v>109.90265129290893</c:v>
                </c:pt>
                <c:pt idx="759">
                  <c:v>109.96929751808466</c:v>
                </c:pt>
                <c:pt idx="760">
                  <c:v>110.00868090023643</c:v>
                </c:pt>
                <c:pt idx="761">
                  <c:v>109.97618261774159</c:v>
                </c:pt>
                <c:pt idx="762">
                  <c:v>110.1377916886351</c:v>
                </c:pt>
                <c:pt idx="763">
                  <c:v>110.00116188193446</c:v>
                </c:pt>
                <c:pt idx="764">
                  <c:v>110.11600806978707</c:v>
                </c:pt>
                <c:pt idx="765">
                  <c:v>109.94319014192007</c:v>
                </c:pt>
                <c:pt idx="766">
                  <c:v>109.84617903014268</c:v>
                </c:pt>
                <c:pt idx="767">
                  <c:v>109.8266431691563</c:v>
                </c:pt>
                <c:pt idx="768">
                  <c:v>109.81280707271148</c:v>
                </c:pt>
                <c:pt idx="769">
                  <c:v>109.80938217576926</c:v>
                </c:pt>
                <c:pt idx="770">
                  <c:v>109.78124543908503</c:v>
                </c:pt>
                <c:pt idx="771">
                  <c:v>109.6450437614825</c:v>
                </c:pt>
                <c:pt idx="772">
                  <c:v>109.71760612462023</c:v>
                </c:pt>
                <c:pt idx="773">
                  <c:v>109.45373583978298</c:v>
                </c:pt>
                <c:pt idx="774">
                  <c:v>109.5137097658243</c:v>
                </c:pt>
                <c:pt idx="775">
                  <c:v>109.53511123579081</c:v>
                </c:pt>
                <c:pt idx="776">
                  <c:v>109.65093109596529</c:v>
                </c:pt>
                <c:pt idx="777">
                  <c:v>109.73991888989593</c:v>
                </c:pt>
                <c:pt idx="778">
                  <c:v>109.80881476253563</c:v>
                </c:pt>
                <c:pt idx="779">
                  <c:v>109.95743657545145</c:v>
                </c:pt>
                <c:pt idx="780">
                  <c:v>109.99347226023532</c:v>
                </c:pt>
                <c:pt idx="781">
                  <c:v>109.96337496477776</c:v>
                </c:pt>
                <c:pt idx="782">
                  <c:v>110.00113222374657</c:v>
                </c:pt>
                <c:pt idx="783">
                  <c:v>110.12174829579737</c:v>
                </c:pt>
                <c:pt idx="784">
                  <c:v>109.94611836430634</c:v>
                </c:pt>
                <c:pt idx="785">
                  <c:v>109.94843756769504</c:v>
                </c:pt>
                <c:pt idx="786">
                  <c:v>110.01598507908506</c:v>
                </c:pt>
                <c:pt idx="787">
                  <c:v>110.09778320130543</c:v>
                </c:pt>
                <c:pt idx="788">
                  <c:v>109.97731419510406</c:v>
                </c:pt>
                <c:pt idx="789">
                  <c:v>109.94263373670819</c:v>
                </c:pt>
                <c:pt idx="790">
                  <c:v>109.94598651250467</c:v>
                </c:pt>
                <c:pt idx="791">
                  <c:v>109.88643809085681</c:v>
                </c:pt>
                <c:pt idx="792">
                  <c:v>109.80062907878272</c:v>
                </c:pt>
                <c:pt idx="793">
                  <c:v>109.69568153712932</c:v>
                </c:pt>
                <c:pt idx="794">
                  <c:v>109.72884767599382</c:v>
                </c:pt>
                <c:pt idx="795">
                  <c:v>109.86813995788557</c:v>
                </c:pt>
                <c:pt idx="796">
                  <c:v>109.82530853138289</c:v>
                </c:pt>
                <c:pt idx="797">
                  <c:v>109.9038189508079</c:v>
                </c:pt>
                <c:pt idx="798">
                  <c:v>109.9584509733766</c:v>
                </c:pt>
                <c:pt idx="799">
                  <c:v>109.84095829101889</c:v>
                </c:pt>
                <c:pt idx="800">
                  <c:v>109.87175831586431</c:v>
                </c:pt>
                <c:pt idx="801">
                  <c:v>109.88383189561375</c:v>
                </c:pt>
                <c:pt idx="802">
                  <c:v>109.86273461920172</c:v>
                </c:pt>
                <c:pt idx="803">
                  <c:v>110.01214882579235</c:v>
                </c:pt>
                <c:pt idx="804">
                  <c:v>110.09053179677532</c:v>
                </c:pt>
                <c:pt idx="805">
                  <c:v>110.00279540230581</c:v>
                </c:pt>
                <c:pt idx="806">
                  <c:v>110.16800249515155</c:v>
                </c:pt>
                <c:pt idx="807">
                  <c:v>110.17820750008644</c:v>
                </c:pt>
                <c:pt idx="808">
                  <c:v>110.23656215282318</c:v>
                </c:pt>
                <c:pt idx="809">
                  <c:v>111.04287715953684</c:v>
                </c:pt>
                <c:pt idx="810">
                  <c:v>111.03807480210011</c:v>
                </c:pt>
                <c:pt idx="811">
                  <c:v>111.01123383489031</c:v>
                </c:pt>
                <c:pt idx="812">
                  <c:v>110.93259904241296</c:v>
                </c:pt>
                <c:pt idx="813">
                  <c:v>110.85320799729618</c:v>
                </c:pt>
                <c:pt idx="814">
                  <c:v>110.79435544620746</c:v>
                </c:pt>
                <c:pt idx="815">
                  <c:v>110.73444560564887</c:v>
                </c:pt>
                <c:pt idx="816">
                  <c:v>110.83787327734647</c:v>
                </c:pt>
                <c:pt idx="817">
                  <c:v>110.93407471068291</c:v>
                </c:pt>
                <c:pt idx="818">
                  <c:v>110.90034095458255</c:v>
                </c:pt>
                <c:pt idx="819">
                  <c:v>110.9094788805584</c:v>
                </c:pt>
                <c:pt idx="820">
                  <c:v>110.97260130008608</c:v>
                </c:pt>
                <c:pt idx="821">
                  <c:v>110.99556728141083</c:v>
                </c:pt>
                <c:pt idx="822">
                  <c:v>110.99193894411732</c:v>
                </c:pt>
                <c:pt idx="823">
                  <c:v>111.02332217997632</c:v>
                </c:pt>
                <c:pt idx="824">
                  <c:v>111.12122163735039</c:v>
                </c:pt>
                <c:pt idx="825">
                  <c:v>111.16992866702621</c:v>
                </c:pt>
                <c:pt idx="826">
                  <c:v>111.022359963078</c:v>
                </c:pt>
                <c:pt idx="827">
                  <c:v>110.95166861540591</c:v>
                </c:pt>
                <c:pt idx="828">
                  <c:v>110.88208086185152</c:v>
                </c:pt>
                <c:pt idx="829">
                  <c:v>110.81904998052079</c:v>
                </c:pt>
                <c:pt idx="830">
                  <c:v>110.78846396300411</c:v>
                </c:pt>
                <c:pt idx="831">
                  <c:v>110.9125677108719</c:v>
                </c:pt>
                <c:pt idx="832">
                  <c:v>110.93492902843833</c:v>
                </c:pt>
                <c:pt idx="833">
                  <c:v>110.93814502002755</c:v>
                </c:pt>
                <c:pt idx="834">
                  <c:v>110.97428265295461</c:v>
                </c:pt>
                <c:pt idx="835">
                  <c:v>111.01547471909431</c:v>
                </c:pt>
                <c:pt idx="836">
                  <c:v>110.99848367793375</c:v>
                </c:pt>
                <c:pt idx="837">
                  <c:v>110.98917217329529</c:v>
                </c:pt>
                <c:pt idx="838">
                  <c:v>110.99762101775914</c:v>
                </c:pt>
                <c:pt idx="839">
                  <c:v>111.06611053041786</c:v>
                </c:pt>
                <c:pt idx="840">
                  <c:v>111.10568741745797</c:v>
                </c:pt>
                <c:pt idx="841">
                  <c:v>111.13814406663558</c:v>
                </c:pt>
                <c:pt idx="842">
                  <c:v>111.13210797745596</c:v>
                </c:pt>
                <c:pt idx="843">
                  <c:v>111.1674387716177</c:v>
                </c:pt>
                <c:pt idx="844">
                  <c:v>111.18932731961881</c:v>
                </c:pt>
                <c:pt idx="845">
                  <c:v>111.1901680282388</c:v>
                </c:pt>
                <c:pt idx="846">
                  <c:v>111.19447349202706</c:v>
                </c:pt>
                <c:pt idx="847">
                  <c:v>111.15421091181132</c:v>
                </c:pt>
                <c:pt idx="848">
                  <c:v>111.20960130724733</c:v>
                </c:pt>
                <c:pt idx="849">
                  <c:v>111.26969762790085</c:v>
                </c:pt>
                <c:pt idx="850">
                  <c:v>111.1426663876578</c:v>
                </c:pt>
                <c:pt idx="851">
                  <c:v>111.13002437006725</c:v>
                </c:pt>
                <c:pt idx="852">
                  <c:v>111.25097540394569</c:v>
                </c:pt>
                <c:pt idx="853">
                  <c:v>111.32843635342132</c:v>
                </c:pt>
                <c:pt idx="854">
                  <c:v>111.4537864448168</c:v>
                </c:pt>
                <c:pt idx="855">
                  <c:v>111.44210384629952</c:v>
                </c:pt>
                <c:pt idx="856">
                  <c:v>111.41560702982905</c:v>
                </c:pt>
                <c:pt idx="857">
                  <c:v>111.4869980363073</c:v>
                </c:pt>
                <c:pt idx="858">
                  <c:v>111.51287333233053</c:v>
                </c:pt>
                <c:pt idx="859">
                  <c:v>111.57019972355842</c:v>
                </c:pt>
                <c:pt idx="860">
                  <c:v>111.60847080359459</c:v>
                </c:pt>
                <c:pt idx="861">
                  <c:v>111.56184158995023</c:v>
                </c:pt>
                <c:pt idx="862">
                  <c:v>111.44901016071982</c:v>
                </c:pt>
                <c:pt idx="863">
                  <c:v>111.51016540148071</c:v>
                </c:pt>
                <c:pt idx="864">
                  <c:v>111.46948668285532</c:v>
                </c:pt>
                <c:pt idx="865">
                  <c:v>111.5301323369094</c:v>
                </c:pt>
                <c:pt idx="866">
                  <c:v>111.55053913737339</c:v>
                </c:pt>
                <c:pt idx="867">
                  <c:v>111.54963391418447</c:v>
                </c:pt>
                <c:pt idx="868">
                  <c:v>111.40727470151928</c:v>
                </c:pt>
                <c:pt idx="869">
                  <c:v>111.51847906940957</c:v>
                </c:pt>
                <c:pt idx="870">
                  <c:v>111.50837953603596</c:v>
                </c:pt>
                <c:pt idx="871">
                  <c:v>111.50265993269787</c:v>
                </c:pt>
                <c:pt idx="872">
                  <c:v>111.52164446532305</c:v>
                </c:pt>
                <c:pt idx="873">
                  <c:v>111.55287333360394</c:v>
                </c:pt>
                <c:pt idx="874">
                  <c:v>111.47479826133409</c:v>
                </c:pt>
                <c:pt idx="875">
                  <c:v>111.42749983289997</c:v>
                </c:pt>
                <c:pt idx="876">
                  <c:v>111.47412343137981</c:v>
                </c:pt>
                <c:pt idx="877">
                  <c:v>111.52401752616102</c:v>
                </c:pt>
                <c:pt idx="878">
                  <c:v>111.54883244104094</c:v>
                </c:pt>
                <c:pt idx="879">
                  <c:v>111.53337924615404</c:v>
                </c:pt>
                <c:pt idx="880">
                  <c:v>111.47761527207065</c:v>
                </c:pt>
                <c:pt idx="881">
                  <c:v>111.50909185395912</c:v>
                </c:pt>
                <c:pt idx="882">
                  <c:v>111.58774033723253</c:v>
                </c:pt>
                <c:pt idx="883">
                  <c:v>111.60025098462047</c:v>
                </c:pt>
                <c:pt idx="884">
                  <c:v>111.53762167897656</c:v>
                </c:pt>
                <c:pt idx="885">
                  <c:v>111.62381986485887</c:v>
                </c:pt>
                <c:pt idx="886">
                  <c:v>111.59542058222533</c:v>
                </c:pt>
                <c:pt idx="887">
                  <c:v>111.57758767213414</c:v>
                </c:pt>
                <c:pt idx="888">
                  <c:v>111.4797763137346</c:v>
                </c:pt>
                <c:pt idx="889">
                  <c:v>111.51646584360441</c:v>
                </c:pt>
                <c:pt idx="890">
                  <c:v>111.56606897081801</c:v>
                </c:pt>
                <c:pt idx="891">
                  <c:v>111.59989126206911</c:v>
                </c:pt>
                <c:pt idx="892">
                  <c:v>111.62768795163124</c:v>
                </c:pt>
                <c:pt idx="893">
                  <c:v>111.61282701900954</c:v>
                </c:pt>
                <c:pt idx="894">
                  <c:v>111.60654394697941</c:v>
                </c:pt>
                <c:pt idx="895">
                  <c:v>111.54561206533704</c:v>
                </c:pt>
                <c:pt idx="896">
                  <c:v>111.56880892642977</c:v>
                </c:pt>
                <c:pt idx="897">
                  <c:v>111.67369277787145</c:v>
                </c:pt>
                <c:pt idx="898">
                  <c:v>111.62913512917932</c:v>
                </c:pt>
                <c:pt idx="899">
                  <c:v>111.61610592471709</c:v>
                </c:pt>
                <c:pt idx="900">
                  <c:v>111.56573471416691</c:v>
                </c:pt>
                <c:pt idx="901">
                  <c:v>114.3541973311325</c:v>
                </c:pt>
                <c:pt idx="902">
                  <c:v>114.31316628523895</c:v>
                </c:pt>
                <c:pt idx="903">
                  <c:v>114.28520470423824</c:v>
                </c:pt>
                <c:pt idx="904">
                  <c:v>114.25821496728707</c:v>
                </c:pt>
                <c:pt idx="905">
                  <c:v>114.24780513689842</c:v>
                </c:pt>
                <c:pt idx="906">
                  <c:v>114.32266737776769</c:v>
                </c:pt>
                <c:pt idx="907">
                  <c:v>114.36166788178562</c:v>
                </c:pt>
                <c:pt idx="908">
                  <c:v>114.26420631411609</c:v>
                </c:pt>
                <c:pt idx="909">
                  <c:v>114.25037938407191</c:v>
                </c:pt>
                <c:pt idx="910">
                  <c:v>114.20858153296578</c:v>
                </c:pt>
                <c:pt idx="911">
                  <c:v>114.31303703329336</c:v>
                </c:pt>
                <c:pt idx="912">
                  <c:v>114.30170373144234</c:v>
                </c:pt>
                <c:pt idx="913">
                  <c:v>114.3409312040547</c:v>
                </c:pt>
                <c:pt idx="914">
                  <c:v>114.31367114745822</c:v>
                </c:pt>
                <c:pt idx="915">
                  <c:v>114.37903815898314</c:v>
                </c:pt>
                <c:pt idx="916">
                  <c:v>114.34358681999124</c:v>
                </c:pt>
                <c:pt idx="917">
                  <c:v>114.32636341286452</c:v>
                </c:pt>
                <c:pt idx="918">
                  <c:v>114.35372697644635</c:v>
                </c:pt>
                <c:pt idx="919">
                  <c:v>114.40593525495171</c:v>
                </c:pt>
                <c:pt idx="920">
                  <c:v>114.42088528629522</c:v>
                </c:pt>
                <c:pt idx="921">
                  <c:v>114.46278058742388</c:v>
                </c:pt>
                <c:pt idx="922">
                  <c:v>114.46460753328209</c:v>
                </c:pt>
                <c:pt idx="923">
                  <c:v>114.44560139157531</c:v>
                </c:pt>
                <c:pt idx="924">
                  <c:v>114.435601089765</c:v>
                </c:pt>
                <c:pt idx="925">
                  <c:v>114.34372962920327</c:v>
                </c:pt>
                <c:pt idx="926">
                  <c:v>114.36458631900067</c:v>
                </c:pt>
                <c:pt idx="927">
                  <c:v>114.3813977765455</c:v>
                </c:pt>
                <c:pt idx="928">
                  <c:v>114.3594079299623</c:v>
                </c:pt>
                <c:pt idx="929">
                  <c:v>114.32222439098595</c:v>
                </c:pt>
                <c:pt idx="930">
                  <c:v>114.36473262720924</c:v>
                </c:pt>
                <c:pt idx="931">
                  <c:v>114.33596264278566</c:v>
                </c:pt>
                <c:pt idx="932">
                  <c:v>114.31872015953573</c:v>
                </c:pt>
                <c:pt idx="933">
                  <c:v>114.29798403511974</c:v>
                </c:pt>
                <c:pt idx="934">
                  <c:v>114.38173253903466</c:v>
                </c:pt>
                <c:pt idx="935">
                  <c:v>114.32757314056632</c:v>
                </c:pt>
                <c:pt idx="936">
                  <c:v>114.30507425355012</c:v>
                </c:pt>
                <c:pt idx="937">
                  <c:v>114.36924237303666</c:v>
                </c:pt>
                <c:pt idx="938">
                  <c:v>114.34307805063672</c:v>
                </c:pt>
                <c:pt idx="939">
                  <c:v>114.3129557829341</c:v>
                </c:pt>
                <c:pt idx="940">
                  <c:v>114.30222470366157</c:v>
                </c:pt>
                <c:pt idx="941">
                  <c:v>114.30148497557771</c:v>
                </c:pt>
                <c:pt idx="942">
                  <c:v>114.3318075309794</c:v>
                </c:pt>
                <c:pt idx="943">
                  <c:v>114.32451662522176</c:v>
                </c:pt>
                <c:pt idx="944">
                  <c:v>114.30826753494512</c:v>
                </c:pt>
                <c:pt idx="945">
                  <c:v>115.32987160789823</c:v>
                </c:pt>
                <c:pt idx="946">
                  <c:v>115.3859505390618</c:v>
                </c:pt>
                <c:pt idx="947">
                  <c:v>115.70039666561202</c:v>
                </c:pt>
                <c:pt idx="948">
                  <c:v>115.71294434376456</c:v>
                </c:pt>
                <c:pt idx="949">
                  <c:v>115.64685071233097</c:v>
                </c:pt>
                <c:pt idx="950">
                  <c:v>115.66291111413756</c:v>
                </c:pt>
                <c:pt idx="951">
                  <c:v>115.76415203528295</c:v>
                </c:pt>
                <c:pt idx="952">
                  <c:v>115.83644441040938</c:v>
                </c:pt>
                <c:pt idx="953">
                  <c:v>115.82063461442536</c:v>
                </c:pt>
                <c:pt idx="954">
                  <c:v>115.77174354222547</c:v>
                </c:pt>
                <c:pt idx="955">
                  <c:v>115.81225656303671</c:v>
                </c:pt>
                <c:pt idx="956">
                  <c:v>115.83140926943094</c:v>
                </c:pt>
                <c:pt idx="957">
                  <c:v>115.91549406812274</c:v>
                </c:pt>
                <c:pt idx="958">
                  <c:v>115.88324767610045</c:v>
                </c:pt>
                <c:pt idx="959">
                  <c:v>115.80290130453479</c:v>
                </c:pt>
                <c:pt idx="960">
                  <c:v>115.83171746007494</c:v>
                </c:pt>
                <c:pt idx="961">
                  <c:v>115.82666622685576</c:v>
                </c:pt>
                <c:pt idx="962">
                  <c:v>115.85508937988894</c:v>
                </c:pt>
                <c:pt idx="963">
                  <c:v>115.85374093111027</c:v>
                </c:pt>
                <c:pt idx="964">
                  <c:v>115.86060875403264</c:v>
                </c:pt>
                <c:pt idx="965">
                  <c:v>115.85744228517081</c:v>
                </c:pt>
                <c:pt idx="966">
                  <c:v>115.85363147126699</c:v>
                </c:pt>
                <c:pt idx="967">
                  <c:v>115.86397675253815</c:v>
                </c:pt>
                <c:pt idx="968">
                  <c:v>115.86913814950896</c:v>
                </c:pt>
                <c:pt idx="969">
                  <c:v>115.87618471778849</c:v>
                </c:pt>
                <c:pt idx="970">
                  <c:v>115.87856883726107</c:v>
                </c:pt>
                <c:pt idx="971">
                  <c:v>115.88482854916464</c:v>
                </c:pt>
                <c:pt idx="972">
                  <c:v>115.89843093343985</c:v>
                </c:pt>
                <c:pt idx="973">
                  <c:v>115.89691938102251</c:v>
                </c:pt>
                <c:pt idx="974">
                  <c:v>115.90572494251661</c:v>
                </c:pt>
                <c:pt idx="975">
                  <c:v>115.90601358459325</c:v>
                </c:pt>
                <c:pt idx="976">
                  <c:v>115.90680904763471</c:v>
                </c:pt>
                <c:pt idx="977">
                  <c:v>115.91613061974711</c:v>
                </c:pt>
                <c:pt idx="978">
                  <c:v>115.91842331402412</c:v>
                </c:pt>
                <c:pt idx="979">
                  <c:v>115.92306458415291</c:v>
                </c:pt>
                <c:pt idx="980">
                  <c:v>115.92862325352458</c:v>
                </c:pt>
                <c:pt idx="981">
                  <c:v>115.93357897292798</c:v>
                </c:pt>
                <c:pt idx="982">
                  <c:v>115.94128530096597</c:v>
                </c:pt>
                <c:pt idx="983">
                  <c:v>115.94368910457695</c:v>
                </c:pt>
                <c:pt idx="984">
                  <c:v>115.95124116085567</c:v>
                </c:pt>
                <c:pt idx="985">
                  <c:v>115.95338369837273</c:v>
                </c:pt>
                <c:pt idx="986">
                  <c:v>115.96187948127276</c:v>
                </c:pt>
                <c:pt idx="987">
                  <c:v>115.98345199845848</c:v>
                </c:pt>
                <c:pt idx="988">
                  <c:v>115.99746392846751</c:v>
                </c:pt>
                <c:pt idx="989">
                  <c:v>116.01321847093213</c:v>
                </c:pt>
                <c:pt idx="990">
                  <c:v>116.01267637444066</c:v>
                </c:pt>
                <c:pt idx="991">
                  <c:v>116.01591555016371</c:v>
                </c:pt>
                <c:pt idx="992">
                  <c:v>116.03824747567062</c:v>
                </c:pt>
                <c:pt idx="993">
                  <c:v>116.04032437310352</c:v>
                </c:pt>
                <c:pt idx="994">
                  <c:v>116.04383485943124</c:v>
                </c:pt>
                <c:pt idx="995">
                  <c:v>116.04520796545644</c:v>
                </c:pt>
                <c:pt idx="996">
                  <c:v>116.04335349787436</c:v>
                </c:pt>
                <c:pt idx="997">
                  <c:v>116.05051714844016</c:v>
                </c:pt>
                <c:pt idx="998">
                  <c:v>116.04811444305147</c:v>
                </c:pt>
                <c:pt idx="999">
                  <c:v>116.04677322633866</c:v>
                </c:pt>
                <c:pt idx="1000">
                  <c:v>116.05100970287441</c:v>
                </c:pt>
                <c:pt idx="1001">
                  <c:v>116.05069860818075</c:v>
                </c:pt>
                <c:pt idx="1002">
                  <c:v>116.06356796102911</c:v>
                </c:pt>
                <c:pt idx="1003">
                  <c:v>116.07112582248602</c:v>
                </c:pt>
                <c:pt idx="1004">
                  <c:v>116.07694192708273</c:v>
                </c:pt>
                <c:pt idx="1005">
                  <c:v>116.0856194054366</c:v>
                </c:pt>
                <c:pt idx="1006">
                  <c:v>116.08927178207853</c:v>
                </c:pt>
                <c:pt idx="1007">
                  <c:v>116.09764021653825</c:v>
                </c:pt>
                <c:pt idx="1008">
                  <c:v>116.09824292935977</c:v>
                </c:pt>
                <c:pt idx="1009">
                  <c:v>116.10599740837797</c:v>
                </c:pt>
                <c:pt idx="1010">
                  <c:v>116.10531546732459</c:v>
                </c:pt>
                <c:pt idx="1011">
                  <c:v>116.10921918430743</c:v>
                </c:pt>
                <c:pt idx="1012">
                  <c:v>116.12785447868137</c:v>
                </c:pt>
                <c:pt idx="1013">
                  <c:v>116.12637363318554</c:v>
                </c:pt>
                <c:pt idx="1014">
                  <c:v>116.13110394452573</c:v>
                </c:pt>
                <c:pt idx="1015">
                  <c:v>118.69419863072298</c:v>
                </c:pt>
                <c:pt idx="1016">
                  <c:v>118.69699011000993</c:v>
                </c:pt>
                <c:pt idx="1017">
                  <c:v>118.74059320086636</c:v>
                </c:pt>
                <c:pt idx="1018">
                  <c:v>118.74348012191254</c:v>
                </c:pt>
                <c:pt idx="1019">
                  <c:v>118.7468002848439</c:v>
                </c:pt>
                <c:pt idx="1020">
                  <c:v>118.76214646779425</c:v>
                </c:pt>
                <c:pt idx="1021">
                  <c:v>118.75418049799811</c:v>
                </c:pt>
                <c:pt idx="1022">
                  <c:v>118.75367842291557</c:v>
                </c:pt>
                <c:pt idx="1023">
                  <c:v>118.77629647378089</c:v>
                </c:pt>
                <c:pt idx="1024">
                  <c:v>118.77881158211447</c:v>
                </c:pt>
                <c:pt idx="1025">
                  <c:v>118.78569558063278</c:v>
                </c:pt>
                <c:pt idx="1026">
                  <c:v>118.80164593135697</c:v>
                </c:pt>
                <c:pt idx="1027">
                  <c:v>118.81088510368326</c:v>
                </c:pt>
                <c:pt idx="1028">
                  <c:v>118.83420550888304</c:v>
                </c:pt>
                <c:pt idx="1029">
                  <c:v>118.8541583912792</c:v>
                </c:pt>
                <c:pt idx="1030">
                  <c:v>118.86469166943128</c:v>
                </c:pt>
                <c:pt idx="1031">
                  <c:v>119.14999293112547</c:v>
                </c:pt>
                <c:pt idx="1032">
                  <c:v>119.156335706863</c:v>
                </c:pt>
                <c:pt idx="1033">
                  <c:v>119.14935123520804</c:v>
                </c:pt>
                <c:pt idx="1034">
                  <c:v>119.17219254078844</c:v>
                </c:pt>
                <c:pt idx="1035">
                  <c:v>119.15648772203376</c:v>
                </c:pt>
                <c:pt idx="1036">
                  <c:v>119.17358806735906</c:v>
                </c:pt>
                <c:pt idx="1037">
                  <c:v>119.18787677832219</c:v>
                </c:pt>
                <c:pt idx="1038">
                  <c:v>119.16725913556819</c:v>
                </c:pt>
                <c:pt idx="1039">
                  <c:v>119.18366549848646</c:v>
                </c:pt>
                <c:pt idx="1040">
                  <c:v>119.18279703812567</c:v>
                </c:pt>
                <c:pt idx="1041">
                  <c:v>119.19143659309897</c:v>
                </c:pt>
                <c:pt idx="1042">
                  <c:v>119.19480596145203</c:v>
                </c:pt>
                <c:pt idx="1043">
                  <c:v>119.23480478299069</c:v>
                </c:pt>
                <c:pt idx="1044">
                  <c:v>119.22891285767665</c:v>
                </c:pt>
                <c:pt idx="1045">
                  <c:v>119.23419173736407</c:v>
                </c:pt>
                <c:pt idx="1046">
                  <c:v>119.23672898059054</c:v>
                </c:pt>
                <c:pt idx="1047">
                  <c:v>119.25382764450842</c:v>
                </c:pt>
                <c:pt idx="1048">
                  <c:v>119.25069486422167</c:v>
                </c:pt>
                <c:pt idx="1049">
                  <c:v>119.25346613563728</c:v>
                </c:pt>
                <c:pt idx="1050">
                  <c:v>119.26621992035797</c:v>
                </c:pt>
                <c:pt idx="1051">
                  <c:v>119.25689578815815</c:v>
                </c:pt>
                <c:pt idx="1052">
                  <c:v>119.24237959731313</c:v>
                </c:pt>
                <c:pt idx="1053">
                  <c:v>119.24760793191236</c:v>
                </c:pt>
                <c:pt idx="1054">
                  <c:v>119.2608363817976</c:v>
                </c:pt>
                <c:pt idx="1055">
                  <c:v>119.28128944658846</c:v>
                </c:pt>
                <c:pt idx="1056">
                  <c:v>119.30222662541263</c:v>
                </c:pt>
                <c:pt idx="1057">
                  <c:v>119.30932704082858</c:v>
                </c:pt>
                <c:pt idx="1058">
                  <c:v>119.31542624592484</c:v>
                </c:pt>
                <c:pt idx="1059">
                  <c:v>120.63322918576094</c:v>
                </c:pt>
                <c:pt idx="1060">
                  <c:v>120.63504357928598</c:v>
                </c:pt>
                <c:pt idx="1061">
                  <c:v>120.6523940750531</c:v>
                </c:pt>
                <c:pt idx="1062">
                  <c:v>120.64990349287103</c:v>
                </c:pt>
                <c:pt idx="1063">
                  <c:v>120.65725870243544</c:v>
                </c:pt>
                <c:pt idx="1064">
                  <c:v>120.65049443532058</c:v>
                </c:pt>
                <c:pt idx="1065">
                  <c:v>120.65527579744059</c:v>
                </c:pt>
                <c:pt idx="1066">
                  <c:v>120.68371556070807</c:v>
                </c:pt>
                <c:pt idx="1067">
                  <c:v>120.68623118016187</c:v>
                </c:pt>
                <c:pt idx="1068">
                  <c:v>120.69021046300141</c:v>
                </c:pt>
                <c:pt idx="1069">
                  <c:v>120.69782521947749</c:v>
                </c:pt>
                <c:pt idx="1070">
                  <c:v>120.7090064138592</c:v>
                </c:pt>
                <c:pt idx="1071">
                  <c:v>120.72934328734968</c:v>
                </c:pt>
                <c:pt idx="1072">
                  <c:v>120.74217016900215</c:v>
                </c:pt>
                <c:pt idx="1073">
                  <c:v>120.77319827874548</c:v>
                </c:pt>
                <c:pt idx="1074">
                  <c:v>120.78278051710662</c:v>
                </c:pt>
                <c:pt idx="1075">
                  <c:v>120.8246134944276</c:v>
                </c:pt>
                <c:pt idx="1076">
                  <c:v>120.83125129190296</c:v>
                </c:pt>
                <c:pt idx="1077">
                  <c:v>120.83978007157219</c:v>
                </c:pt>
                <c:pt idx="1078">
                  <c:v>120.88324966626949</c:v>
                </c:pt>
                <c:pt idx="1079">
                  <c:v>120.90779330903531</c:v>
                </c:pt>
                <c:pt idx="1080">
                  <c:v>120.90974206047841</c:v>
                </c:pt>
                <c:pt idx="1081">
                  <c:v>120.94524622436053</c:v>
                </c:pt>
                <c:pt idx="1082">
                  <c:v>120.97990874293046</c:v>
                </c:pt>
                <c:pt idx="1083">
                  <c:v>120.83071963143811</c:v>
                </c:pt>
                <c:pt idx="1084">
                  <c:v>120.84423623780198</c:v>
                </c:pt>
                <c:pt idx="1085">
                  <c:v>120.8478442332523</c:v>
                </c:pt>
                <c:pt idx="1086">
                  <c:v>120.85148151955821</c:v>
                </c:pt>
                <c:pt idx="1087">
                  <c:v>120.85510473982086</c:v>
                </c:pt>
                <c:pt idx="1088">
                  <c:v>120.85894908747451</c:v>
                </c:pt>
                <c:pt idx="1089">
                  <c:v>120.86965809287862</c:v>
                </c:pt>
                <c:pt idx="1090">
                  <c:v>120.87344480145157</c:v>
                </c:pt>
                <c:pt idx="1091">
                  <c:v>120.87700270008293</c:v>
                </c:pt>
                <c:pt idx="1092">
                  <c:v>120.88390468342298</c:v>
                </c:pt>
                <c:pt idx="1093">
                  <c:v>120.89386013402508</c:v>
                </c:pt>
                <c:pt idx="1094">
                  <c:v>120.89724221382625</c:v>
                </c:pt>
                <c:pt idx="1095">
                  <c:v>120.90092090975826</c:v>
                </c:pt>
                <c:pt idx="1096">
                  <c:v>120.90792008563849</c:v>
                </c:pt>
                <c:pt idx="1097">
                  <c:v>120.91781282551578</c:v>
                </c:pt>
                <c:pt idx="1098">
                  <c:v>120.92111538504928</c:v>
                </c:pt>
                <c:pt idx="1099">
                  <c:v>120.92439106889051</c:v>
                </c:pt>
                <c:pt idx="1100">
                  <c:v>120.92765334436764</c:v>
                </c:pt>
                <c:pt idx="1101">
                  <c:v>120.93110383519981</c:v>
                </c:pt>
                <c:pt idx="1102">
                  <c:v>120.94072516033292</c:v>
                </c:pt>
                <c:pt idx="1103">
                  <c:v>120.94398928674123</c:v>
                </c:pt>
                <c:pt idx="1104">
                  <c:v>120.94726737035664</c:v>
                </c:pt>
                <c:pt idx="1105">
                  <c:v>120.9505458009522</c:v>
                </c:pt>
                <c:pt idx="1106">
                  <c:v>120.95399981131587</c:v>
                </c:pt>
                <c:pt idx="1107">
                  <c:v>120.96362720428888</c:v>
                </c:pt>
                <c:pt idx="1108">
                  <c:v>120.96689372404748</c:v>
                </c:pt>
                <c:pt idx="1109">
                  <c:v>120.9701742089168</c:v>
                </c:pt>
                <c:pt idx="1110">
                  <c:v>120.97197214047814</c:v>
                </c:pt>
                <c:pt idx="1111">
                  <c:v>120.9753578046091</c:v>
                </c:pt>
                <c:pt idx="1112">
                  <c:v>120.98492628883815</c:v>
                </c:pt>
                <c:pt idx="1113">
                  <c:v>120.98816229200189</c:v>
                </c:pt>
                <c:pt idx="1114">
                  <c:v>120.99141231273909</c:v>
                </c:pt>
                <c:pt idx="1115">
                  <c:v>120.99463545403901</c:v>
                </c:pt>
                <c:pt idx="1116">
                  <c:v>120.99824598812174</c:v>
                </c:pt>
                <c:pt idx="1117">
                  <c:v>121.01098463397926</c:v>
                </c:pt>
                <c:pt idx="1118">
                  <c:v>121.01429019449246</c:v>
                </c:pt>
                <c:pt idx="1119">
                  <c:v>121.01755533114354</c:v>
                </c:pt>
                <c:pt idx="1120">
                  <c:v>121.02102665852337</c:v>
                </c:pt>
                <c:pt idx="1121">
                  <c:v>121.03067289531319</c:v>
                </c:pt>
                <c:pt idx="1122">
                  <c:v>121.03395344785869</c:v>
                </c:pt>
                <c:pt idx="1123">
                  <c:v>121.03726159291506</c:v>
                </c:pt>
                <c:pt idx="1124">
                  <c:v>121.03940589631912</c:v>
                </c:pt>
                <c:pt idx="1125">
                  <c:v>121.04318623982655</c:v>
                </c:pt>
                <c:pt idx="1126">
                  <c:v>121.05294661747324</c:v>
                </c:pt>
                <c:pt idx="1127">
                  <c:v>121.05630568059202</c:v>
                </c:pt>
                <c:pt idx="1128">
                  <c:v>121.05967883450246</c:v>
                </c:pt>
                <c:pt idx="1129">
                  <c:v>121.06305472918592</c:v>
                </c:pt>
                <c:pt idx="1130">
                  <c:v>121.06677040458318</c:v>
                </c:pt>
                <c:pt idx="1131">
                  <c:v>121.0762841618439</c:v>
                </c:pt>
                <c:pt idx="1132">
                  <c:v>121.07957179320233</c:v>
                </c:pt>
                <c:pt idx="1133">
                  <c:v>121.08285977393956</c:v>
                </c:pt>
                <c:pt idx="1134">
                  <c:v>121.08616171162811</c:v>
                </c:pt>
                <c:pt idx="1135">
                  <c:v>121.08992690530653</c:v>
                </c:pt>
                <c:pt idx="1136">
                  <c:v>121.09948877539193</c:v>
                </c:pt>
                <c:pt idx="1137">
                  <c:v>121.10287462082535</c:v>
                </c:pt>
                <c:pt idx="1138">
                  <c:v>121.10620605202038</c:v>
                </c:pt>
                <c:pt idx="1139">
                  <c:v>121.10952421244157</c:v>
                </c:pt>
                <c:pt idx="1140">
                  <c:v>121.11325204374216</c:v>
                </c:pt>
                <c:pt idx="1141">
                  <c:v>121.12282002859578</c:v>
                </c:pt>
                <c:pt idx="1142">
                  <c:v>121.12616748969167</c:v>
                </c:pt>
                <c:pt idx="1143">
                  <c:v>121.12952905507377</c:v>
                </c:pt>
                <c:pt idx="1144">
                  <c:v>121.13286290513551</c:v>
                </c:pt>
                <c:pt idx="1145">
                  <c:v>121.13686463503348</c:v>
                </c:pt>
                <c:pt idx="1146">
                  <c:v>121.57540472190823</c:v>
                </c:pt>
                <c:pt idx="1147">
                  <c:v>121.57763179291167</c:v>
                </c:pt>
                <c:pt idx="1148">
                  <c:v>121.57983745220459</c:v>
                </c:pt>
                <c:pt idx="1149">
                  <c:v>121.58102741720793</c:v>
                </c:pt>
                <c:pt idx="1150">
                  <c:v>121.58857685165736</c:v>
                </c:pt>
                <c:pt idx="1151">
                  <c:v>121.59077538811407</c:v>
                </c:pt>
                <c:pt idx="1152">
                  <c:v>121.59296405388586</c:v>
                </c:pt>
                <c:pt idx="1153">
                  <c:v>121.59515141497546</c:v>
                </c:pt>
                <c:pt idx="1154">
                  <c:v>121.59635650208713</c:v>
                </c:pt>
                <c:pt idx="1155">
                  <c:v>121.60399056687737</c:v>
                </c:pt>
                <c:pt idx="1156">
                  <c:v>121.60625012291331</c:v>
                </c:pt>
                <c:pt idx="1157">
                  <c:v>121.60659245954531</c:v>
                </c:pt>
                <c:pt idx="1158">
                  <c:v>121.61973682198854</c:v>
                </c:pt>
                <c:pt idx="1159">
                  <c:v>121.62148756356423</c:v>
                </c:pt>
                <c:pt idx="1160">
                  <c:v>121.62379434545669</c:v>
                </c:pt>
                <c:pt idx="1161">
                  <c:v>121.62610237532429</c:v>
                </c:pt>
                <c:pt idx="1162">
                  <c:v>121.6277231824551</c:v>
                </c:pt>
                <c:pt idx="1163">
                  <c:v>121.63532226637385</c:v>
                </c:pt>
                <c:pt idx="1164">
                  <c:v>121.63762115482099</c:v>
                </c:pt>
                <c:pt idx="1165">
                  <c:v>121.63992031062406</c:v>
                </c:pt>
                <c:pt idx="1166">
                  <c:v>121.64221973547656</c:v>
                </c:pt>
                <c:pt idx="1167">
                  <c:v>121.64384318515013</c:v>
                </c:pt>
                <c:pt idx="1168">
                  <c:v>121.6513918731951</c:v>
                </c:pt>
                <c:pt idx="1169">
                  <c:v>121.65368213828324</c:v>
                </c:pt>
                <c:pt idx="1170">
                  <c:v>121.65597280757514</c:v>
                </c:pt>
                <c:pt idx="1171">
                  <c:v>121.65822217431679</c:v>
                </c:pt>
                <c:pt idx="1172">
                  <c:v>121.65976457524368</c:v>
                </c:pt>
                <c:pt idx="1173">
                  <c:v>121.6671796034253</c:v>
                </c:pt>
                <c:pt idx="1174">
                  <c:v>121.66941990294033</c:v>
                </c:pt>
                <c:pt idx="1175">
                  <c:v>121.67166031807329</c:v>
                </c:pt>
                <c:pt idx="1176">
                  <c:v>121.67298205310655</c:v>
                </c:pt>
                <c:pt idx="1177">
                  <c:v>121.68306533296763</c:v>
                </c:pt>
                <c:pt idx="1178">
                  <c:v>121.68536824980649</c:v>
                </c:pt>
                <c:pt idx="1179">
                  <c:v>121.68763150457522</c:v>
                </c:pt>
                <c:pt idx="1180">
                  <c:v>121.68989487704911</c:v>
                </c:pt>
                <c:pt idx="1181">
                  <c:v>121.69145600697975</c:v>
                </c:pt>
                <c:pt idx="1182">
                  <c:v>121.69893787364452</c:v>
                </c:pt>
                <c:pt idx="1183">
                  <c:v>121.7011905022263</c:v>
                </c:pt>
                <c:pt idx="1184">
                  <c:v>120.94950507506532</c:v>
                </c:pt>
                <c:pt idx="1185">
                  <c:v>122.66881392116701</c:v>
                </c:pt>
                <c:pt idx="1186">
                  <c:v>122.66951304297589</c:v>
                </c:pt>
                <c:pt idx="1187">
                  <c:v>122.67621564896365</c:v>
                </c:pt>
                <c:pt idx="1188">
                  <c:v>122.67806069150011</c:v>
                </c:pt>
                <c:pt idx="1189">
                  <c:v>122.67990578114185</c:v>
                </c:pt>
                <c:pt idx="1190">
                  <c:v>122.68174206094112</c:v>
                </c:pt>
                <c:pt idx="1191">
                  <c:v>122.68241039325409</c:v>
                </c:pt>
                <c:pt idx="1192">
                  <c:v>122.68901498653442</c:v>
                </c:pt>
                <c:pt idx="1193">
                  <c:v>122.69082483907576</c:v>
                </c:pt>
                <c:pt idx="1194">
                  <c:v>122.55945753364512</c:v>
                </c:pt>
                <c:pt idx="1195">
                  <c:v>122.56117659317864</c:v>
                </c:pt>
                <c:pt idx="1196">
                  <c:v>122.56182357914527</c:v>
                </c:pt>
                <c:pt idx="1197">
                  <c:v>122.56815360524793</c:v>
                </c:pt>
                <c:pt idx="1198">
                  <c:v>122.5699194300658</c:v>
                </c:pt>
                <c:pt idx="1199">
                  <c:v>122.57167150351546</c:v>
                </c:pt>
                <c:pt idx="1200">
                  <c:v>122.7368894047523</c:v>
                </c:pt>
                <c:pt idx="1201">
                  <c:v>122.73755010867524</c:v>
                </c:pt>
                <c:pt idx="1202">
                  <c:v>122.74406014913706</c:v>
                </c:pt>
                <c:pt idx="1203">
                  <c:v>122.7458535195713</c:v>
                </c:pt>
                <c:pt idx="1204">
                  <c:v>122.74763847020702</c:v>
                </c:pt>
                <c:pt idx="1205">
                  <c:v>122.74938028426952</c:v>
                </c:pt>
                <c:pt idx="1206">
                  <c:v>122.75002138415556</c:v>
                </c:pt>
                <c:pt idx="1207">
                  <c:v>122.59306347893764</c:v>
                </c:pt>
                <c:pt idx="1208">
                  <c:v>122.59489282941827</c:v>
                </c:pt>
                <c:pt idx="1209">
                  <c:v>122.59669941312853</c:v>
                </c:pt>
                <c:pt idx="1210">
                  <c:v>122.59850632692171</c:v>
                </c:pt>
                <c:pt idx="1211">
                  <c:v>122.5991779692198</c:v>
                </c:pt>
                <c:pt idx="1212">
                  <c:v>122.6055828784196</c:v>
                </c:pt>
                <c:pt idx="1213">
                  <c:v>122.60733796918616</c:v>
                </c:pt>
                <c:pt idx="1214">
                  <c:v>122.60910181651627</c:v>
                </c:pt>
                <c:pt idx="1215">
                  <c:v>122.61087065255526</c:v>
                </c:pt>
                <c:pt idx="1216">
                  <c:v>122.61234769000575</c:v>
                </c:pt>
                <c:pt idx="1217">
                  <c:v>122.61889596517386</c:v>
                </c:pt>
                <c:pt idx="1218">
                  <c:v>122.62107347007296</c:v>
                </c:pt>
                <c:pt idx="1219">
                  <c:v>122.62304153611585</c:v>
                </c:pt>
                <c:pt idx="1220">
                  <c:v>122.62499089815329</c:v>
                </c:pt>
                <c:pt idx="1221">
                  <c:v>122.6264991529749</c:v>
                </c:pt>
                <c:pt idx="1222">
                  <c:v>122.63312355322742</c:v>
                </c:pt>
                <c:pt idx="1223">
                  <c:v>122.6351408959889</c:v>
                </c:pt>
                <c:pt idx="1224">
                  <c:v>122.63715845987662</c:v>
                </c:pt>
                <c:pt idx="1225">
                  <c:v>122.63909999742391</c:v>
                </c:pt>
                <c:pt idx="1226">
                  <c:v>122.64049690803742</c:v>
                </c:pt>
                <c:pt idx="1227">
                  <c:v>122.64681554838485</c:v>
                </c:pt>
                <c:pt idx="1228">
                  <c:v>122.64877746420126</c:v>
                </c:pt>
                <c:pt idx="1229">
                  <c:v>122.6507110539921</c:v>
                </c:pt>
                <c:pt idx="1230">
                  <c:v>122.65264472236288</c:v>
                </c:pt>
                <c:pt idx="1231">
                  <c:v>122.65411554731533</c:v>
                </c:pt>
                <c:pt idx="1232">
                  <c:v>122.66051030217018</c:v>
                </c:pt>
                <c:pt idx="1233">
                  <c:v>122.66248357477542</c:v>
                </c:pt>
                <c:pt idx="1234">
                  <c:v>122.6644665308003</c:v>
                </c:pt>
                <c:pt idx="1235">
                  <c:v>122.66638299007788</c:v>
                </c:pt>
                <c:pt idx="1236">
                  <c:v>122.66778495054196</c:v>
                </c:pt>
                <c:pt idx="1237">
                  <c:v>122.67411250733365</c:v>
                </c:pt>
                <c:pt idx="1238">
                  <c:v>122.6760683055042</c:v>
                </c:pt>
                <c:pt idx="1239">
                  <c:v>122.67802444849245</c:v>
                </c:pt>
                <c:pt idx="1240">
                  <c:v>122.67991613737944</c:v>
                </c:pt>
                <c:pt idx="1241">
                  <c:v>122.68150429365666</c:v>
                </c:pt>
                <c:pt idx="1242">
                  <c:v>122.68785920698247</c:v>
                </c:pt>
                <c:pt idx="1243">
                  <c:v>122.68979698866475</c:v>
                </c:pt>
                <c:pt idx="1244">
                  <c:v>122.69173484114236</c:v>
                </c:pt>
                <c:pt idx="1245">
                  <c:v>122.69369227031956</c:v>
                </c:pt>
                <c:pt idx="1246">
                  <c:v>122.69518295040385</c:v>
                </c:pt>
                <c:pt idx="1247">
                  <c:v>122.70168588002117</c:v>
                </c:pt>
                <c:pt idx="1248">
                  <c:v>122.70373055412691</c:v>
                </c:pt>
                <c:pt idx="1249">
                  <c:v>122.7058423983861</c:v>
                </c:pt>
                <c:pt idx="1250">
                  <c:v>127.83923690437476</c:v>
                </c:pt>
                <c:pt idx="1251">
                  <c:v>127.84058020843558</c:v>
                </c:pt>
                <c:pt idx="1252">
                  <c:v>127.84631444186833</c:v>
                </c:pt>
                <c:pt idx="1253">
                  <c:v>127.84807252072137</c:v>
                </c:pt>
                <c:pt idx="1254">
                  <c:v>127.84982195019569</c:v>
                </c:pt>
                <c:pt idx="1255">
                  <c:v>127.85157170033034</c:v>
                </c:pt>
                <c:pt idx="1256">
                  <c:v>127.85287776627909</c:v>
                </c:pt>
                <c:pt idx="1257">
                  <c:v>127.85859405214224</c:v>
                </c:pt>
                <c:pt idx="1258">
                  <c:v>127.86035370622928</c:v>
                </c:pt>
                <c:pt idx="1259">
                  <c:v>127.8621223877567</c:v>
                </c:pt>
                <c:pt idx="1260">
                  <c:v>127.86389996530345</c:v>
                </c:pt>
                <c:pt idx="1261">
                  <c:v>127.86527454063716</c:v>
                </c:pt>
                <c:pt idx="1262">
                  <c:v>127.87130052771933</c:v>
                </c:pt>
                <c:pt idx="1263">
                  <c:v>127.87312301561195</c:v>
                </c:pt>
                <c:pt idx="1264">
                  <c:v>127.87499861524351</c:v>
                </c:pt>
                <c:pt idx="1265">
                  <c:v>127.87690054726693</c:v>
                </c:pt>
                <c:pt idx="1266">
                  <c:v>127.87827760318635</c:v>
                </c:pt>
                <c:pt idx="1267">
                  <c:v>127.88402384591011</c:v>
                </c:pt>
                <c:pt idx="1268">
                  <c:v>127.88579543582475</c:v>
                </c:pt>
                <c:pt idx="1269">
                  <c:v>127.88756721096897</c:v>
                </c:pt>
                <c:pt idx="1270">
                  <c:v>127.88934802777244</c:v>
                </c:pt>
                <c:pt idx="1271">
                  <c:v>127.89071418357021</c:v>
                </c:pt>
                <c:pt idx="1272">
                  <c:v>127.8965299480344</c:v>
                </c:pt>
                <c:pt idx="1273">
                  <c:v>127.89815310748315</c:v>
                </c:pt>
                <c:pt idx="1274">
                  <c:v>127.90193135749983</c:v>
                </c:pt>
                <c:pt idx="1275">
                  <c:v>127.90327342466441</c:v>
                </c:pt>
                <c:pt idx="1276">
                  <c:v>127.90902751355193</c:v>
                </c:pt>
                <c:pt idx="1277">
                  <c:v>127.91079344699669</c:v>
                </c:pt>
                <c:pt idx="1278">
                  <c:v>127.91256842392475</c:v>
                </c:pt>
                <c:pt idx="1279">
                  <c:v>127.91434359035311</c:v>
                </c:pt>
                <c:pt idx="1280">
                  <c:v>127.91537024080209</c:v>
                </c:pt>
                <c:pt idx="1281">
                  <c:v>127.92107597497508</c:v>
                </c:pt>
                <c:pt idx="1282">
                  <c:v>127.92275960594519</c:v>
                </c:pt>
                <c:pt idx="1283">
                  <c:v>127.92447763012669</c:v>
                </c:pt>
                <c:pt idx="1284">
                  <c:v>127.92617893738262</c:v>
                </c:pt>
                <c:pt idx="1285">
                  <c:v>127.92725674962333</c:v>
                </c:pt>
                <c:pt idx="1286">
                  <c:v>127.93296645450509</c:v>
                </c:pt>
                <c:pt idx="1287">
                  <c:v>127.93465163947717</c:v>
                </c:pt>
                <c:pt idx="1288">
                  <c:v>127.93633714342106</c:v>
                </c:pt>
                <c:pt idx="1289">
                  <c:v>127.9380057826385</c:v>
                </c:pt>
                <c:pt idx="1290">
                  <c:v>127.93898724557143</c:v>
                </c:pt>
                <c:pt idx="1291">
                  <c:v>127.9445919773127</c:v>
                </c:pt>
                <c:pt idx="1292">
                  <c:v>127.94624473025297</c:v>
                </c:pt>
                <c:pt idx="1293">
                  <c:v>127.94792317370027</c:v>
                </c:pt>
                <c:pt idx="1294">
                  <c:v>127.94958474237154</c:v>
                </c:pt>
                <c:pt idx="1295">
                  <c:v>127.95058064956397</c:v>
                </c:pt>
                <c:pt idx="1296">
                  <c:v>127.95623281064732</c:v>
                </c:pt>
                <c:pt idx="1297">
                  <c:v>127.95789554621682</c:v>
                </c:pt>
                <c:pt idx="1298">
                  <c:v>127.95958398456008</c:v>
                </c:pt>
                <c:pt idx="1299">
                  <c:v>127.96124721432724</c:v>
                </c:pt>
                <c:pt idx="1300">
                  <c:v>127.96224531697185</c:v>
                </c:pt>
                <c:pt idx="1301">
                  <c:v>127.96787938957297</c:v>
                </c:pt>
                <c:pt idx="1302">
                  <c:v>127.96956071579164</c:v>
                </c:pt>
                <c:pt idx="1303">
                  <c:v>127.97128223129953</c:v>
                </c:pt>
                <c:pt idx="1304">
                  <c:v>127.97298363321794</c:v>
                </c:pt>
                <c:pt idx="1305">
                  <c:v>127.97387258035819</c:v>
                </c:pt>
                <c:pt idx="1306">
                  <c:v>127.98157789670626</c:v>
                </c:pt>
                <c:pt idx="1307">
                  <c:v>127.98326366417827</c:v>
                </c:pt>
                <c:pt idx="1308">
                  <c:v>127.98500881702743</c:v>
                </c:pt>
                <c:pt idx="1309">
                  <c:v>127.98607639041654</c:v>
                </c:pt>
                <c:pt idx="1310">
                  <c:v>127.99177888806166</c:v>
                </c:pt>
                <c:pt idx="1311">
                  <c:v>127.99347455358097</c:v>
                </c:pt>
                <c:pt idx="1312">
                  <c:v>129.05674907966997</c:v>
                </c:pt>
                <c:pt idx="1313">
                  <c:v>129.05847810548354</c:v>
                </c:pt>
                <c:pt idx="1314">
                  <c:v>129.0601208482415</c:v>
                </c:pt>
                <c:pt idx="1315">
                  <c:v>129.06727939939614</c:v>
                </c:pt>
                <c:pt idx="1316">
                  <c:v>129.06904000109677</c:v>
                </c:pt>
                <c:pt idx="1317">
                  <c:v>129.07079131495755</c:v>
                </c:pt>
                <c:pt idx="1318">
                  <c:v>129.07243211747357</c:v>
                </c:pt>
                <c:pt idx="1319">
                  <c:v>129.07772686213889</c:v>
                </c:pt>
                <c:pt idx="1320">
                  <c:v>129.07945747322083</c:v>
                </c:pt>
                <c:pt idx="1321">
                  <c:v>129.08118841513277</c:v>
                </c:pt>
                <c:pt idx="1322">
                  <c:v>129.08291954505913</c:v>
                </c:pt>
                <c:pt idx="1323">
                  <c:v>129.08453777613013</c:v>
                </c:pt>
                <c:pt idx="1324">
                  <c:v>129.09003723820607</c:v>
                </c:pt>
                <c:pt idx="1325">
                  <c:v>129.09181411182857</c:v>
                </c:pt>
                <c:pt idx="1326">
                  <c:v>129.09363569343139</c:v>
                </c:pt>
                <c:pt idx="1327">
                  <c:v>129.09543080083478</c:v>
                </c:pt>
                <c:pt idx="1328">
                  <c:v>129.0972015963784</c:v>
                </c:pt>
                <c:pt idx="1329">
                  <c:v>129.10280847279208</c:v>
                </c:pt>
                <c:pt idx="1330">
                  <c:v>129.10485446703584</c:v>
                </c:pt>
                <c:pt idx="1331">
                  <c:v>129.10670446254889</c:v>
                </c:pt>
                <c:pt idx="1332">
                  <c:v>129.10849242068409</c:v>
                </c:pt>
                <c:pt idx="1333">
                  <c:v>129.1101012463719</c:v>
                </c:pt>
                <c:pt idx="1334">
                  <c:v>129.11536040599404</c:v>
                </c:pt>
                <c:pt idx="1335">
                  <c:v>129.11712263757781</c:v>
                </c:pt>
                <c:pt idx="1336">
                  <c:v>129.11914743660952</c:v>
                </c:pt>
                <c:pt idx="1337">
                  <c:v>129.12136098245361</c:v>
                </c:pt>
                <c:pt idx="1338">
                  <c:v>129.12348033751221</c:v>
                </c:pt>
                <c:pt idx="1339">
                  <c:v>129.12932384403354</c:v>
                </c:pt>
                <c:pt idx="1340">
                  <c:v>129.12836938248267</c:v>
                </c:pt>
                <c:pt idx="1341">
                  <c:v>129.13349800933685</c:v>
                </c:pt>
                <c:pt idx="1342">
                  <c:v>129.13655704732119</c:v>
                </c:pt>
                <c:pt idx="1343">
                  <c:v>129.14448411745485</c:v>
                </c:pt>
                <c:pt idx="1344">
                  <c:v>129.14657670618536</c:v>
                </c:pt>
                <c:pt idx="1345">
                  <c:v>129.14867905577955</c:v>
                </c:pt>
                <c:pt idx="1346">
                  <c:v>129.15147666917986</c:v>
                </c:pt>
                <c:pt idx="1347">
                  <c:v>129.15935584659965</c:v>
                </c:pt>
                <c:pt idx="1348">
                  <c:v>129.16153560596712</c:v>
                </c:pt>
                <c:pt idx="1349">
                  <c:v>129.16368716910776</c:v>
                </c:pt>
                <c:pt idx="1350">
                  <c:v>129.16581079220396</c:v>
                </c:pt>
                <c:pt idx="1351">
                  <c:v>129.16830945007078</c:v>
                </c:pt>
                <c:pt idx="1352">
                  <c:v>129.17413034723964</c:v>
                </c:pt>
                <c:pt idx="1353">
                  <c:v>129.17619851322397</c:v>
                </c:pt>
                <c:pt idx="1354">
                  <c:v>129.17826704777448</c:v>
                </c:pt>
                <c:pt idx="1355">
                  <c:v>129.18032628352847</c:v>
                </c:pt>
                <c:pt idx="1356">
                  <c:v>129.18276111987984</c:v>
                </c:pt>
                <c:pt idx="1357">
                  <c:v>129.18858638620489</c:v>
                </c:pt>
                <c:pt idx="1358">
                  <c:v>129.19067540571626</c:v>
                </c:pt>
                <c:pt idx="1359">
                  <c:v>129.19283103512146</c:v>
                </c:pt>
                <c:pt idx="1360">
                  <c:v>129.19494915244024</c:v>
                </c:pt>
                <c:pt idx="1361">
                  <c:v>129.19742803631985</c:v>
                </c:pt>
                <c:pt idx="1362">
                  <c:v>129.20319659332063</c:v>
                </c:pt>
                <c:pt idx="1363">
                  <c:v>129.20527927256262</c:v>
                </c:pt>
                <c:pt idx="1364">
                  <c:v>129.2073811288727</c:v>
                </c:pt>
                <c:pt idx="1365">
                  <c:v>129.20944561405585</c:v>
                </c:pt>
                <c:pt idx="1366">
                  <c:v>129.21229697550925</c:v>
                </c:pt>
                <c:pt idx="1367">
                  <c:v>129.2200347049245</c:v>
                </c:pt>
                <c:pt idx="1368">
                  <c:v>129.2221197120511</c:v>
                </c:pt>
                <c:pt idx="1369">
                  <c:v>129.22419561591434</c:v>
                </c:pt>
                <c:pt idx="1370">
                  <c:v>129.22666536759112</c:v>
                </c:pt>
                <c:pt idx="1371">
                  <c:v>129.23244337702616</c:v>
                </c:pt>
                <c:pt idx="1372">
                  <c:v>129.23450050014077</c:v>
                </c:pt>
                <c:pt idx="1373">
                  <c:v>129.23655785787048</c:v>
                </c:pt>
                <c:pt idx="1374">
                  <c:v>129.23863428135581</c:v>
                </c:pt>
                <c:pt idx="1375">
                  <c:v>129.24112305416435</c:v>
                </c:pt>
                <c:pt idx="1376">
                  <c:v>129.24694217433267</c:v>
                </c:pt>
                <c:pt idx="1377">
                  <c:v>129.24900108592726</c:v>
                </c:pt>
                <c:pt idx="1378">
                  <c:v>129.25106984906407</c:v>
                </c:pt>
                <c:pt idx="1379">
                  <c:v>129.25365701578497</c:v>
                </c:pt>
                <c:pt idx="1380">
                  <c:v>129.25705752438017</c:v>
                </c:pt>
                <c:pt idx="1381">
                  <c:v>129.26405009279821</c:v>
                </c:pt>
                <c:pt idx="1382">
                  <c:v>129.26662030048985</c:v>
                </c:pt>
                <c:pt idx="1383">
                  <c:v>129.26917211055058</c:v>
                </c:pt>
                <c:pt idx="1384">
                  <c:v>129.27172423931987</c:v>
                </c:pt>
                <c:pt idx="1385">
                  <c:v>129.27514624853981</c:v>
                </c:pt>
                <c:pt idx="1386">
                  <c:v>129.28233275136373</c:v>
                </c:pt>
                <c:pt idx="1387">
                  <c:v>129.2849433484561</c:v>
                </c:pt>
                <c:pt idx="1388">
                  <c:v>129.28758263096017</c:v>
                </c:pt>
                <c:pt idx="1389">
                  <c:v>129.29016578366492</c:v>
                </c:pt>
                <c:pt idx="1390">
                  <c:v>129.29354202260035</c:v>
                </c:pt>
                <c:pt idx="1391">
                  <c:v>129.30042113682973</c:v>
                </c:pt>
                <c:pt idx="1392">
                  <c:v>129.30296841661178</c:v>
                </c:pt>
                <c:pt idx="1393">
                  <c:v>129.30551588086624</c:v>
                </c:pt>
                <c:pt idx="1394">
                  <c:v>129.30807329894563</c:v>
                </c:pt>
                <c:pt idx="1395">
                  <c:v>129.31140374578919</c:v>
                </c:pt>
                <c:pt idx="1396">
                  <c:v>129.31828867007511</c:v>
                </c:pt>
                <c:pt idx="1397">
                  <c:v>129.32083843139364</c:v>
                </c:pt>
                <c:pt idx="1398">
                  <c:v>129.32340752586302</c:v>
                </c:pt>
                <c:pt idx="1399">
                  <c:v>129.32599582869094</c:v>
                </c:pt>
                <c:pt idx="1400">
                  <c:v>140.49934049260966</c:v>
                </c:pt>
                <c:pt idx="1401">
                  <c:v>140.50841725107188</c:v>
                </c:pt>
                <c:pt idx="1402">
                  <c:v>140.51607476216793</c:v>
                </c:pt>
                <c:pt idx="1403">
                  <c:v>140.52641171144771</c:v>
                </c:pt>
                <c:pt idx="1404">
                  <c:v>140.52936457548876</c:v>
                </c:pt>
                <c:pt idx="1405">
                  <c:v>140.53232633196245</c:v>
                </c:pt>
                <c:pt idx="1406">
                  <c:v>140.5353309142383</c:v>
                </c:pt>
                <c:pt idx="1407">
                  <c:v>140.54052507072333</c:v>
                </c:pt>
                <c:pt idx="1408">
                  <c:v>140.54714757877809</c:v>
                </c:pt>
                <c:pt idx="1409">
                  <c:v>140.55006876625134</c:v>
                </c:pt>
                <c:pt idx="1410">
                  <c:v>140.55292247434195</c:v>
                </c:pt>
                <c:pt idx="1411">
                  <c:v>140.55577632095145</c:v>
                </c:pt>
                <c:pt idx="1412">
                  <c:v>140.56083369275962</c:v>
                </c:pt>
                <c:pt idx="1413">
                  <c:v>140.56745990084974</c:v>
                </c:pt>
                <c:pt idx="1414">
                  <c:v>140.57043192919551</c:v>
                </c:pt>
                <c:pt idx="1415">
                  <c:v>140.57335572180463</c:v>
                </c:pt>
                <c:pt idx="1416">
                  <c:v>140.57627136994989</c:v>
                </c:pt>
                <c:pt idx="1417">
                  <c:v>140.58140631711885</c:v>
                </c:pt>
                <c:pt idx="1418">
                  <c:v>140.58792052765295</c:v>
                </c:pt>
                <c:pt idx="1419">
                  <c:v>140.59083783758339</c:v>
                </c:pt>
                <c:pt idx="1420">
                  <c:v>140.59377228500225</c:v>
                </c:pt>
                <c:pt idx="1421">
                  <c:v>140.59350752621441</c:v>
                </c:pt>
                <c:pt idx="1422">
                  <c:v>140.60177868496672</c:v>
                </c:pt>
                <c:pt idx="1423">
                  <c:v>140.60833397893558</c:v>
                </c:pt>
                <c:pt idx="1424">
                  <c:v>140.61132111165116</c:v>
                </c:pt>
                <c:pt idx="1425">
                  <c:v>140.61437613927907</c:v>
                </c:pt>
                <c:pt idx="1426">
                  <c:v>140.61740630181993</c:v>
                </c:pt>
                <c:pt idx="1427">
                  <c:v>140.62294193843888</c:v>
                </c:pt>
                <c:pt idx="1428">
                  <c:v>140.62968344104934</c:v>
                </c:pt>
                <c:pt idx="1429">
                  <c:v>140.63274341520844</c:v>
                </c:pt>
                <c:pt idx="1430">
                  <c:v>140.63575601155912</c:v>
                </c:pt>
                <c:pt idx="1431">
                  <c:v>140.63871830424023</c:v>
                </c:pt>
                <c:pt idx="1432">
                  <c:v>140.643904486227</c:v>
                </c:pt>
                <c:pt idx="1433">
                  <c:v>140.65036291377908</c:v>
                </c:pt>
                <c:pt idx="1434">
                  <c:v>140.65333530883723</c:v>
                </c:pt>
                <c:pt idx="1435">
                  <c:v>140.65632482279744</c:v>
                </c:pt>
                <c:pt idx="1436">
                  <c:v>140.65932318386001</c:v>
                </c:pt>
                <c:pt idx="1437">
                  <c:v>140.66467063671507</c:v>
                </c:pt>
                <c:pt idx="1438">
                  <c:v>140.67136856654542</c:v>
                </c:pt>
                <c:pt idx="1439">
                  <c:v>140.67437708833424</c:v>
                </c:pt>
                <c:pt idx="1440">
                  <c:v>140.67734379639461</c:v>
                </c:pt>
                <c:pt idx="1441">
                  <c:v>140.68031921727066</c:v>
                </c:pt>
                <c:pt idx="1442">
                  <c:v>140.6855454595449</c:v>
                </c:pt>
                <c:pt idx="1443">
                  <c:v>140.69204992908851</c:v>
                </c:pt>
                <c:pt idx="1444">
                  <c:v>140.69492011717563</c:v>
                </c:pt>
                <c:pt idx="1445">
                  <c:v>140.69780156611341</c:v>
                </c:pt>
                <c:pt idx="1446">
                  <c:v>140.70078837571774</c:v>
                </c:pt>
                <c:pt idx="1447">
                  <c:v>140.70582176764074</c:v>
                </c:pt>
                <c:pt idx="1448">
                  <c:v>140.71156737279827</c:v>
                </c:pt>
                <c:pt idx="1449">
                  <c:v>140.71437399340115</c:v>
                </c:pt>
                <c:pt idx="1450">
                  <c:v>140.71707371206546</c:v>
                </c:pt>
                <c:pt idx="1451">
                  <c:v>148.8764020380446</c:v>
                </c:pt>
                <c:pt idx="1452">
                  <c:v>148.87979618363323</c:v>
                </c:pt>
                <c:pt idx="1453">
                  <c:v>148.88475454598381</c:v>
                </c:pt>
                <c:pt idx="1454">
                  <c:v>148.88686221959438</c:v>
                </c:pt>
                <c:pt idx="1455">
                  <c:v>148.88896257995944</c:v>
                </c:pt>
                <c:pt idx="1456">
                  <c:v>148.8910556292862</c:v>
                </c:pt>
                <c:pt idx="1457">
                  <c:v>148.89467958670167</c:v>
                </c:pt>
                <c:pt idx="1458">
                  <c:v>148.89962737396385</c:v>
                </c:pt>
                <c:pt idx="1459">
                  <c:v>148.90178281553031</c:v>
                </c:pt>
                <c:pt idx="1460">
                  <c:v>148.90393855591944</c:v>
                </c:pt>
                <c:pt idx="1461">
                  <c:v>148.90604136224124</c:v>
                </c:pt>
                <c:pt idx="1462">
                  <c:v>148.90953067893884</c:v>
                </c:pt>
                <c:pt idx="1463">
                  <c:v>148.91436998540973</c:v>
                </c:pt>
                <c:pt idx="1464">
                  <c:v>148.91646394217668</c:v>
                </c:pt>
                <c:pt idx="1465">
                  <c:v>148.91856591691936</c:v>
                </c:pt>
                <c:pt idx="1466">
                  <c:v>148.92066804485259</c:v>
                </c:pt>
                <c:pt idx="1467">
                  <c:v>148.92429841031728</c:v>
                </c:pt>
                <c:pt idx="1468">
                  <c:v>148.9292164376775</c:v>
                </c:pt>
                <c:pt idx="1469">
                  <c:v>152.35936355440353</c:v>
                </c:pt>
                <c:pt idx="1470">
                  <c:v>152.36150697464058</c:v>
                </c:pt>
                <c:pt idx="1471">
                  <c:v>152.2642653810442</c:v>
                </c:pt>
                <c:pt idx="1472">
                  <c:v>152.26863384227255</c:v>
                </c:pt>
                <c:pt idx="1473">
                  <c:v>152.27422537688915</c:v>
                </c:pt>
                <c:pt idx="1474">
                  <c:v>152.27670614096169</c:v>
                </c:pt>
                <c:pt idx="1475">
                  <c:v>152.27918486605128</c:v>
                </c:pt>
                <c:pt idx="1476">
                  <c:v>152.28166382085408</c:v>
                </c:pt>
                <c:pt idx="1477">
                  <c:v>152.28600821404225</c:v>
                </c:pt>
                <c:pt idx="1478">
                  <c:v>152.29161314416777</c:v>
                </c:pt>
                <c:pt idx="1479">
                  <c:v>152.2941017298798</c:v>
                </c:pt>
                <c:pt idx="1480">
                  <c:v>152.29659082229063</c:v>
                </c:pt>
                <c:pt idx="1481">
                  <c:v>152.29908014224154</c:v>
                </c:pt>
                <c:pt idx="1482">
                  <c:v>152.30343020689781</c:v>
                </c:pt>
                <c:pt idx="1483">
                  <c:v>152.3090403957211</c:v>
                </c:pt>
                <c:pt idx="1484">
                  <c:v>152.31153168576765</c:v>
                </c:pt>
                <c:pt idx="1485">
                  <c:v>152.31402347404028</c:v>
                </c:pt>
                <c:pt idx="1486">
                  <c:v>152.31651549627651</c:v>
                </c:pt>
                <c:pt idx="1487">
                  <c:v>152.32087109814211</c:v>
                </c:pt>
                <c:pt idx="1488">
                  <c:v>152.87911572924503</c:v>
                </c:pt>
                <c:pt idx="1489">
                  <c:v>152.88178009742171</c:v>
                </c:pt>
                <c:pt idx="1490">
                  <c:v>152.88445319828551</c:v>
                </c:pt>
                <c:pt idx="1491">
                  <c:v>152.88714310808606</c:v>
                </c:pt>
                <c:pt idx="1492">
                  <c:v>152.89225141713254</c:v>
                </c:pt>
                <c:pt idx="1493">
                  <c:v>152.8981222233736</c:v>
                </c:pt>
                <c:pt idx="1494">
                  <c:v>152.90083057849137</c:v>
                </c:pt>
                <c:pt idx="1495">
                  <c:v>152.90352304049136</c:v>
                </c:pt>
                <c:pt idx="1496">
                  <c:v>152.90621590419022</c:v>
                </c:pt>
                <c:pt idx="1497">
                  <c:v>152.91119121724873</c:v>
                </c:pt>
                <c:pt idx="1498">
                  <c:v>152.9170057253483</c:v>
                </c:pt>
                <c:pt idx="1499">
                  <c:v>152.9197111522038</c:v>
                </c:pt>
                <c:pt idx="1500">
                  <c:v>152.92242877866101</c:v>
                </c:pt>
                <c:pt idx="1501">
                  <c:v>156.089836339762</c:v>
                </c:pt>
                <c:pt idx="1502">
                  <c:v>156.09433011696413</c:v>
                </c:pt>
                <c:pt idx="1503">
                  <c:v>156.10049508017875</c:v>
                </c:pt>
                <c:pt idx="1504">
                  <c:v>156.10316535274094</c:v>
                </c:pt>
                <c:pt idx="1505">
                  <c:v>156.10581939090184</c:v>
                </c:pt>
                <c:pt idx="1506">
                  <c:v>156.10846555629408</c:v>
                </c:pt>
                <c:pt idx="1507">
                  <c:v>156.11294856678762</c:v>
                </c:pt>
                <c:pt idx="1508">
                  <c:v>156.11906981755686</c:v>
                </c:pt>
                <c:pt idx="1509">
                  <c:v>156.12171806895469</c:v>
                </c:pt>
                <c:pt idx="1510">
                  <c:v>156.1242889195598</c:v>
                </c:pt>
                <c:pt idx="1511">
                  <c:v>156.12755841791804</c:v>
                </c:pt>
                <c:pt idx="1512">
                  <c:v>156.13405472344587</c:v>
                </c:pt>
                <c:pt idx="1513">
                  <c:v>156.14040595113008</c:v>
                </c:pt>
                <c:pt idx="1514">
                  <c:v>156.14356171143072</c:v>
                </c:pt>
                <c:pt idx="1515">
                  <c:v>156.14739573907846</c:v>
                </c:pt>
                <c:pt idx="1516">
                  <c:v>156.15121907655498</c:v>
                </c:pt>
                <c:pt idx="1517">
                  <c:v>156.15946963830734</c:v>
                </c:pt>
                <c:pt idx="1518">
                  <c:v>156.16654263457087</c:v>
                </c:pt>
                <c:pt idx="1519">
                  <c:v>156.17039126031921</c:v>
                </c:pt>
                <c:pt idx="1520">
                  <c:v>156.17422919530611</c:v>
                </c:pt>
                <c:pt idx="1521">
                  <c:v>156.17807899980366</c:v>
                </c:pt>
                <c:pt idx="1522">
                  <c:v>156.18634111573527</c:v>
                </c:pt>
                <c:pt idx="1523">
                  <c:v>156.19342697325979</c:v>
                </c:pt>
                <c:pt idx="1524">
                  <c:v>156.19725349399849</c:v>
                </c:pt>
                <c:pt idx="1525">
                  <c:v>156.20109175199761</c:v>
                </c:pt>
                <c:pt idx="1526">
                  <c:v>156.21177129955839</c:v>
                </c:pt>
                <c:pt idx="1527">
                  <c:v>156.22048915264233</c:v>
                </c:pt>
                <c:pt idx="1528">
                  <c:v>156.22428617387882</c:v>
                </c:pt>
                <c:pt idx="1529">
                  <c:v>156.22807248350847</c:v>
                </c:pt>
                <c:pt idx="1530">
                  <c:v>156.23183684681027</c:v>
                </c:pt>
                <c:pt idx="1531">
                  <c:v>156.239904381141</c:v>
                </c:pt>
                <c:pt idx="1532">
                  <c:v>156.2468726149441</c:v>
                </c:pt>
                <c:pt idx="1533">
                  <c:v>156.25063988951985</c:v>
                </c:pt>
                <c:pt idx="1534">
                  <c:v>156.25440766474341</c:v>
                </c:pt>
                <c:pt idx="1535">
                  <c:v>156.25825389433606</c:v>
                </c:pt>
                <c:pt idx="1536">
                  <c:v>156.26871670981032</c:v>
                </c:pt>
                <c:pt idx="1537">
                  <c:v>156.27683078890084</c:v>
                </c:pt>
                <c:pt idx="1538">
                  <c:v>156.9453637177962</c:v>
                </c:pt>
                <c:pt idx="1539">
                  <c:v>156.95030917438615</c:v>
                </c:pt>
                <c:pt idx="1540">
                  <c:v>156.95523018940321</c:v>
                </c:pt>
                <c:pt idx="1541">
                  <c:v>156.96663288686204</c:v>
                </c:pt>
                <c:pt idx="1542">
                  <c:v>156.97502120966399</c:v>
                </c:pt>
                <c:pt idx="1543">
                  <c:v>156.97998397890606</c:v>
                </c:pt>
                <c:pt idx="1544">
                  <c:v>156.98494749034865</c:v>
                </c:pt>
                <c:pt idx="1545">
                  <c:v>156.98989925932943</c:v>
                </c:pt>
                <c:pt idx="1546">
                  <c:v>157.00131546321728</c:v>
                </c:pt>
                <c:pt idx="1547">
                  <c:v>157.00965167845933</c:v>
                </c:pt>
                <c:pt idx="1548">
                  <c:v>157.01467179723664</c:v>
                </c:pt>
                <c:pt idx="1549">
                  <c:v>157.01965275442041</c:v>
                </c:pt>
                <c:pt idx="1550">
                  <c:v>157.02462165290808</c:v>
                </c:pt>
                <c:pt idx="1551">
                  <c:v>157.03610782926395</c:v>
                </c:pt>
                <c:pt idx="1552">
                  <c:v>157.04453399507781</c:v>
                </c:pt>
                <c:pt idx="1553">
                  <c:v>157.04951974841416</c:v>
                </c:pt>
                <c:pt idx="1554">
                  <c:v>157.05449343871464</c:v>
                </c:pt>
                <c:pt idx="1555">
                  <c:v>157.05948078853064</c:v>
                </c:pt>
                <c:pt idx="1556">
                  <c:v>157.07098084177943</c:v>
                </c:pt>
                <c:pt idx="1557">
                  <c:v>157.07955613582106</c:v>
                </c:pt>
                <c:pt idx="1558">
                  <c:v>157.08778383379209</c:v>
                </c:pt>
                <c:pt idx="1559">
                  <c:v>157.09451005367669</c:v>
                </c:pt>
                <c:pt idx="1560">
                  <c:v>157.10608607941847</c:v>
                </c:pt>
                <c:pt idx="1561">
                  <c:v>157.11450992163</c:v>
                </c:pt>
                <c:pt idx="1562">
                  <c:v>157.11963501220612</c:v>
                </c:pt>
                <c:pt idx="1563">
                  <c:v>157.12474817242708</c:v>
                </c:pt>
                <c:pt idx="1564">
                  <c:v>157.12969572680097</c:v>
                </c:pt>
                <c:pt idx="1565">
                  <c:v>157.14119213440753</c:v>
                </c:pt>
                <c:pt idx="1566">
                  <c:v>157.14966502699957</c:v>
                </c:pt>
                <c:pt idx="1567">
                  <c:v>157.15466770943735</c:v>
                </c:pt>
                <c:pt idx="1568">
                  <c:v>157.15965853475169</c:v>
                </c:pt>
                <c:pt idx="1569">
                  <c:v>157.18186140414682</c:v>
                </c:pt>
                <c:pt idx="1570">
                  <c:v>157.19322191025515</c:v>
                </c:pt>
                <c:pt idx="1571">
                  <c:v>157.19878350142497</c:v>
                </c:pt>
                <c:pt idx="1572">
                  <c:v>161.75580832096014</c:v>
                </c:pt>
                <c:pt idx="1573">
                  <c:v>161.76527927016079</c:v>
                </c:pt>
                <c:pt idx="1574">
                  <c:v>161.7722187906904</c:v>
                </c:pt>
                <c:pt idx="1575">
                  <c:v>161.77634724118124</c:v>
                </c:pt>
                <c:pt idx="1576">
                  <c:v>161.78050093794644</c:v>
                </c:pt>
                <c:pt idx="1577">
                  <c:v>161.78462517933346</c:v>
                </c:pt>
                <c:pt idx="1578">
                  <c:v>161.79415891403798</c:v>
                </c:pt>
                <c:pt idx="1579">
                  <c:v>161.80112792556272</c:v>
                </c:pt>
                <c:pt idx="1580">
                  <c:v>161.80524607930363</c:v>
                </c:pt>
                <c:pt idx="1581">
                  <c:v>161.80936492531117</c:v>
                </c:pt>
                <c:pt idx="1582">
                  <c:v>161.81354135992811</c:v>
                </c:pt>
                <c:pt idx="1583">
                  <c:v>161.82603969377956</c:v>
                </c:pt>
                <c:pt idx="1584">
                  <c:v>161.83447946987729</c:v>
                </c:pt>
                <c:pt idx="1585">
                  <c:v>161.83883966064207</c:v>
                </c:pt>
                <c:pt idx="1586">
                  <c:v>161.84356441528138</c:v>
                </c:pt>
                <c:pt idx="1587">
                  <c:v>161.85431736206891</c:v>
                </c:pt>
                <c:pt idx="1588">
                  <c:v>161.8624575826581</c:v>
                </c:pt>
                <c:pt idx="1589">
                  <c:v>161.86777440156516</c:v>
                </c:pt>
                <c:pt idx="1590">
                  <c:v>161.87308088722915</c:v>
                </c:pt>
                <c:pt idx="1591">
                  <c:v>161.87837870981855</c:v>
                </c:pt>
                <c:pt idx="1592">
                  <c:v>161.89136202360203</c:v>
                </c:pt>
                <c:pt idx="1593">
                  <c:v>161.89946086830972</c:v>
                </c:pt>
                <c:pt idx="1594">
                  <c:v>161.90476796872517</c:v>
                </c:pt>
                <c:pt idx="1595">
                  <c:v>161.91006469904801</c:v>
                </c:pt>
                <c:pt idx="1596">
                  <c:v>161.91535132664418</c:v>
                </c:pt>
                <c:pt idx="1597">
                  <c:v>161.92832429871839</c:v>
                </c:pt>
                <c:pt idx="1598">
                  <c:v>161.93640124871212</c:v>
                </c:pt>
                <c:pt idx="1599">
                  <c:v>161.94170138770937</c:v>
                </c:pt>
                <c:pt idx="1600">
                  <c:v>161.94700275236175</c:v>
                </c:pt>
                <c:pt idx="1601">
                  <c:v>161.95228751846631</c:v>
                </c:pt>
                <c:pt idx="1602">
                  <c:v>161.96532497351615</c:v>
                </c:pt>
                <c:pt idx="1603">
                  <c:v>161.97334902938903</c:v>
                </c:pt>
                <c:pt idx="1604">
                  <c:v>161.97861859768742</c:v>
                </c:pt>
                <c:pt idx="1605">
                  <c:v>161.98387792997249</c:v>
                </c:pt>
                <c:pt idx="1606">
                  <c:v>161.98915844341352</c:v>
                </c:pt>
                <c:pt idx="1607">
                  <c:v>162.00239403258752</c:v>
                </c:pt>
                <c:pt idx="1608">
                  <c:v>162.01050160646909</c:v>
                </c:pt>
                <c:pt idx="1609">
                  <c:v>162.01577665781969</c:v>
                </c:pt>
                <c:pt idx="1610">
                  <c:v>162.02106295662207</c:v>
                </c:pt>
                <c:pt idx="1611">
                  <c:v>162.02636195717324</c:v>
                </c:pt>
                <c:pt idx="1612">
                  <c:v>162.03949187052854</c:v>
                </c:pt>
                <c:pt idx="1613">
                  <c:v>162.04755702988066</c:v>
                </c:pt>
                <c:pt idx="1614">
                  <c:v>162.05287111490097</c:v>
                </c:pt>
                <c:pt idx="1615">
                  <c:v>162.05820650508909</c:v>
                </c:pt>
                <c:pt idx="1616">
                  <c:v>162.06353199755469</c:v>
                </c:pt>
                <c:pt idx="1617">
                  <c:v>162.07657236930467</c:v>
                </c:pt>
                <c:pt idx="1618">
                  <c:v>162.08435195022417</c:v>
                </c:pt>
                <c:pt idx="1619">
                  <c:v>162.08963182895423</c:v>
                </c:pt>
                <c:pt idx="1620">
                  <c:v>162.09489194635836</c:v>
                </c:pt>
                <c:pt idx="1621">
                  <c:v>162.10017332559889</c:v>
                </c:pt>
                <c:pt idx="1622">
                  <c:v>162.11739808185609</c:v>
                </c:pt>
                <c:pt idx="1623">
                  <c:v>162.12653682564647</c:v>
                </c:pt>
                <c:pt idx="1624">
                  <c:v>162.13182414638086</c:v>
                </c:pt>
                <c:pt idx="1625">
                  <c:v>162.13748293899081</c:v>
                </c:pt>
                <c:pt idx="1626">
                  <c:v>162.15169376113019</c:v>
                </c:pt>
                <c:pt idx="1627">
                  <c:v>162.16082328716621</c:v>
                </c:pt>
                <c:pt idx="1628">
                  <c:v>162.16722734550447</c:v>
                </c:pt>
                <c:pt idx="1629">
                  <c:v>162.173610262723</c:v>
                </c:pt>
                <c:pt idx="1630">
                  <c:v>162.17993892113088</c:v>
                </c:pt>
                <c:pt idx="1631">
                  <c:v>162.19621168418624</c:v>
                </c:pt>
                <c:pt idx="1632">
                  <c:v>162.20527698897016</c:v>
                </c:pt>
                <c:pt idx="1633">
                  <c:v>162.21166726092079</c:v>
                </c:pt>
                <c:pt idx="1634">
                  <c:v>162.21805879339098</c:v>
                </c:pt>
                <c:pt idx="1635">
                  <c:v>162.22447389036563</c:v>
                </c:pt>
                <c:pt idx="1636">
                  <c:v>162.24095675890192</c:v>
                </c:pt>
                <c:pt idx="1637">
                  <c:v>162.25012197088529</c:v>
                </c:pt>
                <c:pt idx="1638">
                  <c:v>162.25656566548619</c:v>
                </c:pt>
                <c:pt idx="1639">
                  <c:v>162.26303235799</c:v>
                </c:pt>
                <c:pt idx="1640">
                  <c:v>162.26950061318337</c:v>
                </c:pt>
                <c:pt idx="1641">
                  <c:v>162.28611225240883</c:v>
                </c:pt>
                <c:pt idx="1642">
                  <c:v>162.29534028695787</c:v>
                </c:pt>
                <c:pt idx="1643">
                  <c:v>162.3018198486777</c:v>
                </c:pt>
                <c:pt idx="1644">
                  <c:v>162.3083002923276</c:v>
                </c:pt>
                <c:pt idx="1645">
                  <c:v>162.31479330818871</c:v>
                </c:pt>
                <c:pt idx="1646">
                  <c:v>162.33159344329601</c:v>
                </c:pt>
                <c:pt idx="1647">
                  <c:v>162.34090911674716</c:v>
                </c:pt>
                <c:pt idx="1648">
                  <c:v>162.3475295233834</c:v>
                </c:pt>
                <c:pt idx="1649">
                  <c:v>162.35427488618816</c:v>
                </c:pt>
                <c:pt idx="1650">
                  <c:v>167.1507098588869</c:v>
                </c:pt>
                <c:pt idx="1651">
                  <c:v>167.16623487304992</c:v>
                </c:pt>
                <c:pt idx="1652">
                  <c:v>167.17638346794362</c:v>
                </c:pt>
                <c:pt idx="1653">
                  <c:v>167.18157782161819</c:v>
                </c:pt>
                <c:pt idx="1654">
                  <c:v>167.18667888663441</c:v>
                </c:pt>
                <c:pt idx="1655">
                  <c:v>162.33737326257773</c:v>
                </c:pt>
                <c:pt idx="1656">
                  <c:v>162.34525414227218</c:v>
                </c:pt>
                <c:pt idx="1657">
                  <c:v>162.35019879262597</c:v>
                </c:pt>
                <c:pt idx="1658">
                  <c:v>167.21891353417661</c:v>
                </c:pt>
                <c:pt idx="1659">
                  <c:v>167.22414921943087</c:v>
                </c:pt>
              </c:numCache>
            </c:numRef>
          </c:val>
          <c:smooth val="0"/>
          <c:extLst xmlns:c16r2="http://schemas.microsoft.com/office/drawing/2015/06/chart">
            <c:ext xmlns:c16="http://schemas.microsoft.com/office/drawing/2014/chart" uri="{C3380CC4-5D6E-409C-BE32-E72D297353CC}">
              <c16:uniqueId val="{00000001-CCA3-4CBC-ABAC-C52BDA4E1E9E}"/>
            </c:ext>
          </c:extLst>
        </c:ser>
        <c:ser>
          <c:idx val="2"/>
          <c:order val="2"/>
          <c:tx>
            <c:strRef>
              <c:f>PLACK_10!$D$1</c:f>
              <c:strCache>
                <c:ptCount val="1"/>
                <c:pt idx="0">
                  <c:v>Total</c:v>
                </c:pt>
              </c:strCache>
            </c:strRef>
          </c:tx>
          <c:spPr>
            <a:ln w="31750" cap="rnd">
              <a:solidFill>
                <a:srgbClr val="00B050"/>
              </a:solidFill>
              <a:round/>
            </a:ln>
            <a:effectLst/>
          </c:spPr>
          <c:marker>
            <c:symbol val="none"/>
          </c:marker>
          <c:cat>
            <c:numRef>
              <c:f>PLACK_10!$A$2:$A$1661</c:f>
              <c:numCache>
                <c:formatCode>m/d/yyyy</c:formatCode>
                <c:ptCount val="1660"/>
                <c:pt idx="0">
                  <c:v>40414</c:v>
                </c:pt>
                <c:pt idx="1">
                  <c:v>40415</c:v>
                </c:pt>
                <c:pt idx="2">
                  <c:v>40416</c:v>
                </c:pt>
                <c:pt idx="3">
                  <c:v>40417</c:v>
                </c:pt>
                <c:pt idx="4">
                  <c:v>40420</c:v>
                </c:pt>
                <c:pt idx="5">
                  <c:v>40421</c:v>
                </c:pt>
                <c:pt idx="6">
                  <c:v>40422</c:v>
                </c:pt>
                <c:pt idx="7">
                  <c:v>40423</c:v>
                </c:pt>
                <c:pt idx="8">
                  <c:v>40424</c:v>
                </c:pt>
                <c:pt idx="9">
                  <c:v>40427</c:v>
                </c:pt>
                <c:pt idx="10">
                  <c:v>40428</c:v>
                </c:pt>
                <c:pt idx="11">
                  <c:v>40429</c:v>
                </c:pt>
                <c:pt idx="12">
                  <c:v>40430</c:v>
                </c:pt>
                <c:pt idx="13">
                  <c:v>40431</c:v>
                </c:pt>
                <c:pt idx="14">
                  <c:v>40434</c:v>
                </c:pt>
                <c:pt idx="15">
                  <c:v>40435</c:v>
                </c:pt>
                <c:pt idx="16">
                  <c:v>40436</c:v>
                </c:pt>
                <c:pt idx="17">
                  <c:v>40441</c:v>
                </c:pt>
                <c:pt idx="18">
                  <c:v>40442</c:v>
                </c:pt>
                <c:pt idx="19">
                  <c:v>40443</c:v>
                </c:pt>
                <c:pt idx="20">
                  <c:v>40444</c:v>
                </c:pt>
                <c:pt idx="21">
                  <c:v>40445</c:v>
                </c:pt>
                <c:pt idx="22">
                  <c:v>40448</c:v>
                </c:pt>
                <c:pt idx="23">
                  <c:v>40449</c:v>
                </c:pt>
                <c:pt idx="24">
                  <c:v>40450</c:v>
                </c:pt>
                <c:pt idx="25">
                  <c:v>40451</c:v>
                </c:pt>
                <c:pt idx="26">
                  <c:v>40452</c:v>
                </c:pt>
                <c:pt idx="27">
                  <c:v>40455</c:v>
                </c:pt>
                <c:pt idx="28">
                  <c:v>40456</c:v>
                </c:pt>
                <c:pt idx="29">
                  <c:v>40457</c:v>
                </c:pt>
                <c:pt idx="30">
                  <c:v>40458</c:v>
                </c:pt>
                <c:pt idx="31">
                  <c:v>40459</c:v>
                </c:pt>
                <c:pt idx="32">
                  <c:v>40462</c:v>
                </c:pt>
                <c:pt idx="33">
                  <c:v>40463</c:v>
                </c:pt>
                <c:pt idx="34">
                  <c:v>40464</c:v>
                </c:pt>
                <c:pt idx="35">
                  <c:v>40465</c:v>
                </c:pt>
                <c:pt idx="36">
                  <c:v>40466</c:v>
                </c:pt>
                <c:pt idx="37">
                  <c:v>40469</c:v>
                </c:pt>
                <c:pt idx="38">
                  <c:v>40470</c:v>
                </c:pt>
                <c:pt idx="39">
                  <c:v>40471</c:v>
                </c:pt>
                <c:pt idx="40">
                  <c:v>40472</c:v>
                </c:pt>
                <c:pt idx="41">
                  <c:v>40473</c:v>
                </c:pt>
                <c:pt idx="42">
                  <c:v>40476</c:v>
                </c:pt>
                <c:pt idx="43">
                  <c:v>40477</c:v>
                </c:pt>
                <c:pt idx="44">
                  <c:v>40478</c:v>
                </c:pt>
                <c:pt idx="45">
                  <c:v>40479</c:v>
                </c:pt>
                <c:pt idx="46">
                  <c:v>40480</c:v>
                </c:pt>
                <c:pt idx="47">
                  <c:v>40483</c:v>
                </c:pt>
                <c:pt idx="48">
                  <c:v>40485</c:v>
                </c:pt>
                <c:pt idx="49">
                  <c:v>40486</c:v>
                </c:pt>
                <c:pt idx="50">
                  <c:v>40487</c:v>
                </c:pt>
                <c:pt idx="51">
                  <c:v>40490</c:v>
                </c:pt>
                <c:pt idx="52">
                  <c:v>40491</c:v>
                </c:pt>
                <c:pt idx="53">
                  <c:v>40492</c:v>
                </c:pt>
                <c:pt idx="54">
                  <c:v>40493</c:v>
                </c:pt>
                <c:pt idx="55">
                  <c:v>40494</c:v>
                </c:pt>
                <c:pt idx="56">
                  <c:v>40498</c:v>
                </c:pt>
                <c:pt idx="57">
                  <c:v>40499</c:v>
                </c:pt>
                <c:pt idx="58">
                  <c:v>40500</c:v>
                </c:pt>
                <c:pt idx="59">
                  <c:v>40501</c:v>
                </c:pt>
                <c:pt idx="60">
                  <c:v>40504</c:v>
                </c:pt>
                <c:pt idx="61">
                  <c:v>40505</c:v>
                </c:pt>
                <c:pt idx="62">
                  <c:v>40506</c:v>
                </c:pt>
                <c:pt idx="63">
                  <c:v>40508</c:v>
                </c:pt>
                <c:pt idx="64">
                  <c:v>40511</c:v>
                </c:pt>
                <c:pt idx="65">
                  <c:v>40512</c:v>
                </c:pt>
                <c:pt idx="66">
                  <c:v>40513</c:v>
                </c:pt>
                <c:pt idx="67">
                  <c:v>40514</c:v>
                </c:pt>
                <c:pt idx="68">
                  <c:v>40515</c:v>
                </c:pt>
                <c:pt idx="69">
                  <c:v>40518</c:v>
                </c:pt>
                <c:pt idx="70">
                  <c:v>40519</c:v>
                </c:pt>
                <c:pt idx="71">
                  <c:v>40520</c:v>
                </c:pt>
                <c:pt idx="72">
                  <c:v>40521</c:v>
                </c:pt>
                <c:pt idx="73">
                  <c:v>40522</c:v>
                </c:pt>
                <c:pt idx="74">
                  <c:v>40525</c:v>
                </c:pt>
                <c:pt idx="75">
                  <c:v>40526</c:v>
                </c:pt>
                <c:pt idx="76">
                  <c:v>40527</c:v>
                </c:pt>
                <c:pt idx="77">
                  <c:v>40528</c:v>
                </c:pt>
                <c:pt idx="78">
                  <c:v>40529</c:v>
                </c:pt>
                <c:pt idx="79">
                  <c:v>40532</c:v>
                </c:pt>
                <c:pt idx="80">
                  <c:v>40533</c:v>
                </c:pt>
                <c:pt idx="81">
                  <c:v>40534</c:v>
                </c:pt>
                <c:pt idx="82">
                  <c:v>40535</c:v>
                </c:pt>
                <c:pt idx="83">
                  <c:v>40536</c:v>
                </c:pt>
                <c:pt idx="84">
                  <c:v>40539</c:v>
                </c:pt>
                <c:pt idx="85">
                  <c:v>40540</c:v>
                </c:pt>
                <c:pt idx="86">
                  <c:v>40541</c:v>
                </c:pt>
                <c:pt idx="87">
                  <c:v>40542</c:v>
                </c:pt>
                <c:pt idx="88">
                  <c:v>40543</c:v>
                </c:pt>
                <c:pt idx="89">
                  <c:v>40546</c:v>
                </c:pt>
                <c:pt idx="90">
                  <c:v>40547</c:v>
                </c:pt>
                <c:pt idx="91">
                  <c:v>40548</c:v>
                </c:pt>
                <c:pt idx="92">
                  <c:v>40549</c:v>
                </c:pt>
                <c:pt idx="93">
                  <c:v>40550</c:v>
                </c:pt>
                <c:pt idx="94">
                  <c:v>40553</c:v>
                </c:pt>
                <c:pt idx="95">
                  <c:v>40554</c:v>
                </c:pt>
                <c:pt idx="96">
                  <c:v>40555</c:v>
                </c:pt>
                <c:pt idx="97">
                  <c:v>40556</c:v>
                </c:pt>
                <c:pt idx="98">
                  <c:v>40557</c:v>
                </c:pt>
                <c:pt idx="99">
                  <c:v>40560</c:v>
                </c:pt>
                <c:pt idx="100">
                  <c:v>40561</c:v>
                </c:pt>
                <c:pt idx="101">
                  <c:v>40562</c:v>
                </c:pt>
                <c:pt idx="102">
                  <c:v>40563</c:v>
                </c:pt>
                <c:pt idx="103">
                  <c:v>40564</c:v>
                </c:pt>
                <c:pt idx="104">
                  <c:v>40567</c:v>
                </c:pt>
                <c:pt idx="105">
                  <c:v>40568</c:v>
                </c:pt>
                <c:pt idx="106">
                  <c:v>40569</c:v>
                </c:pt>
                <c:pt idx="107">
                  <c:v>40570</c:v>
                </c:pt>
                <c:pt idx="108">
                  <c:v>40571</c:v>
                </c:pt>
                <c:pt idx="109">
                  <c:v>40574</c:v>
                </c:pt>
                <c:pt idx="110">
                  <c:v>40575</c:v>
                </c:pt>
                <c:pt idx="111">
                  <c:v>40576</c:v>
                </c:pt>
                <c:pt idx="112">
                  <c:v>40577</c:v>
                </c:pt>
                <c:pt idx="113">
                  <c:v>40578</c:v>
                </c:pt>
                <c:pt idx="114">
                  <c:v>40582</c:v>
                </c:pt>
                <c:pt idx="115">
                  <c:v>40583</c:v>
                </c:pt>
                <c:pt idx="116">
                  <c:v>40584</c:v>
                </c:pt>
                <c:pt idx="117">
                  <c:v>40585</c:v>
                </c:pt>
                <c:pt idx="118">
                  <c:v>40588</c:v>
                </c:pt>
                <c:pt idx="119">
                  <c:v>40589</c:v>
                </c:pt>
                <c:pt idx="120">
                  <c:v>40590</c:v>
                </c:pt>
                <c:pt idx="121">
                  <c:v>40591</c:v>
                </c:pt>
                <c:pt idx="122">
                  <c:v>40592</c:v>
                </c:pt>
                <c:pt idx="123">
                  <c:v>40595</c:v>
                </c:pt>
                <c:pt idx="124">
                  <c:v>40596</c:v>
                </c:pt>
                <c:pt idx="125">
                  <c:v>40597</c:v>
                </c:pt>
                <c:pt idx="126">
                  <c:v>40598</c:v>
                </c:pt>
                <c:pt idx="127">
                  <c:v>40599</c:v>
                </c:pt>
                <c:pt idx="128">
                  <c:v>40602</c:v>
                </c:pt>
                <c:pt idx="129">
                  <c:v>40603</c:v>
                </c:pt>
                <c:pt idx="130">
                  <c:v>40604</c:v>
                </c:pt>
                <c:pt idx="131">
                  <c:v>40605</c:v>
                </c:pt>
                <c:pt idx="132">
                  <c:v>40606</c:v>
                </c:pt>
                <c:pt idx="133">
                  <c:v>40609</c:v>
                </c:pt>
                <c:pt idx="134">
                  <c:v>40610</c:v>
                </c:pt>
                <c:pt idx="135">
                  <c:v>40611</c:v>
                </c:pt>
                <c:pt idx="136">
                  <c:v>40612</c:v>
                </c:pt>
                <c:pt idx="137">
                  <c:v>40613</c:v>
                </c:pt>
                <c:pt idx="138">
                  <c:v>40616</c:v>
                </c:pt>
                <c:pt idx="139">
                  <c:v>40617</c:v>
                </c:pt>
                <c:pt idx="140">
                  <c:v>40618</c:v>
                </c:pt>
                <c:pt idx="141">
                  <c:v>40619</c:v>
                </c:pt>
                <c:pt idx="142">
                  <c:v>40620</c:v>
                </c:pt>
                <c:pt idx="143">
                  <c:v>40624</c:v>
                </c:pt>
                <c:pt idx="144">
                  <c:v>40625</c:v>
                </c:pt>
                <c:pt idx="145">
                  <c:v>40626</c:v>
                </c:pt>
                <c:pt idx="146">
                  <c:v>40627</c:v>
                </c:pt>
                <c:pt idx="147">
                  <c:v>40630</c:v>
                </c:pt>
                <c:pt idx="148">
                  <c:v>40631</c:v>
                </c:pt>
                <c:pt idx="149">
                  <c:v>40632</c:v>
                </c:pt>
                <c:pt idx="150">
                  <c:v>40633</c:v>
                </c:pt>
                <c:pt idx="151">
                  <c:v>40634</c:v>
                </c:pt>
                <c:pt idx="152">
                  <c:v>40637</c:v>
                </c:pt>
                <c:pt idx="153">
                  <c:v>40638</c:v>
                </c:pt>
                <c:pt idx="154">
                  <c:v>40639</c:v>
                </c:pt>
                <c:pt idx="155">
                  <c:v>40640</c:v>
                </c:pt>
                <c:pt idx="156">
                  <c:v>40641</c:v>
                </c:pt>
                <c:pt idx="157">
                  <c:v>40644</c:v>
                </c:pt>
                <c:pt idx="158">
                  <c:v>40645</c:v>
                </c:pt>
                <c:pt idx="159">
                  <c:v>40646</c:v>
                </c:pt>
                <c:pt idx="160">
                  <c:v>40647</c:v>
                </c:pt>
                <c:pt idx="161">
                  <c:v>40648</c:v>
                </c:pt>
                <c:pt idx="162">
                  <c:v>40651</c:v>
                </c:pt>
                <c:pt idx="163">
                  <c:v>40652</c:v>
                </c:pt>
                <c:pt idx="164">
                  <c:v>40653</c:v>
                </c:pt>
                <c:pt idx="165">
                  <c:v>40658</c:v>
                </c:pt>
                <c:pt idx="166">
                  <c:v>40659</c:v>
                </c:pt>
                <c:pt idx="167">
                  <c:v>40660</c:v>
                </c:pt>
                <c:pt idx="168">
                  <c:v>40661</c:v>
                </c:pt>
                <c:pt idx="169">
                  <c:v>40662</c:v>
                </c:pt>
                <c:pt idx="170">
                  <c:v>40665</c:v>
                </c:pt>
                <c:pt idx="171">
                  <c:v>40666</c:v>
                </c:pt>
                <c:pt idx="172">
                  <c:v>40667</c:v>
                </c:pt>
                <c:pt idx="173">
                  <c:v>40668</c:v>
                </c:pt>
                <c:pt idx="174">
                  <c:v>40669</c:v>
                </c:pt>
                <c:pt idx="175">
                  <c:v>40672</c:v>
                </c:pt>
                <c:pt idx="176">
                  <c:v>40673</c:v>
                </c:pt>
                <c:pt idx="177">
                  <c:v>40674</c:v>
                </c:pt>
                <c:pt idx="178">
                  <c:v>40675</c:v>
                </c:pt>
                <c:pt idx="179">
                  <c:v>40676</c:v>
                </c:pt>
                <c:pt idx="180">
                  <c:v>40679</c:v>
                </c:pt>
                <c:pt idx="181">
                  <c:v>40680</c:v>
                </c:pt>
                <c:pt idx="182">
                  <c:v>40681</c:v>
                </c:pt>
                <c:pt idx="183">
                  <c:v>40682</c:v>
                </c:pt>
                <c:pt idx="184">
                  <c:v>40683</c:v>
                </c:pt>
                <c:pt idx="185">
                  <c:v>40686</c:v>
                </c:pt>
                <c:pt idx="186">
                  <c:v>40687</c:v>
                </c:pt>
                <c:pt idx="187">
                  <c:v>40688</c:v>
                </c:pt>
                <c:pt idx="188">
                  <c:v>40689</c:v>
                </c:pt>
                <c:pt idx="189">
                  <c:v>40690</c:v>
                </c:pt>
                <c:pt idx="190">
                  <c:v>40693</c:v>
                </c:pt>
                <c:pt idx="191">
                  <c:v>40694</c:v>
                </c:pt>
                <c:pt idx="192">
                  <c:v>40695</c:v>
                </c:pt>
                <c:pt idx="193">
                  <c:v>40696</c:v>
                </c:pt>
                <c:pt idx="194">
                  <c:v>40697</c:v>
                </c:pt>
                <c:pt idx="195">
                  <c:v>40700</c:v>
                </c:pt>
                <c:pt idx="196">
                  <c:v>40701</c:v>
                </c:pt>
                <c:pt idx="197">
                  <c:v>40702</c:v>
                </c:pt>
                <c:pt idx="198">
                  <c:v>40703</c:v>
                </c:pt>
                <c:pt idx="199">
                  <c:v>40704</c:v>
                </c:pt>
                <c:pt idx="200">
                  <c:v>40707</c:v>
                </c:pt>
                <c:pt idx="201">
                  <c:v>40708</c:v>
                </c:pt>
                <c:pt idx="202">
                  <c:v>40709</c:v>
                </c:pt>
                <c:pt idx="203">
                  <c:v>40710</c:v>
                </c:pt>
                <c:pt idx="204">
                  <c:v>40711</c:v>
                </c:pt>
                <c:pt idx="205">
                  <c:v>40714</c:v>
                </c:pt>
                <c:pt idx="206">
                  <c:v>40715</c:v>
                </c:pt>
                <c:pt idx="207">
                  <c:v>40716</c:v>
                </c:pt>
                <c:pt idx="208">
                  <c:v>40717</c:v>
                </c:pt>
                <c:pt idx="209">
                  <c:v>40718</c:v>
                </c:pt>
                <c:pt idx="210">
                  <c:v>40721</c:v>
                </c:pt>
                <c:pt idx="211">
                  <c:v>40722</c:v>
                </c:pt>
                <c:pt idx="212">
                  <c:v>40723</c:v>
                </c:pt>
                <c:pt idx="213">
                  <c:v>40724</c:v>
                </c:pt>
                <c:pt idx="214">
                  <c:v>40725</c:v>
                </c:pt>
                <c:pt idx="215">
                  <c:v>40728</c:v>
                </c:pt>
                <c:pt idx="216">
                  <c:v>40729</c:v>
                </c:pt>
                <c:pt idx="217">
                  <c:v>40730</c:v>
                </c:pt>
                <c:pt idx="218">
                  <c:v>40731</c:v>
                </c:pt>
                <c:pt idx="219">
                  <c:v>40732</c:v>
                </c:pt>
                <c:pt idx="220">
                  <c:v>40735</c:v>
                </c:pt>
                <c:pt idx="221">
                  <c:v>40736</c:v>
                </c:pt>
                <c:pt idx="222">
                  <c:v>40737</c:v>
                </c:pt>
                <c:pt idx="223">
                  <c:v>40738</c:v>
                </c:pt>
                <c:pt idx="224">
                  <c:v>40739</c:v>
                </c:pt>
                <c:pt idx="225">
                  <c:v>40742</c:v>
                </c:pt>
                <c:pt idx="226">
                  <c:v>40743</c:v>
                </c:pt>
                <c:pt idx="227">
                  <c:v>40744</c:v>
                </c:pt>
                <c:pt idx="228">
                  <c:v>40745</c:v>
                </c:pt>
                <c:pt idx="229">
                  <c:v>40746</c:v>
                </c:pt>
                <c:pt idx="230">
                  <c:v>40749</c:v>
                </c:pt>
                <c:pt idx="231">
                  <c:v>40750</c:v>
                </c:pt>
                <c:pt idx="232">
                  <c:v>40751</c:v>
                </c:pt>
                <c:pt idx="233">
                  <c:v>40752</c:v>
                </c:pt>
                <c:pt idx="234">
                  <c:v>40753</c:v>
                </c:pt>
                <c:pt idx="235">
                  <c:v>40756</c:v>
                </c:pt>
                <c:pt idx="236">
                  <c:v>40757</c:v>
                </c:pt>
                <c:pt idx="237">
                  <c:v>40758</c:v>
                </c:pt>
                <c:pt idx="238">
                  <c:v>40759</c:v>
                </c:pt>
                <c:pt idx="239">
                  <c:v>40760</c:v>
                </c:pt>
                <c:pt idx="240">
                  <c:v>40763</c:v>
                </c:pt>
                <c:pt idx="241">
                  <c:v>40764</c:v>
                </c:pt>
                <c:pt idx="242">
                  <c:v>40765</c:v>
                </c:pt>
                <c:pt idx="243">
                  <c:v>40766</c:v>
                </c:pt>
                <c:pt idx="244">
                  <c:v>40767</c:v>
                </c:pt>
                <c:pt idx="245">
                  <c:v>40770</c:v>
                </c:pt>
                <c:pt idx="246">
                  <c:v>40771</c:v>
                </c:pt>
                <c:pt idx="247">
                  <c:v>40772</c:v>
                </c:pt>
                <c:pt idx="248">
                  <c:v>40773</c:v>
                </c:pt>
                <c:pt idx="249">
                  <c:v>40774</c:v>
                </c:pt>
                <c:pt idx="250">
                  <c:v>40777</c:v>
                </c:pt>
                <c:pt idx="251">
                  <c:v>40778</c:v>
                </c:pt>
                <c:pt idx="252">
                  <c:v>40779</c:v>
                </c:pt>
                <c:pt idx="253">
                  <c:v>40780</c:v>
                </c:pt>
                <c:pt idx="254">
                  <c:v>40781</c:v>
                </c:pt>
                <c:pt idx="255">
                  <c:v>40784</c:v>
                </c:pt>
                <c:pt idx="256">
                  <c:v>40785</c:v>
                </c:pt>
                <c:pt idx="257">
                  <c:v>40786</c:v>
                </c:pt>
                <c:pt idx="258">
                  <c:v>40787</c:v>
                </c:pt>
                <c:pt idx="259">
                  <c:v>40788</c:v>
                </c:pt>
                <c:pt idx="260">
                  <c:v>40791</c:v>
                </c:pt>
                <c:pt idx="261">
                  <c:v>40792</c:v>
                </c:pt>
                <c:pt idx="262">
                  <c:v>40793</c:v>
                </c:pt>
                <c:pt idx="263">
                  <c:v>40794</c:v>
                </c:pt>
                <c:pt idx="264">
                  <c:v>40795</c:v>
                </c:pt>
                <c:pt idx="265">
                  <c:v>40798</c:v>
                </c:pt>
                <c:pt idx="266">
                  <c:v>40799</c:v>
                </c:pt>
                <c:pt idx="267">
                  <c:v>40800</c:v>
                </c:pt>
                <c:pt idx="268">
                  <c:v>40801</c:v>
                </c:pt>
                <c:pt idx="269">
                  <c:v>40805</c:v>
                </c:pt>
                <c:pt idx="270">
                  <c:v>40806</c:v>
                </c:pt>
                <c:pt idx="271">
                  <c:v>40807</c:v>
                </c:pt>
                <c:pt idx="272">
                  <c:v>40808</c:v>
                </c:pt>
                <c:pt idx="273">
                  <c:v>40809</c:v>
                </c:pt>
                <c:pt idx="274">
                  <c:v>40812</c:v>
                </c:pt>
                <c:pt idx="275">
                  <c:v>40813</c:v>
                </c:pt>
                <c:pt idx="276">
                  <c:v>40814</c:v>
                </c:pt>
                <c:pt idx="277">
                  <c:v>40815</c:v>
                </c:pt>
                <c:pt idx="278">
                  <c:v>40816</c:v>
                </c:pt>
                <c:pt idx="279">
                  <c:v>40819</c:v>
                </c:pt>
                <c:pt idx="280">
                  <c:v>40820</c:v>
                </c:pt>
                <c:pt idx="281">
                  <c:v>40821</c:v>
                </c:pt>
                <c:pt idx="282">
                  <c:v>40822</c:v>
                </c:pt>
                <c:pt idx="283">
                  <c:v>40823</c:v>
                </c:pt>
                <c:pt idx="284">
                  <c:v>40826</c:v>
                </c:pt>
                <c:pt idx="285">
                  <c:v>40827</c:v>
                </c:pt>
                <c:pt idx="286">
                  <c:v>40828</c:v>
                </c:pt>
                <c:pt idx="287">
                  <c:v>40829</c:v>
                </c:pt>
                <c:pt idx="288">
                  <c:v>40830</c:v>
                </c:pt>
                <c:pt idx="289">
                  <c:v>40833</c:v>
                </c:pt>
                <c:pt idx="290">
                  <c:v>40834</c:v>
                </c:pt>
                <c:pt idx="291">
                  <c:v>40835</c:v>
                </c:pt>
                <c:pt idx="292">
                  <c:v>40836</c:v>
                </c:pt>
                <c:pt idx="293">
                  <c:v>40837</c:v>
                </c:pt>
                <c:pt idx="294">
                  <c:v>40840</c:v>
                </c:pt>
                <c:pt idx="295">
                  <c:v>40841</c:v>
                </c:pt>
                <c:pt idx="296">
                  <c:v>40842</c:v>
                </c:pt>
                <c:pt idx="297">
                  <c:v>40843</c:v>
                </c:pt>
                <c:pt idx="298">
                  <c:v>40844</c:v>
                </c:pt>
                <c:pt idx="299">
                  <c:v>40847</c:v>
                </c:pt>
                <c:pt idx="300">
                  <c:v>40848</c:v>
                </c:pt>
                <c:pt idx="301">
                  <c:v>40850</c:v>
                </c:pt>
                <c:pt idx="302">
                  <c:v>40851</c:v>
                </c:pt>
                <c:pt idx="303">
                  <c:v>40854</c:v>
                </c:pt>
                <c:pt idx="304">
                  <c:v>40855</c:v>
                </c:pt>
                <c:pt idx="305">
                  <c:v>40856</c:v>
                </c:pt>
                <c:pt idx="306">
                  <c:v>40857</c:v>
                </c:pt>
                <c:pt idx="307">
                  <c:v>40858</c:v>
                </c:pt>
                <c:pt idx="308">
                  <c:v>40861</c:v>
                </c:pt>
                <c:pt idx="309">
                  <c:v>40862</c:v>
                </c:pt>
                <c:pt idx="310">
                  <c:v>40863</c:v>
                </c:pt>
                <c:pt idx="311">
                  <c:v>40864</c:v>
                </c:pt>
                <c:pt idx="312">
                  <c:v>40865</c:v>
                </c:pt>
                <c:pt idx="313">
                  <c:v>40869</c:v>
                </c:pt>
                <c:pt idx="314">
                  <c:v>40870</c:v>
                </c:pt>
                <c:pt idx="315">
                  <c:v>40871</c:v>
                </c:pt>
                <c:pt idx="316">
                  <c:v>40872</c:v>
                </c:pt>
                <c:pt idx="317">
                  <c:v>40875</c:v>
                </c:pt>
                <c:pt idx="318">
                  <c:v>40876</c:v>
                </c:pt>
                <c:pt idx="319">
                  <c:v>40877</c:v>
                </c:pt>
                <c:pt idx="320">
                  <c:v>40878</c:v>
                </c:pt>
                <c:pt idx="321">
                  <c:v>40879</c:v>
                </c:pt>
                <c:pt idx="322">
                  <c:v>40882</c:v>
                </c:pt>
                <c:pt idx="323">
                  <c:v>40883</c:v>
                </c:pt>
                <c:pt idx="324">
                  <c:v>40884</c:v>
                </c:pt>
                <c:pt idx="325">
                  <c:v>40885</c:v>
                </c:pt>
                <c:pt idx="326">
                  <c:v>40886</c:v>
                </c:pt>
                <c:pt idx="327">
                  <c:v>40890</c:v>
                </c:pt>
                <c:pt idx="328">
                  <c:v>40891</c:v>
                </c:pt>
                <c:pt idx="329">
                  <c:v>40892</c:v>
                </c:pt>
                <c:pt idx="330">
                  <c:v>40893</c:v>
                </c:pt>
                <c:pt idx="331">
                  <c:v>40896</c:v>
                </c:pt>
                <c:pt idx="332">
                  <c:v>40897</c:v>
                </c:pt>
                <c:pt idx="333">
                  <c:v>40898</c:v>
                </c:pt>
                <c:pt idx="334">
                  <c:v>40899</c:v>
                </c:pt>
                <c:pt idx="335">
                  <c:v>40900</c:v>
                </c:pt>
                <c:pt idx="336">
                  <c:v>40903</c:v>
                </c:pt>
                <c:pt idx="337">
                  <c:v>40904</c:v>
                </c:pt>
                <c:pt idx="338">
                  <c:v>40905</c:v>
                </c:pt>
                <c:pt idx="339">
                  <c:v>40906</c:v>
                </c:pt>
                <c:pt idx="340">
                  <c:v>40907</c:v>
                </c:pt>
                <c:pt idx="341">
                  <c:v>40910</c:v>
                </c:pt>
                <c:pt idx="342">
                  <c:v>40911</c:v>
                </c:pt>
                <c:pt idx="343">
                  <c:v>40912</c:v>
                </c:pt>
                <c:pt idx="344">
                  <c:v>40913</c:v>
                </c:pt>
                <c:pt idx="345">
                  <c:v>40914</c:v>
                </c:pt>
                <c:pt idx="346">
                  <c:v>40917</c:v>
                </c:pt>
                <c:pt idx="347">
                  <c:v>40918</c:v>
                </c:pt>
                <c:pt idx="348">
                  <c:v>40919</c:v>
                </c:pt>
                <c:pt idx="349">
                  <c:v>40920</c:v>
                </c:pt>
                <c:pt idx="350">
                  <c:v>40921</c:v>
                </c:pt>
                <c:pt idx="351">
                  <c:v>40924</c:v>
                </c:pt>
                <c:pt idx="352">
                  <c:v>40925</c:v>
                </c:pt>
                <c:pt idx="353">
                  <c:v>40926</c:v>
                </c:pt>
                <c:pt idx="354">
                  <c:v>40927</c:v>
                </c:pt>
                <c:pt idx="355">
                  <c:v>40928</c:v>
                </c:pt>
                <c:pt idx="356">
                  <c:v>40931</c:v>
                </c:pt>
                <c:pt idx="357">
                  <c:v>40932</c:v>
                </c:pt>
                <c:pt idx="358">
                  <c:v>40933</c:v>
                </c:pt>
                <c:pt idx="359">
                  <c:v>40934</c:v>
                </c:pt>
                <c:pt idx="360">
                  <c:v>40935</c:v>
                </c:pt>
                <c:pt idx="361">
                  <c:v>40938</c:v>
                </c:pt>
                <c:pt idx="362">
                  <c:v>40939</c:v>
                </c:pt>
                <c:pt idx="363">
                  <c:v>40940</c:v>
                </c:pt>
                <c:pt idx="364">
                  <c:v>40941</c:v>
                </c:pt>
                <c:pt idx="365">
                  <c:v>40942</c:v>
                </c:pt>
                <c:pt idx="366">
                  <c:v>40946</c:v>
                </c:pt>
                <c:pt idx="367">
                  <c:v>40947</c:v>
                </c:pt>
                <c:pt idx="368">
                  <c:v>40948</c:v>
                </c:pt>
                <c:pt idx="369">
                  <c:v>40949</c:v>
                </c:pt>
                <c:pt idx="370">
                  <c:v>40952</c:v>
                </c:pt>
                <c:pt idx="371">
                  <c:v>40953</c:v>
                </c:pt>
                <c:pt idx="372">
                  <c:v>40954</c:v>
                </c:pt>
                <c:pt idx="373">
                  <c:v>40955</c:v>
                </c:pt>
                <c:pt idx="374">
                  <c:v>40956</c:v>
                </c:pt>
                <c:pt idx="375">
                  <c:v>40959</c:v>
                </c:pt>
                <c:pt idx="376">
                  <c:v>40960</c:v>
                </c:pt>
                <c:pt idx="377">
                  <c:v>40961</c:v>
                </c:pt>
                <c:pt idx="378">
                  <c:v>40962</c:v>
                </c:pt>
                <c:pt idx="379">
                  <c:v>40963</c:v>
                </c:pt>
                <c:pt idx="380">
                  <c:v>40966</c:v>
                </c:pt>
                <c:pt idx="381">
                  <c:v>40967</c:v>
                </c:pt>
                <c:pt idx="382">
                  <c:v>40968</c:v>
                </c:pt>
                <c:pt idx="383">
                  <c:v>40969</c:v>
                </c:pt>
                <c:pt idx="384">
                  <c:v>40970</c:v>
                </c:pt>
                <c:pt idx="385">
                  <c:v>40973</c:v>
                </c:pt>
                <c:pt idx="386">
                  <c:v>40974</c:v>
                </c:pt>
                <c:pt idx="387">
                  <c:v>40975</c:v>
                </c:pt>
                <c:pt idx="388">
                  <c:v>40976</c:v>
                </c:pt>
                <c:pt idx="389">
                  <c:v>40977</c:v>
                </c:pt>
                <c:pt idx="390">
                  <c:v>40980</c:v>
                </c:pt>
                <c:pt idx="391">
                  <c:v>40981</c:v>
                </c:pt>
                <c:pt idx="392">
                  <c:v>40982</c:v>
                </c:pt>
                <c:pt idx="393">
                  <c:v>40983</c:v>
                </c:pt>
                <c:pt idx="394">
                  <c:v>40984</c:v>
                </c:pt>
                <c:pt idx="395">
                  <c:v>40988</c:v>
                </c:pt>
                <c:pt idx="396">
                  <c:v>40989</c:v>
                </c:pt>
                <c:pt idx="397">
                  <c:v>40990</c:v>
                </c:pt>
                <c:pt idx="398">
                  <c:v>40991</c:v>
                </c:pt>
                <c:pt idx="399">
                  <c:v>40994</c:v>
                </c:pt>
                <c:pt idx="400">
                  <c:v>40995</c:v>
                </c:pt>
                <c:pt idx="401">
                  <c:v>40996</c:v>
                </c:pt>
                <c:pt idx="402">
                  <c:v>40997</c:v>
                </c:pt>
                <c:pt idx="403">
                  <c:v>40998</c:v>
                </c:pt>
                <c:pt idx="404">
                  <c:v>41001</c:v>
                </c:pt>
                <c:pt idx="405">
                  <c:v>41002</c:v>
                </c:pt>
                <c:pt idx="406">
                  <c:v>41003</c:v>
                </c:pt>
                <c:pt idx="407">
                  <c:v>41008</c:v>
                </c:pt>
                <c:pt idx="408">
                  <c:v>41009</c:v>
                </c:pt>
                <c:pt idx="409">
                  <c:v>41010</c:v>
                </c:pt>
                <c:pt idx="410">
                  <c:v>41011</c:v>
                </c:pt>
                <c:pt idx="411">
                  <c:v>41012</c:v>
                </c:pt>
                <c:pt idx="412">
                  <c:v>41015</c:v>
                </c:pt>
                <c:pt idx="413">
                  <c:v>41016</c:v>
                </c:pt>
                <c:pt idx="414">
                  <c:v>41017</c:v>
                </c:pt>
                <c:pt idx="415">
                  <c:v>41018</c:v>
                </c:pt>
                <c:pt idx="416">
                  <c:v>41019</c:v>
                </c:pt>
                <c:pt idx="417">
                  <c:v>41022</c:v>
                </c:pt>
                <c:pt idx="418">
                  <c:v>41023</c:v>
                </c:pt>
                <c:pt idx="419">
                  <c:v>41024</c:v>
                </c:pt>
                <c:pt idx="420">
                  <c:v>41025</c:v>
                </c:pt>
                <c:pt idx="421">
                  <c:v>41026</c:v>
                </c:pt>
                <c:pt idx="422">
                  <c:v>41029</c:v>
                </c:pt>
                <c:pt idx="423">
                  <c:v>41031</c:v>
                </c:pt>
                <c:pt idx="424">
                  <c:v>41032</c:v>
                </c:pt>
                <c:pt idx="425">
                  <c:v>41033</c:v>
                </c:pt>
                <c:pt idx="426">
                  <c:v>41036</c:v>
                </c:pt>
                <c:pt idx="427">
                  <c:v>41037</c:v>
                </c:pt>
                <c:pt idx="428">
                  <c:v>41038</c:v>
                </c:pt>
                <c:pt idx="429">
                  <c:v>41039</c:v>
                </c:pt>
                <c:pt idx="430">
                  <c:v>41040</c:v>
                </c:pt>
                <c:pt idx="431">
                  <c:v>41043</c:v>
                </c:pt>
                <c:pt idx="432">
                  <c:v>41044</c:v>
                </c:pt>
                <c:pt idx="433">
                  <c:v>41045</c:v>
                </c:pt>
                <c:pt idx="434">
                  <c:v>41046</c:v>
                </c:pt>
                <c:pt idx="435">
                  <c:v>41047</c:v>
                </c:pt>
                <c:pt idx="436">
                  <c:v>41050</c:v>
                </c:pt>
                <c:pt idx="437">
                  <c:v>41051</c:v>
                </c:pt>
                <c:pt idx="438">
                  <c:v>41052</c:v>
                </c:pt>
                <c:pt idx="439">
                  <c:v>41053</c:v>
                </c:pt>
                <c:pt idx="440">
                  <c:v>41054</c:v>
                </c:pt>
                <c:pt idx="441">
                  <c:v>41057</c:v>
                </c:pt>
                <c:pt idx="442">
                  <c:v>41058</c:v>
                </c:pt>
                <c:pt idx="443">
                  <c:v>41059</c:v>
                </c:pt>
                <c:pt idx="444">
                  <c:v>41060</c:v>
                </c:pt>
                <c:pt idx="445">
                  <c:v>41061</c:v>
                </c:pt>
                <c:pt idx="446">
                  <c:v>41064</c:v>
                </c:pt>
                <c:pt idx="447">
                  <c:v>41065</c:v>
                </c:pt>
                <c:pt idx="448">
                  <c:v>41066</c:v>
                </c:pt>
                <c:pt idx="449">
                  <c:v>41067</c:v>
                </c:pt>
                <c:pt idx="450">
                  <c:v>41068</c:v>
                </c:pt>
                <c:pt idx="451">
                  <c:v>41071</c:v>
                </c:pt>
                <c:pt idx="452">
                  <c:v>41072</c:v>
                </c:pt>
                <c:pt idx="453">
                  <c:v>41073</c:v>
                </c:pt>
                <c:pt idx="454">
                  <c:v>41074</c:v>
                </c:pt>
                <c:pt idx="455">
                  <c:v>41075</c:v>
                </c:pt>
                <c:pt idx="456">
                  <c:v>41078</c:v>
                </c:pt>
                <c:pt idx="457">
                  <c:v>41079</c:v>
                </c:pt>
                <c:pt idx="458">
                  <c:v>41080</c:v>
                </c:pt>
                <c:pt idx="459">
                  <c:v>41081</c:v>
                </c:pt>
                <c:pt idx="460">
                  <c:v>41082</c:v>
                </c:pt>
                <c:pt idx="461">
                  <c:v>41085</c:v>
                </c:pt>
                <c:pt idx="462">
                  <c:v>41086</c:v>
                </c:pt>
                <c:pt idx="463">
                  <c:v>41087</c:v>
                </c:pt>
                <c:pt idx="464">
                  <c:v>41088</c:v>
                </c:pt>
                <c:pt idx="465">
                  <c:v>41089</c:v>
                </c:pt>
                <c:pt idx="466">
                  <c:v>41092</c:v>
                </c:pt>
                <c:pt idx="467">
                  <c:v>41093</c:v>
                </c:pt>
                <c:pt idx="468">
                  <c:v>41094</c:v>
                </c:pt>
                <c:pt idx="469">
                  <c:v>41095</c:v>
                </c:pt>
                <c:pt idx="470">
                  <c:v>41096</c:v>
                </c:pt>
                <c:pt idx="471">
                  <c:v>41099</c:v>
                </c:pt>
                <c:pt idx="472">
                  <c:v>41100</c:v>
                </c:pt>
                <c:pt idx="473">
                  <c:v>41101</c:v>
                </c:pt>
                <c:pt idx="474">
                  <c:v>41102</c:v>
                </c:pt>
                <c:pt idx="475">
                  <c:v>41103</c:v>
                </c:pt>
                <c:pt idx="476">
                  <c:v>41106</c:v>
                </c:pt>
                <c:pt idx="477">
                  <c:v>41107</c:v>
                </c:pt>
                <c:pt idx="478">
                  <c:v>41108</c:v>
                </c:pt>
                <c:pt idx="479">
                  <c:v>41109</c:v>
                </c:pt>
                <c:pt idx="480">
                  <c:v>41110</c:v>
                </c:pt>
                <c:pt idx="481">
                  <c:v>41113</c:v>
                </c:pt>
                <c:pt idx="482">
                  <c:v>41114</c:v>
                </c:pt>
                <c:pt idx="483">
                  <c:v>41115</c:v>
                </c:pt>
                <c:pt idx="484">
                  <c:v>41116</c:v>
                </c:pt>
                <c:pt idx="485">
                  <c:v>41117</c:v>
                </c:pt>
                <c:pt idx="486">
                  <c:v>41120</c:v>
                </c:pt>
                <c:pt idx="487">
                  <c:v>41121</c:v>
                </c:pt>
                <c:pt idx="488">
                  <c:v>41122</c:v>
                </c:pt>
                <c:pt idx="489">
                  <c:v>41123</c:v>
                </c:pt>
                <c:pt idx="490">
                  <c:v>41124</c:v>
                </c:pt>
                <c:pt idx="491">
                  <c:v>41127</c:v>
                </c:pt>
                <c:pt idx="492">
                  <c:v>41128</c:v>
                </c:pt>
                <c:pt idx="493">
                  <c:v>41129</c:v>
                </c:pt>
                <c:pt idx="494">
                  <c:v>41130</c:v>
                </c:pt>
                <c:pt idx="495">
                  <c:v>41131</c:v>
                </c:pt>
                <c:pt idx="496">
                  <c:v>41134</c:v>
                </c:pt>
                <c:pt idx="497">
                  <c:v>41135</c:v>
                </c:pt>
                <c:pt idx="498">
                  <c:v>41136</c:v>
                </c:pt>
                <c:pt idx="499">
                  <c:v>41137</c:v>
                </c:pt>
                <c:pt idx="500">
                  <c:v>41138</c:v>
                </c:pt>
                <c:pt idx="501">
                  <c:v>41141</c:v>
                </c:pt>
                <c:pt idx="502">
                  <c:v>41142</c:v>
                </c:pt>
                <c:pt idx="503">
                  <c:v>41143</c:v>
                </c:pt>
                <c:pt idx="504">
                  <c:v>41144</c:v>
                </c:pt>
                <c:pt idx="505">
                  <c:v>41145</c:v>
                </c:pt>
                <c:pt idx="506">
                  <c:v>41148</c:v>
                </c:pt>
                <c:pt idx="507">
                  <c:v>41149</c:v>
                </c:pt>
                <c:pt idx="508">
                  <c:v>41150</c:v>
                </c:pt>
                <c:pt idx="509">
                  <c:v>41151</c:v>
                </c:pt>
                <c:pt idx="510">
                  <c:v>41152</c:v>
                </c:pt>
                <c:pt idx="511">
                  <c:v>41155</c:v>
                </c:pt>
                <c:pt idx="512">
                  <c:v>41156</c:v>
                </c:pt>
                <c:pt idx="513">
                  <c:v>41157</c:v>
                </c:pt>
                <c:pt idx="514">
                  <c:v>41158</c:v>
                </c:pt>
                <c:pt idx="515">
                  <c:v>41159</c:v>
                </c:pt>
                <c:pt idx="516">
                  <c:v>41162</c:v>
                </c:pt>
                <c:pt idx="517">
                  <c:v>41163</c:v>
                </c:pt>
                <c:pt idx="518">
                  <c:v>41164</c:v>
                </c:pt>
                <c:pt idx="519">
                  <c:v>41165</c:v>
                </c:pt>
                <c:pt idx="520">
                  <c:v>41166</c:v>
                </c:pt>
                <c:pt idx="521">
                  <c:v>41169</c:v>
                </c:pt>
                <c:pt idx="522">
                  <c:v>41170</c:v>
                </c:pt>
                <c:pt idx="523">
                  <c:v>41171</c:v>
                </c:pt>
                <c:pt idx="524">
                  <c:v>41172</c:v>
                </c:pt>
                <c:pt idx="525">
                  <c:v>41173</c:v>
                </c:pt>
                <c:pt idx="526">
                  <c:v>41176</c:v>
                </c:pt>
                <c:pt idx="527">
                  <c:v>41177</c:v>
                </c:pt>
                <c:pt idx="528">
                  <c:v>41178</c:v>
                </c:pt>
                <c:pt idx="529">
                  <c:v>41179</c:v>
                </c:pt>
                <c:pt idx="530">
                  <c:v>41180</c:v>
                </c:pt>
                <c:pt idx="531">
                  <c:v>41183</c:v>
                </c:pt>
                <c:pt idx="532">
                  <c:v>41184</c:v>
                </c:pt>
                <c:pt idx="533">
                  <c:v>41185</c:v>
                </c:pt>
                <c:pt idx="534">
                  <c:v>41186</c:v>
                </c:pt>
                <c:pt idx="535">
                  <c:v>41187</c:v>
                </c:pt>
                <c:pt idx="536">
                  <c:v>41190</c:v>
                </c:pt>
                <c:pt idx="537">
                  <c:v>41191</c:v>
                </c:pt>
                <c:pt idx="538">
                  <c:v>41192</c:v>
                </c:pt>
                <c:pt idx="539">
                  <c:v>41193</c:v>
                </c:pt>
                <c:pt idx="540">
                  <c:v>41194</c:v>
                </c:pt>
                <c:pt idx="541">
                  <c:v>41197</c:v>
                </c:pt>
                <c:pt idx="542">
                  <c:v>41198</c:v>
                </c:pt>
                <c:pt idx="543">
                  <c:v>41199</c:v>
                </c:pt>
                <c:pt idx="544">
                  <c:v>41200</c:v>
                </c:pt>
                <c:pt idx="545">
                  <c:v>41201</c:v>
                </c:pt>
                <c:pt idx="546">
                  <c:v>41204</c:v>
                </c:pt>
                <c:pt idx="547">
                  <c:v>41205</c:v>
                </c:pt>
                <c:pt idx="548">
                  <c:v>41206</c:v>
                </c:pt>
                <c:pt idx="549">
                  <c:v>41207</c:v>
                </c:pt>
                <c:pt idx="550">
                  <c:v>41208</c:v>
                </c:pt>
                <c:pt idx="551">
                  <c:v>41211</c:v>
                </c:pt>
                <c:pt idx="552">
                  <c:v>41212</c:v>
                </c:pt>
                <c:pt idx="553">
                  <c:v>41213</c:v>
                </c:pt>
                <c:pt idx="554">
                  <c:v>41214</c:v>
                </c:pt>
                <c:pt idx="555">
                  <c:v>41218</c:v>
                </c:pt>
                <c:pt idx="556">
                  <c:v>41219</c:v>
                </c:pt>
                <c:pt idx="557">
                  <c:v>41220</c:v>
                </c:pt>
                <c:pt idx="558">
                  <c:v>41221</c:v>
                </c:pt>
                <c:pt idx="559">
                  <c:v>41222</c:v>
                </c:pt>
                <c:pt idx="560">
                  <c:v>41225</c:v>
                </c:pt>
                <c:pt idx="561">
                  <c:v>41226</c:v>
                </c:pt>
                <c:pt idx="562">
                  <c:v>41227</c:v>
                </c:pt>
                <c:pt idx="563">
                  <c:v>41228</c:v>
                </c:pt>
                <c:pt idx="564">
                  <c:v>41229</c:v>
                </c:pt>
                <c:pt idx="565">
                  <c:v>41233</c:v>
                </c:pt>
                <c:pt idx="566">
                  <c:v>41234</c:v>
                </c:pt>
                <c:pt idx="567">
                  <c:v>41235</c:v>
                </c:pt>
                <c:pt idx="568">
                  <c:v>41236</c:v>
                </c:pt>
                <c:pt idx="569">
                  <c:v>41239</c:v>
                </c:pt>
                <c:pt idx="570">
                  <c:v>41240</c:v>
                </c:pt>
                <c:pt idx="571">
                  <c:v>41241</c:v>
                </c:pt>
                <c:pt idx="572">
                  <c:v>41242</c:v>
                </c:pt>
                <c:pt idx="573">
                  <c:v>41243</c:v>
                </c:pt>
                <c:pt idx="574">
                  <c:v>41246</c:v>
                </c:pt>
                <c:pt idx="575">
                  <c:v>41247</c:v>
                </c:pt>
                <c:pt idx="576">
                  <c:v>41248</c:v>
                </c:pt>
                <c:pt idx="577">
                  <c:v>41249</c:v>
                </c:pt>
                <c:pt idx="578">
                  <c:v>41250</c:v>
                </c:pt>
                <c:pt idx="579">
                  <c:v>41253</c:v>
                </c:pt>
                <c:pt idx="580">
                  <c:v>41254</c:v>
                </c:pt>
                <c:pt idx="581">
                  <c:v>41256</c:v>
                </c:pt>
                <c:pt idx="582">
                  <c:v>41257</c:v>
                </c:pt>
                <c:pt idx="583">
                  <c:v>41260</c:v>
                </c:pt>
                <c:pt idx="584">
                  <c:v>41261</c:v>
                </c:pt>
                <c:pt idx="585">
                  <c:v>41262</c:v>
                </c:pt>
                <c:pt idx="586">
                  <c:v>41263</c:v>
                </c:pt>
                <c:pt idx="587">
                  <c:v>41264</c:v>
                </c:pt>
                <c:pt idx="588">
                  <c:v>41267</c:v>
                </c:pt>
                <c:pt idx="589">
                  <c:v>41269</c:v>
                </c:pt>
                <c:pt idx="590">
                  <c:v>41270</c:v>
                </c:pt>
                <c:pt idx="591">
                  <c:v>41271</c:v>
                </c:pt>
                <c:pt idx="592">
                  <c:v>41274</c:v>
                </c:pt>
                <c:pt idx="593">
                  <c:v>41276</c:v>
                </c:pt>
                <c:pt idx="594">
                  <c:v>41277</c:v>
                </c:pt>
                <c:pt idx="595">
                  <c:v>41278</c:v>
                </c:pt>
                <c:pt idx="596">
                  <c:v>41281</c:v>
                </c:pt>
                <c:pt idx="597">
                  <c:v>41282</c:v>
                </c:pt>
                <c:pt idx="598">
                  <c:v>41283</c:v>
                </c:pt>
                <c:pt idx="599">
                  <c:v>41284</c:v>
                </c:pt>
                <c:pt idx="600">
                  <c:v>41285</c:v>
                </c:pt>
                <c:pt idx="601">
                  <c:v>41288</c:v>
                </c:pt>
                <c:pt idx="602">
                  <c:v>41289</c:v>
                </c:pt>
                <c:pt idx="603">
                  <c:v>41290</c:v>
                </c:pt>
                <c:pt idx="604">
                  <c:v>41291</c:v>
                </c:pt>
                <c:pt idx="605">
                  <c:v>41292</c:v>
                </c:pt>
                <c:pt idx="606">
                  <c:v>41295</c:v>
                </c:pt>
                <c:pt idx="607">
                  <c:v>41296</c:v>
                </c:pt>
                <c:pt idx="608">
                  <c:v>41297</c:v>
                </c:pt>
                <c:pt idx="609">
                  <c:v>41298</c:v>
                </c:pt>
                <c:pt idx="610">
                  <c:v>41299</c:v>
                </c:pt>
                <c:pt idx="611">
                  <c:v>41302</c:v>
                </c:pt>
                <c:pt idx="612">
                  <c:v>41303</c:v>
                </c:pt>
                <c:pt idx="613">
                  <c:v>41304</c:v>
                </c:pt>
                <c:pt idx="614">
                  <c:v>41305</c:v>
                </c:pt>
                <c:pt idx="615">
                  <c:v>41306</c:v>
                </c:pt>
                <c:pt idx="616">
                  <c:v>41310</c:v>
                </c:pt>
                <c:pt idx="617">
                  <c:v>41311</c:v>
                </c:pt>
                <c:pt idx="618">
                  <c:v>41312</c:v>
                </c:pt>
                <c:pt idx="619">
                  <c:v>41313</c:v>
                </c:pt>
                <c:pt idx="620">
                  <c:v>41316</c:v>
                </c:pt>
                <c:pt idx="621">
                  <c:v>41317</c:v>
                </c:pt>
                <c:pt idx="622">
                  <c:v>41318</c:v>
                </c:pt>
                <c:pt idx="623">
                  <c:v>41319</c:v>
                </c:pt>
                <c:pt idx="624">
                  <c:v>41320</c:v>
                </c:pt>
                <c:pt idx="625">
                  <c:v>41323</c:v>
                </c:pt>
                <c:pt idx="626">
                  <c:v>41324</c:v>
                </c:pt>
                <c:pt idx="627">
                  <c:v>41325</c:v>
                </c:pt>
                <c:pt idx="628">
                  <c:v>41326</c:v>
                </c:pt>
                <c:pt idx="629">
                  <c:v>41327</c:v>
                </c:pt>
                <c:pt idx="630">
                  <c:v>41330</c:v>
                </c:pt>
                <c:pt idx="631">
                  <c:v>41331</c:v>
                </c:pt>
                <c:pt idx="632">
                  <c:v>41332</c:v>
                </c:pt>
                <c:pt idx="633">
                  <c:v>41333</c:v>
                </c:pt>
                <c:pt idx="634">
                  <c:v>41334</c:v>
                </c:pt>
                <c:pt idx="635">
                  <c:v>41337</c:v>
                </c:pt>
                <c:pt idx="636">
                  <c:v>41338</c:v>
                </c:pt>
                <c:pt idx="637">
                  <c:v>41339</c:v>
                </c:pt>
                <c:pt idx="638">
                  <c:v>41340</c:v>
                </c:pt>
                <c:pt idx="639">
                  <c:v>41341</c:v>
                </c:pt>
                <c:pt idx="640">
                  <c:v>41344</c:v>
                </c:pt>
                <c:pt idx="641">
                  <c:v>41345</c:v>
                </c:pt>
                <c:pt idx="642">
                  <c:v>41346</c:v>
                </c:pt>
                <c:pt idx="643">
                  <c:v>41347</c:v>
                </c:pt>
                <c:pt idx="644">
                  <c:v>41348</c:v>
                </c:pt>
                <c:pt idx="645">
                  <c:v>41352</c:v>
                </c:pt>
                <c:pt idx="646">
                  <c:v>41353</c:v>
                </c:pt>
                <c:pt idx="647">
                  <c:v>41354</c:v>
                </c:pt>
                <c:pt idx="648">
                  <c:v>41355</c:v>
                </c:pt>
                <c:pt idx="649">
                  <c:v>41358</c:v>
                </c:pt>
                <c:pt idx="650">
                  <c:v>41359</c:v>
                </c:pt>
                <c:pt idx="651">
                  <c:v>41360</c:v>
                </c:pt>
                <c:pt idx="652">
                  <c:v>41365</c:v>
                </c:pt>
                <c:pt idx="653">
                  <c:v>41366</c:v>
                </c:pt>
                <c:pt idx="654">
                  <c:v>41367</c:v>
                </c:pt>
                <c:pt idx="655">
                  <c:v>41368</c:v>
                </c:pt>
                <c:pt idx="656">
                  <c:v>41369</c:v>
                </c:pt>
                <c:pt idx="657">
                  <c:v>41372</c:v>
                </c:pt>
                <c:pt idx="658">
                  <c:v>41373</c:v>
                </c:pt>
                <c:pt idx="659">
                  <c:v>41374</c:v>
                </c:pt>
                <c:pt idx="660">
                  <c:v>41375</c:v>
                </c:pt>
                <c:pt idx="661">
                  <c:v>41376</c:v>
                </c:pt>
                <c:pt idx="662">
                  <c:v>41379</c:v>
                </c:pt>
                <c:pt idx="663">
                  <c:v>41380</c:v>
                </c:pt>
                <c:pt idx="664">
                  <c:v>41381</c:v>
                </c:pt>
                <c:pt idx="665">
                  <c:v>41382</c:v>
                </c:pt>
                <c:pt idx="666">
                  <c:v>41383</c:v>
                </c:pt>
                <c:pt idx="667">
                  <c:v>41386</c:v>
                </c:pt>
                <c:pt idx="668">
                  <c:v>41387</c:v>
                </c:pt>
                <c:pt idx="669">
                  <c:v>41388</c:v>
                </c:pt>
                <c:pt idx="670">
                  <c:v>41389</c:v>
                </c:pt>
                <c:pt idx="671">
                  <c:v>41390</c:v>
                </c:pt>
                <c:pt idx="672">
                  <c:v>41393</c:v>
                </c:pt>
                <c:pt idx="673">
                  <c:v>41394</c:v>
                </c:pt>
                <c:pt idx="674">
                  <c:v>41396</c:v>
                </c:pt>
                <c:pt idx="675">
                  <c:v>41397</c:v>
                </c:pt>
                <c:pt idx="676">
                  <c:v>41400</c:v>
                </c:pt>
                <c:pt idx="677">
                  <c:v>41401</c:v>
                </c:pt>
                <c:pt idx="678">
                  <c:v>41402</c:v>
                </c:pt>
                <c:pt idx="679">
                  <c:v>41403</c:v>
                </c:pt>
                <c:pt idx="680">
                  <c:v>41404</c:v>
                </c:pt>
                <c:pt idx="681">
                  <c:v>41407</c:v>
                </c:pt>
                <c:pt idx="682">
                  <c:v>41408</c:v>
                </c:pt>
                <c:pt idx="683">
                  <c:v>41409</c:v>
                </c:pt>
                <c:pt idx="684">
                  <c:v>41410</c:v>
                </c:pt>
                <c:pt idx="685">
                  <c:v>41411</c:v>
                </c:pt>
                <c:pt idx="686">
                  <c:v>41414</c:v>
                </c:pt>
                <c:pt idx="687">
                  <c:v>41415</c:v>
                </c:pt>
                <c:pt idx="688">
                  <c:v>41416</c:v>
                </c:pt>
                <c:pt idx="689">
                  <c:v>41417</c:v>
                </c:pt>
                <c:pt idx="690">
                  <c:v>41418</c:v>
                </c:pt>
                <c:pt idx="691">
                  <c:v>41421</c:v>
                </c:pt>
                <c:pt idx="692">
                  <c:v>41422</c:v>
                </c:pt>
                <c:pt idx="693">
                  <c:v>41423</c:v>
                </c:pt>
                <c:pt idx="694">
                  <c:v>41424</c:v>
                </c:pt>
                <c:pt idx="695">
                  <c:v>41425</c:v>
                </c:pt>
                <c:pt idx="696">
                  <c:v>41428</c:v>
                </c:pt>
                <c:pt idx="697">
                  <c:v>41429</c:v>
                </c:pt>
                <c:pt idx="698">
                  <c:v>41430</c:v>
                </c:pt>
                <c:pt idx="699">
                  <c:v>41431</c:v>
                </c:pt>
                <c:pt idx="700">
                  <c:v>41432</c:v>
                </c:pt>
                <c:pt idx="701">
                  <c:v>41435</c:v>
                </c:pt>
                <c:pt idx="702">
                  <c:v>41436</c:v>
                </c:pt>
                <c:pt idx="703">
                  <c:v>41437</c:v>
                </c:pt>
                <c:pt idx="704">
                  <c:v>41438</c:v>
                </c:pt>
                <c:pt idx="705">
                  <c:v>41439</c:v>
                </c:pt>
                <c:pt idx="706">
                  <c:v>41442</c:v>
                </c:pt>
                <c:pt idx="707">
                  <c:v>41443</c:v>
                </c:pt>
                <c:pt idx="708">
                  <c:v>41444</c:v>
                </c:pt>
                <c:pt idx="709">
                  <c:v>41445</c:v>
                </c:pt>
                <c:pt idx="710">
                  <c:v>41446</c:v>
                </c:pt>
                <c:pt idx="711">
                  <c:v>41449</c:v>
                </c:pt>
                <c:pt idx="712">
                  <c:v>41450</c:v>
                </c:pt>
                <c:pt idx="713">
                  <c:v>41451</c:v>
                </c:pt>
                <c:pt idx="714">
                  <c:v>41452</c:v>
                </c:pt>
                <c:pt idx="715">
                  <c:v>41453</c:v>
                </c:pt>
                <c:pt idx="716">
                  <c:v>41456</c:v>
                </c:pt>
                <c:pt idx="717">
                  <c:v>41457</c:v>
                </c:pt>
                <c:pt idx="718">
                  <c:v>41458</c:v>
                </c:pt>
                <c:pt idx="719">
                  <c:v>41459</c:v>
                </c:pt>
                <c:pt idx="720">
                  <c:v>41460</c:v>
                </c:pt>
                <c:pt idx="721">
                  <c:v>41463</c:v>
                </c:pt>
                <c:pt idx="722">
                  <c:v>41464</c:v>
                </c:pt>
                <c:pt idx="723">
                  <c:v>41465</c:v>
                </c:pt>
                <c:pt idx="724">
                  <c:v>41466</c:v>
                </c:pt>
                <c:pt idx="725">
                  <c:v>41467</c:v>
                </c:pt>
                <c:pt idx="726">
                  <c:v>41470</c:v>
                </c:pt>
                <c:pt idx="727">
                  <c:v>41471</c:v>
                </c:pt>
                <c:pt idx="728">
                  <c:v>41472</c:v>
                </c:pt>
                <c:pt idx="729">
                  <c:v>41473</c:v>
                </c:pt>
                <c:pt idx="730">
                  <c:v>41474</c:v>
                </c:pt>
                <c:pt idx="731">
                  <c:v>41477</c:v>
                </c:pt>
                <c:pt idx="732">
                  <c:v>41478</c:v>
                </c:pt>
                <c:pt idx="733">
                  <c:v>41479</c:v>
                </c:pt>
                <c:pt idx="734">
                  <c:v>41480</c:v>
                </c:pt>
                <c:pt idx="735">
                  <c:v>41481</c:v>
                </c:pt>
                <c:pt idx="736">
                  <c:v>41484</c:v>
                </c:pt>
                <c:pt idx="737">
                  <c:v>41485</c:v>
                </c:pt>
                <c:pt idx="738">
                  <c:v>41486</c:v>
                </c:pt>
                <c:pt idx="739">
                  <c:v>41487</c:v>
                </c:pt>
                <c:pt idx="740">
                  <c:v>41488</c:v>
                </c:pt>
                <c:pt idx="741">
                  <c:v>41491</c:v>
                </c:pt>
                <c:pt idx="742">
                  <c:v>41492</c:v>
                </c:pt>
                <c:pt idx="743">
                  <c:v>41493</c:v>
                </c:pt>
                <c:pt idx="744">
                  <c:v>41494</c:v>
                </c:pt>
                <c:pt idx="745">
                  <c:v>41495</c:v>
                </c:pt>
                <c:pt idx="746">
                  <c:v>41498</c:v>
                </c:pt>
                <c:pt idx="747">
                  <c:v>41499</c:v>
                </c:pt>
                <c:pt idx="748">
                  <c:v>41500</c:v>
                </c:pt>
                <c:pt idx="749">
                  <c:v>41501</c:v>
                </c:pt>
                <c:pt idx="750">
                  <c:v>41502</c:v>
                </c:pt>
                <c:pt idx="751">
                  <c:v>41505</c:v>
                </c:pt>
                <c:pt idx="752">
                  <c:v>41506</c:v>
                </c:pt>
                <c:pt idx="753">
                  <c:v>41507</c:v>
                </c:pt>
                <c:pt idx="754">
                  <c:v>41508</c:v>
                </c:pt>
                <c:pt idx="755">
                  <c:v>41509</c:v>
                </c:pt>
                <c:pt idx="756">
                  <c:v>41512</c:v>
                </c:pt>
                <c:pt idx="757">
                  <c:v>41513</c:v>
                </c:pt>
                <c:pt idx="758">
                  <c:v>41514</c:v>
                </c:pt>
                <c:pt idx="759">
                  <c:v>41515</c:v>
                </c:pt>
                <c:pt idx="760">
                  <c:v>41516</c:v>
                </c:pt>
                <c:pt idx="761">
                  <c:v>41519</c:v>
                </c:pt>
                <c:pt idx="762">
                  <c:v>41520</c:v>
                </c:pt>
                <c:pt idx="763">
                  <c:v>41521</c:v>
                </c:pt>
                <c:pt idx="764">
                  <c:v>41522</c:v>
                </c:pt>
                <c:pt idx="765">
                  <c:v>41523</c:v>
                </c:pt>
                <c:pt idx="766">
                  <c:v>41526</c:v>
                </c:pt>
                <c:pt idx="767">
                  <c:v>41527</c:v>
                </c:pt>
                <c:pt idx="768">
                  <c:v>41528</c:v>
                </c:pt>
                <c:pt idx="769">
                  <c:v>41529</c:v>
                </c:pt>
                <c:pt idx="770">
                  <c:v>41530</c:v>
                </c:pt>
                <c:pt idx="771">
                  <c:v>41534</c:v>
                </c:pt>
                <c:pt idx="772">
                  <c:v>41535</c:v>
                </c:pt>
                <c:pt idx="773">
                  <c:v>41536</c:v>
                </c:pt>
                <c:pt idx="774">
                  <c:v>41537</c:v>
                </c:pt>
                <c:pt idx="775">
                  <c:v>41540</c:v>
                </c:pt>
                <c:pt idx="776">
                  <c:v>41541</c:v>
                </c:pt>
                <c:pt idx="777">
                  <c:v>41542</c:v>
                </c:pt>
                <c:pt idx="778">
                  <c:v>41543</c:v>
                </c:pt>
                <c:pt idx="779">
                  <c:v>41544</c:v>
                </c:pt>
                <c:pt idx="780">
                  <c:v>41547</c:v>
                </c:pt>
                <c:pt idx="781">
                  <c:v>41548</c:v>
                </c:pt>
                <c:pt idx="782">
                  <c:v>41549</c:v>
                </c:pt>
                <c:pt idx="783">
                  <c:v>41550</c:v>
                </c:pt>
                <c:pt idx="784">
                  <c:v>41551</c:v>
                </c:pt>
                <c:pt idx="785">
                  <c:v>41554</c:v>
                </c:pt>
                <c:pt idx="786">
                  <c:v>41555</c:v>
                </c:pt>
                <c:pt idx="787">
                  <c:v>41556</c:v>
                </c:pt>
                <c:pt idx="788">
                  <c:v>41557</c:v>
                </c:pt>
                <c:pt idx="789">
                  <c:v>41558</c:v>
                </c:pt>
                <c:pt idx="790">
                  <c:v>41561</c:v>
                </c:pt>
                <c:pt idx="791">
                  <c:v>41562</c:v>
                </c:pt>
                <c:pt idx="792">
                  <c:v>41563</c:v>
                </c:pt>
                <c:pt idx="793">
                  <c:v>41564</c:v>
                </c:pt>
                <c:pt idx="794">
                  <c:v>41565</c:v>
                </c:pt>
                <c:pt idx="795">
                  <c:v>41568</c:v>
                </c:pt>
                <c:pt idx="796">
                  <c:v>41569</c:v>
                </c:pt>
                <c:pt idx="797">
                  <c:v>41570</c:v>
                </c:pt>
                <c:pt idx="798">
                  <c:v>41571</c:v>
                </c:pt>
                <c:pt idx="799">
                  <c:v>41572</c:v>
                </c:pt>
                <c:pt idx="800">
                  <c:v>41575</c:v>
                </c:pt>
                <c:pt idx="801">
                  <c:v>41576</c:v>
                </c:pt>
                <c:pt idx="802">
                  <c:v>41577</c:v>
                </c:pt>
                <c:pt idx="803">
                  <c:v>41578</c:v>
                </c:pt>
                <c:pt idx="804">
                  <c:v>41579</c:v>
                </c:pt>
                <c:pt idx="805">
                  <c:v>41582</c:v>
                </c:pt>
                <c:pt idx="806">
                  <c:v>41583</c:v>
                </c:pt>
                <c:pt idx="807">
                  <c:v>41584</c:v>
                </c:pt>
                <c:pt idx="808">
                  <c:v>41585</c:v>
                </c:pt>
                <c:pt idx="809">
                  <c:v>41586</c:v>
                </c:pt>
                <c:pt idx="810">
                  <c:v>41589</c:v>
                </c:pt>
                <c:pt idx="811">
                  <c:v>41590</c:v>
                </c:pt>
                <c:pt idx="812">
                  <c:v>41591</c:v>
                </c:pt>
                <c:pt idx="813">
                  <c:v>41592</c:v>
                </c:pt>
                <c:pt idx="814">
                  <c:v>41593</c:v>
                </c:pt>
                <c:pt idx="815">
                  <c:v>41597</c:v>
                </c:pt>
                <c:pt idx="816">
                  <c:v>41598</c:v>
                </c:pt>
                <c:pt idx="817">
                  <c:v>41599</c:v>
                </c:pt>
                <c:pt idx="818">
                  <c:v>41600</c:v>
                </c:pt>
                <c:pt idx="819">
                  <c:v>41603</c:v>
                </c:pt>
                <c:pt idx="820">
                  <c:v>41604</c:v>
                </c:pt>
                <c:pt idx="821">
                  <c:v>41605</c:v>
                </c:pt>
                <c:pt idx="822">
                  <c:v>41606</c:v>
                </c:pt>
                <c:pt idx="823">
                  <c:v>41607</c:v>
                </c:pt>
                <c:pt idx="824">
                  <c:v>41610</c:v>
                </c:pt>
                <c:pt idx="825">
                  <c:v>41611</c:v>
                </c:pt>
                <c:pt idx="826">
                  <c:v>41612</c:v>
                </c:pt>
                <c:pt idx="827">
                  <c:v>41613</c:v>
                </c:pt>
                <c:pt idx="828">
                  <c:v>41614</c:v>
                </c:pt>
                <c:pt idx="829">
                  <c:v>41617</c:v>
                </c:pt>
                <c:pt idx="830">
                  <c:v>41618</c:v>
                </c:pt>
                <c:pt idx="831">
                  <c:v>41619</c:v>
                </c:pt>
                <c:pt idx="832">
                  <c:v>41621</c:v>
                </c:pt>
                <c:pt idx="833">
                  <c:v>41624</c:v>
                </c:pt>
                <c:pt idx="834">
                  <c:v>41625</c:v>
                </c:pt>
                <c:pt idx="835">
                  <c:v>41626</c:v>
                </c:pt>
                <c:pt idx="836">
                  <c:v>41627</c:v>
                </c:pt>
                <c:pt idx="837">
                  <c:v>41628</c:v>
                </c:pt>
                <c:pt idx="838">
                  <c:v>41631</c:v>
                </c:pt>
                <c:pt idx="839">
                  <c:v>41632</c:v>
                </c:pt>
                <c:pt idx="840">
                  <c:v>41634</c:v>
                </c:pt>
                <c:pt idx="841">
                  <c:v>41635</c:v>
                </c:pt>
                <c:pt idx="842">
                  <c:v>41638</c:v>
                </c:pt>
                <c:pt idx="843">
                  <c:v>41639</c:v>
                </c:pt>
                <c:pt idx="844">
                  <c:v>41641</c:v>
                </c:pt>
                <c:pt idx="845">
                  <c:v>41642</c:v>
                </c:pt>
                <c:pt idx="846">
                  <c:v>41645</c:v>
                </c:pt>
                <c:pt idx="847">
                  <c:v>41646</c:v>
                </c:pt>
                <c:pt idx="848">
                  <c:v>41647</c:v>
                </c:pt>
                <c:pt idx="849">
                  <c:v>41648</c:v>
                </c:pt>
                <c:pt idx="850">
                  <c:v>41649</c:v>
                </c:pt>
                <c:pt idx="851">
                  <c:v>41652</c:v>
                </c:pt>
                <c:pt idx="852">
                  <c:v>41653</c:v>
                </c:pt>
                <c:pt idx="853">
                  <c:v>41654</c:v>
                </c:pt>
                <c:pt idx="854">
                  <c:v>41655</c:v>
                </c:pt>
                <c:pt idx="855">
                  <c:v>41656</c:v>
                </c:pt>
                <c:pt idx="856">
                  <c:v>41659</c:v>
                </c:pt>
                <c:pt idx="857">
                  <c:v>41660</c:v>
                </c:pt>
                <c:pt idx="858">
                  <c:v>41661</c:v>
                </c:pt>
                <c:pt idx="859">
                  <c:v>41662</c:v>
                </c:pt>
                <c:pt idx="860">
                  <c:v>41663</c:v>
                </c:pt>
                <c:pt idx="861">
                  <c:v>41666</c:v>
                </c:pt>
                <c:pt idx="862">
                  <c:v>41667</c:v>
                </c:pt>
                <c:pt idx="863">
                  <c:v>41668</c:v>
                </c:pt>
                <c:pt idx="864">
                  <c:v>41669</c:v>
                </c:pt>
                <c:pt idx="865">
                  <c:v>41670</c:v>
                </c:pt>
                <c:pt idx="866">
                  <c:v>41674</c:v>
                </c:pt>
                <c:pt idx="867">
                  <c:v>41675</c:v>
                </c:pt>
                <c:pt idx="868">
                  <c:v>41676</c:v>
                </c:pt>
                <c:pt idx="869">
                  <c:v>41677</c:v>
                </c:pt>
                <c:pt idx="870">
                  <c:v>41680</c:v>
                </c:pt>
                <c:pt idx="871">
                  <c:v>41681</c:v>
                </c:pt>
                <c:pt idx="872">
                  <c:v>41682</c:v>
                </c:pt>
                <c:pt idx="873">
                  <c:v>41683</c:v>
                </c:pt>
                <c:pt idx="874">
                  <c:v>41684</c:v>
                </c:pt>
                <c:pt idx="875">
                  <c:v>41687</c:v>
                </c:pt>
                <c:pt idx="876">
                  <c:v>41688</c:v>
                </c:pt>
                <c:pt idx="877">
                  <c:v>41689</c:v>
                </c:pt>
                <c:pt idx="878">
                  <c:v>41690</c:v>
                </c:pt>
                <c:pt idx="879">
                  <c:v>41691</c:v>
                </c:pt>
                <c:pt idx="880">
                  <c:v>41694</c:v>
                </c:pt>
                <c:pt idx="881">
                  <c:v>41695</c:v>
                </c:pt>
                <c:pt idx="882">
                  <c:v>41696</c:v>
                </c:pt>
                <c:pt idx="883">
                  <c:v>41697</c:v>
                </c:pt>
                <c:pt idx="884">
                  <c:v>41698</c:v>
                </c:pt>
                <c:pt idx="885">
                  <c:v>41701</c:v>
                </c:pt>
                <c:pt idx="886">
                  <c:v>41702</c:v>
                </c:pt>
                <c:pt idx="887">
                  <c:v>41703</c:v>
                </c:pt>
                <c:pt idx="888">
                  <c:v>41704</c:v>
                </c:pt>
                <c:pt idx="889">
                  <c:v>41705</c:v>
                </c:pt>
                <c:pt idx="890">
                  <c:v>41708</c:v>
                </c:pt>
                <c:pt idx="891">
                  <c:v>41709</c:v>
                </c:pt>
                <c:pt idx="892">
                  <c:v>41710</c:v>
                </c:pt>
                <c:pt idx="893">
                  <c:v>41711</c:v>
                </c:pt>
                <c:pt idx="894">
                  <c:v>41712</c:v>
                </c:pt>
                <c:pt idx="895">
                  <c:v>41716</c:v>
                </c:pt>
                <c:pt idx="896">
                  <c:v>41717</c:v>
                </c:pt>
                <c:pt idx="897">
                  <c:v>41718</c:v>
                </c:pt>
                <c:pt idx="898">
                  <c:v>41719</c:v>
                </c:pt>
                <c:pt idx="899">
                  <c:v>41722</c:v>
                </c:pt>
                <c:pt idx="900">
                  <c:v>41723</c:v>
                </c:pt>
                <c:pt idx="901">
                  <c:v>41724</c:v>
                </c:pt>
                <c:pt idx="902">
                  <c:v>41725</c:v>
                </c:pt>
                <c:pt idx="903">
                  <c:v>41726</c:v>
                </c:pt>
                <c:pt idx="904">
                  <c:v>41729</c:v>
                </c:pt>
                <c:pt idx="905">
                  <c:v>41730</c:v>
                </c:pt>
                <c:pt idx="906">
                  <c:v>41731</c:v>
                </c:pt>
                <c:pt idx="907">
                  <c:v>41732</c:v>
                </c:pt>
                <c:pt idx="908">
                  <c:v>41733</c:v>
                </c:pt>
                <c:pt idx="909">
                  <c:v>41736</c:v>
                </c:pt>
                <c:pt idx="910">
                  <c:v>41737</c:v>
                </c:pt>
                <c:pt idx="911">
                  <c:v>41738</c:v>
                </c:pt>
                <c:pt idx="912">
                  <c:v>41739</c:v>
                </c:pt>
                <c:pt idx="913">
                  <c:v>41740</c:v>
                </c:pt>
                <c:pt idx="914">
                  <c:v>41743</c:v>
                </c:pt>
                <c:pt idx="915">
                  <c:v>41744</c:v>
                </c:pt>
                <c:pt idx="916">
                  <c:v>41745</c:v>
                </c:pt>
                <c:pt idx="917">
                  <c:v>41750</c:v>
                </c:pt>
                <c:pt idx="918">
                  <c:v>41751</c:v>
                </c:pt>
                <c:pt idx="919">
                  <c:v>41752</c:v>
                </c:pt>
                <c:pt idx="920">
                  <c:v>41753</c:v>
                </c:pt>
                <c:pt idx="921">
                  <c:v>41754</c:v>
                </c:pt>
                <c:pt idx="922">
                  <c:v>41757</c:v>
                </c:pt>
                <c:pt idx="923">
                  <c:v>41758</c:v>
                </c:pt>
                <c:pt idx="924">
                  <c:v>41759</c:v>
                </c:pt>
                <c:pt idx="925">
                  <c:v>41761</c:v>
                </c:pt>
                <c:pt idx="926">
                  <c:v>41764</c:v>
                </c:pt>
                <c:pt idx="927">
                  <c:v>41765</c:v>
                </c:pt>
                <c:pt idx="928">
                  <c:v>41766</c:v>
                </c:pt>
                <c:pt idx="929">
                  <c:v>41767</c:v>
                </c:pt>
                <c:pt idx="930">
                  <c:v>41768</c:v>
                </c:pt>
                <c:pt idx="931">
                  <c:v>41771</c:v>
                </c:pt>
                <c:pt idx="932">
                  <c:v>41772</c:v>
                </c:pt>
                <c:pt idx="933">
                  <c:v>41773</c:v>
                </c:pt>
                <c:pt idx="934">
                  <c:v>41774</c:v>
                </c:pt>
                <c:pt idx="935">
                  <c:v>41775</c:v>
                </c:pt>
                <c:pt idx="936">
                  <c:v>41778</c:v>
                </c:pt>
                <c:pt idx="937">
                  <c:v>41779</c:v>
                </c:pt>
                <c:pt idx="938">
                  <c:v>41780</c:v>
                </c:pt>
                <c:pt idx="939">
                  <c:v>41781</c:v>
                </c:pt>
                <c:pt idx="940">
                  <c:v>41782</c:v>
                </c:pt>
                <c:pt idx="941">
                  <c:v>41785</c:v>
                </c:pt>
                <c:pt idx="942">
                  <c:v>41786</c:v>
                </c:pt>
                <c:pt idx="943">
                  <c:v>41787</c:v>
                </c:pt>
                <c:pt idx="944">
                  <c:v>41788</c:v>
                </c:pt>
                <c:pt idx="945">
                  <c:v>41789</c:v>
                </c:pt>
                <c:pt idx="946">
                  <c:v>41792</c:v>
                </c:pt>
                <c:pt idx="947">
                  <c:v>41793</c:v>
                </c:pt>
                <c:pt idx="948">
                  <c:v>41794</c:v>
                </c:pt>
                <c:pt idx="949">
                  <c:v>41795</c:v>
                </c:pt>
                <c:pt idx="950">
                  <c:v>41796</c:v>
                </c:pt>
                <c:pt idx="951">
                  <c:v>41799</c:v>
                </c:pt>
                <c:pt idx="952">
                  <c:v>41800</c:v>
                </c:pt>
                <c:pt idx="953">
                  <c:v>41801</c:v>
                </c:pt>
                <c:pt idx="954">
                  <c:v>41802</c:v>
                </c:pt>
                <c:pt idx="955">
                  <c:v>41803</c:v>
                </c:pt>
                <c:pt idx="956">
                  <c:v>41806</c:v>
                </c:pt>
                <c:pt idx="957">
                  <c:v>41807</c:v>
                </c:pt>
                <c:pt idx="958">
                  <c:v>41808</c:v>
                </c:pt>
                <c:pt idx="959">
                  <c:v>41809</c:v>
                </c:pt>
                <c:pt idx="960">
                  <c:v>41810</c:v>
                </c:pt>
                <c:pt idx="961">
                  <c:v>41813</c:v>
                </c:pt>
                <c:pt idx="962">
                  <c:v>41814</c:v>
                </c:pt>
                <c:pt idx="963">
                  <c:v>41815</c:v>
                </c:pt>
                <c:pt idx="964">
                  <c:v>41816</c:v>
                </c:pt>
                <c:pt idx="965">
                  <c:v>41817</c:v>
                </c:pt>
                <c:pt idx="966">
                  <c:v>41820</c:v>
                </c:pt>
                <c:pt idx="967">
                  <c:v>41821</c:v>
                </c:pt>
                <c:pt idx="968">
                  <c:v>41822</c:v>
                </c:pt>
                <c:pt idx="969">
                  <c:v>41823</c:v>
                </c:pt>
                <c:pt idx="970">
                  <c:v>41824</c:v>
                </c:pt>
                <c:pt idx="971">
                  <c:v>41827</c:v>
                </c:pt>
                <c:pt idx="972">
                  <c:v>41828</c:v>
                </c:pt>
                <c:pt idx="973">
                  <c:v>41829</c:v>
                </c:pt>
                <c:pt idx="974">
                  <c:v>41830</c:v>
                </c:pt>
                <c:pt idx="975">
                  <c:v>41831</c:v>
                </c:pt>
                <c:pt idx="976">
                  <c:v>41834</c:v>
                </c:pt>
                <c:pt idx="977">
                  <c:v>41835</c:v>
                </c:pt>
                <c:pt idx="978">
                  <c:v>41836</c:v>
                </c:pt>
                <c:pt idx="979">
                  <c:v>41837</c:v>
                </c:pt>
                <c:pt idx="980">
                  <c:v>41838</c:v>
                </c:pt>
                <c:pt idx="981">
                  <c:v>41841</c:v>
                </c:pt>
                <c:pt idx="982">
                  <c:v>41842</c:v>
                </c:pt>
                <c:pt idx="983">
                  <c:v>41843</c:v>
                </c:pt>
                <c:pt idx="984">
                  <c:v>41844</c:v>
                </c:pt>
                <c:pt idx="985">
                  <c:v>41845</c:v>
                </c:pt>
                <c:pt idx="986">
                  <c:v>41848</c:v>
                </c:pt>
                <c:pt idx="987">
                  <c:v>41849</c:v>
                </c:pt>
                <c:pt idx="988">
                  <c:v>41850</c:v>
                </c:pt>
                <c:pt idx="989">
                  <c:v>41851</c:v>
                </c:pt>
                <c:pt idx="990">
                  <c:v>41852</c:v>
                </c:pt>
                <c:pt idx="991">
                  <c:v>41855</c:v>
                </c:pt>
                <c:pt idx="992">
                  <c:v>41856</c:v>
                </c:pt>
                <c:pt idx="993">
                  <c:v>41857</c:v>
                </c:pt>
                <c:pt idx="994">
                  <c:v>41858</c:v>
                </c:pt>
                <c:pt idx="995">
                  <c:v>41859</c:v>
                </c:pt>
                <c:pt idx="996">
                  <c:v>41862</c:v>
                </c:pt>
                <c:pt idx="997">
                  <c:v>41863</c:v>
                </c:pt>
                <c:pt idx="998">
                  <c:v>41864</c:v>
                </c:pt>
                <c:pt idx="999">
                  <c:v>41865</c:v>
                </c:pt>
                <c:pt idx="1000">
                  <c:v>41866</c:v>
                </c:pt>
                <c:pt idx="1001">
                  <c:v>41869</c:v>
                </c:pt>
                <c:pt idx="1002">
                  <c:v>41870</c:v>
                </c:pt>
                <c:pt idx="1003">
                  <c:v>41871</c:v>
                </c:pt>
                <c:pt idx="1004">
                  <c:v>41872</c:v>
                </c:pt>
                <c:pt idx="1005">
                  <c:v>41873</c:v>
                </c:pt>
                <c:pt idx="1006">
                  <c:v>41876</c:v>
                </c:pt>
                <c:pt idx="1007">
                  <c:v>41877</c:v>
                </c:pt>
                <c:pt idx="1008">
                  <c:v>41878</c:v>
                </c:pt>
                <c:pt idx="1009">
                  <c:v>41879</c:v>
                </c:pt>
                <c:pt idx="1010">
                  <c:v>41880</c:v>
                </c:pt>
                <c:pt idx="1011">
                  <c:v>41883</c:v>
                </c:pt>
                <c:pt idx="1012">
                  <c:v>41884</c:v>
                </c:pt>
                <c:pt idx="1013">
                  <c:v>41885</c:v>
                </c:pt>
                <c:pt idx="1014">
                  <c:v>41886</c:v>
                </c:pt>
                <c:pt idx="1015">
                  <c:v>41887</c:v>
                </c:pt>
                <c:pt idx="1016">
                  <c:v>41890</c:v>
                </c:pt>
                <c:pt idx="1017">
                  <c:v>41891</c:v>
                </c:pt>
                <c:pt idx="1018">
                  <c:v>41892</c:v>
                </c:pt>
                <c:pt idx="1019">
                  <c:v>41893</c:v>
                </c:pt>
                <c:pt idx="1020">
                  <c:v>41894</c:v>
                </c:pt>
                <c:pt idx="1021">
                  <c:v>41897</c:v>
                </c:pt>
                <c:pt idx="1022">
                  <c:v>41899</c:v>
                </c:pt>
                <c:pt idx="1023">
                  <c:v>41900</c:v>
                </c:pt>
                <c:pt idx="1024">
                  <c:v>41901</c:v>
                </c:pt>
                <c:pt idx="1025">
                  <c:v>41904</c:v>
                </c:pt>
                <c:pt idx="1026">
                  <c:v>41905</c:v>
                </c:pt>
                <c:pt idx="1027">
                  <c:v>41906</c:v>
                </c:pt>
                <c:pt idx="1028">
                  <c:v>41907</c:v>
                </c:pt>
                <c:pt idx="1029">
                  <c:v>41908</c:v>
                </c:pt>
                <c:pt idx="1030">
                  <c:v>41911</c:v>
                </c:pt>
                <c:pt idx="1031">
                  <c:v>41912</c:v>
                </c:pt>
                <c:pt idx="1032">
                  <c:v>41913</c:v>
                </c:pt>
                <c:pt idx="1033">
                  <c:v>41914</c:v>
                </c:pt>
                <c:pt idx="1034">
                  <c:v>41915</c:v>
                </c:pt>
                <c:pt idx="1035">
                  <c:v>41918</c:v>
                </c:pt>
                <c:pt idx="1036">
                  <c:v>41919</c:v>
                </c:pt>
                <c:pt idx="1037">
                  <c:v>41920</c:v>
                </c:pt>
                <c:pt idx="1038">
                  <c:v>41921</c:v>
                </c:pt>
                <c:pt idx="1039">
                  <c:v>41922</c:v>
                </c:pt>
                <c:pt idx="1040">
                  <c:v>41925</c:v>
                </c:pt>
                <c:pt idx="1041">
                  <c:v>41926</c:v>
                </c:pt>
                <c:pt idx="1042">
                  <c:v>41927</c:v>
                </c:pt>
                <c:pt idx="1043">
                  <c:v>41928</c:v>
                </c:pt>
                <c:pt idx="1044">
                  <c:v>41929</c:v>
                </c:pt>
                <c:pt idx="1045">
                  <c:v>41932</c:v>
                </c:pt>
                <c:pt idx="1046">
                  <c:v>41933</c:v>
                </c:pt>
                <c:pt idx="1047">
                  <c:v>41934</c:v>
                </c:pt>
                <c:pt idx="1048">
                  <c:v>41935</c:v>
                </c:pt>
                <c:pt idx="1049">
                  <c:v>41936</c:v>
                </c:pt>
                <c:pt idx="1050">
                  <c:v>41939</c:v>
                </c:pt>
                <c:pt idx="1051">
                  <c:v>41940</c:v>
                </c:pt>
                <c:pt idx="1052">
                  <c:v>41941</c:v>
                </c:pt>
                <c:pt idx="1053">
                  <c:v>41942</c:v>
                </c:pt>
                <c:pt idx="1054">
                  <c:v>41943</c:v>
                </c:pt>
                <c:pt idx="1055">
                  <c:v>41946</c:v>
                </c:pt>
                <c:pt idx="1056">
                  <c:v>41947</c:v>
                </c:pt>
                <c:pt idx="1057">
                  <c:v>41948</c:v>
                </c:pt>
                <c:pt idx="1058">
                  <c:v>41949</c:v>
                </c:pt>
                <c:pt idx="1059">
                  <c:v>41950</c:v>
                </c:pt>
                <c:pt idx="1060">
                  <c:v>41953</c:v>
                </c:pt>
                <c:pt idx="1061">
                  <c:v>41954</c:v>
                </c:pt>
                <c:pt idx="1062">
                  <c:v>41955</c:v>
                </c:pt>
                <c:pt idx="1063">
                  <c:v>41956</c:v>
                </c:pt>
                <c:pt idx="1064">
                  <c:v>41957</c:v>
                </c:pt>
                <c:pt idx="1065">
                  <c:v>41961</c:v>
                </c:pt>
                <c:pt idx="1066">
                  <c:v>41962</c:v>
                </c:pt>
                <c:pt idx="1067">
                  <c:v>41963</c:v>
                </c:pt>
                <c:pt idx="1068">
                  <c:v>41964</c:v>
                </c:pt>
                <c:pt idx="1069">
                  <c:v>41967</c:v>
                </c:pt>
                <c:pt idx="1070">
                  <c:v>41968</c:v>
                </c:pt>
                <c:pt idx="1071">
                  <c:v>41969</c:v>
                </c:pt>
                <c:pt idx="1072">
                  <c:v>41970</c:v>
                </c:pt>
                <c:pt idx="1073">
                  <c:v>41971</c:v>
                </c:pt>
                <c:pt idx="1074">
                  <c:v>41974</c:v>
                </c:pt>
                <c:pt idx="1075">
                  <c:v>41975</c:v>
                </c:pt>
                <c:pt idx="1076">
                  <c:v>41976</c:v>
                </c:pt>
                <c:pt idx="1077">
                  <c:v>41977</c:v>
                </c:pt>
                <c:pt idx="1078">
                  <c:v>41978</c:v>
                </c:pt>
                <c:pt idx="1079">
                  <c:v>41981</c:v>
                </c:pt>
                <c:pt idx="1080">
                  <c:v>41982</c:v>
                </c:pt>
                <c:pt idx="1081">
                  <c:v>41983</c:v>
                </c:pt>
                <c:pt idx="1082">
                  <c:v>41984</c:v>
                </c:pt>
                <c:pt idx="1083">
                  <c:v>41988</c:v>
                </c:pt>
                <c:pt idx="1084">
                  <c:v>41989</c:v>
                </c:pt>
                <c:pt idx="1085">
                  <c:v>41990</c:v>
                </c:pt>
                <c:pt idx="1086">
                  <c:v>41991</c:v>
                </c:pt>
                <c:pt idx="1087">
                  <c:v>41992</c:v>
                </c:pt>
                <c:pt idx="1088">
                  <c:v>41995</c:v>
                </c:pt>
                <c:pt idx="1089">
                  <c:v>41996</c:v>
                </c:pt>
                <c:pt idx="1090">
                  <c:v>41997</c:v>
                </c:pt>
                <c:pt idx="1091">
                  <c:v>41999</c:v>
                </c:pt>
                <c:pt idx="1092">
                  <c:v>42002</c:v>
                </c:pt>
                <c:pt idx="1093">
                  <c:v>42003</c:v>
                </c:pt>
                <c:pt idx="1094">
                  <c:v>42004</c:v>
                </c:pt>
                <c:pt idx="1095">
                  <c:v>42006</c:v>
                </c:pt>
                <c:pt idx="1096">
                  <c:v>42009</c:v>
                </c:pt>
                <c:pt idx="1097">
                  <c:v>42010</c:v>
                </c:pt>
                <c:pt idx="1098">
                  <c:v>42011</c:v>
                </c:pt>
                <c:pt idx="1099">
                  <c:v>42012</c:v>
                </c:pt>
                <c:pt idx="1100">
                  <c:v>42013</c:v>
                </c:pt>
                <c:pt idx="1101">
                  <c:v>42016</c:v>
                </c:pt>
                <c:pt idx="1102">
                  <c:v>42017</c:v>
                </c:pt>
                <c:pt idx="1103">
                  <c:v>42018</c:v>
                </c:pt>
                <c:pt idx="1104">
                  <c:v>42019</c:v>
                </c:pt>
                <c:pt idx="1105">
                  <c:v>42020</c:v>
                </c:pt>
                <c:pt idx="1106">
                  <c:v>42023</c:v>
                </c:pt>
                <c:pt idx="1107">
                  <c:v>42024</c:v>
                </c:pt>
                <c:pt idx="1108">
                  <c:v>42025</c:v>
                </c:pt>
                <c:pt idx="1109">
                  <c:v>42026</c:v>
                </c:pt>
                <c:pt idx="1110">
                  <c:v>42027</c:v>
                </c:pt>
                <c:pt idx="1111">
                  <c:v>42030</c:v>
                </c:pt>
                <c:pt idx="1112">
                  <c:v>42031</c:v>
                </c:pt>
                <c:pt idx="1113">
                  <c:v>42032</c:v>
                </c:pt>
                <c:pt idx="1114">
                  <c:v>42033</c:v>
                </c:pt>
                <c:pt idx="1115">
                  <c:v>42034</c:v>
                </c:pt>
                <c:pt idx="1116">
                  <c:v>42038</c:v>
                </c:pt>
                <c:pt idx="1117">
                  <c:v>42039</c:v>
                </c:pt>
                <c:pt idx="1118">
                  <c:v>42040</c:v>
                </c:pt>
                <c:pt idx="1119">
                  <c:v>42041</c:v>
                </c:pt>
                <c:pt idx="1120">
                  <c:v>42044</c:v>
                </c:pt>
                <c:pt idx="1121">
                  <c:v>42045</c:v>
                </c:pt>
                <c:pt idx="1122">
                  <c:v>42046</c:v>
                </c:pt>
                <c:pt idx="1123">
                  <c:v>42047</c:v>
                </c:pt>
                <c:pt idx="1124">
                  <c:v>42048</c:v>
                </c:pt>
                <c:pt idx="1125">
                  <c:v>42051</c:v>
                </c:pt>
                <c:pt idx="1126">
                  <c:v>42052</c:v>
                </c:pt>
                <c:pt idx="1127">
                  <c:v>42053</c:v>
                </c:pt>
                <c:pt idx="1128">
                  <c:v>42054</c:v>
                </c:pt>
                <c:pt idx="1129">
                  <c:v>42055</c:v>
                </c:pt>
                <c:pt idx="1130">
                  <c:v>42058</c:v>
                </c:pt>
                <c:pt idx="1131">
                  <c:v>42059</c:v>
                </c:pt>
                <c:pt idx="1132">
                  <c:v>42060</c:v>
                </c:pt>
                <c:pt idx="1133">
                  <c:v>42061</c:v>
                </c:pt>
                <c:pt idx="1134">
                  <c:v>42062</c:v>
                </c:pt>
                <c:pt idx="1135">
                  <c:v>42065</c:v>
                </c:pt>
                <c:pt idx="1136">
                  <c:v>42066</c:v>
                </c:pt>
                <c:pt idx="1137">
                  <c:v>42067</c:v>
                </c:pt>
                <c:pt idx="1138">
                  <c:v>42068</c:v>
                </c:pt>
                <c:pt idx="1139">
                  <c:v>42069</c:v>
                </c:pt>
                <c:pt idx="1140">
                  <c:v>42072</c:v>
                </c:pt>
                <c:pt idx="1141">
                  <c:v>42073</c:v>
                </c:pt>
                <c:pt idx="1142">
                  <c:v>42074</c:v>
                </c:pt>
                <c:pt idx="1143">
                  <c:v>42075</c:v>
                </c:pt>
                <c:pt idx="1144">
                  <c:v>42076</c:v>
                </c:pt>
                <c:pt idx="1145">
                  <c:v>42080</c:v>
                </c:pt>
                <c:pt idx="1146">
                  <c:v>42081</c:v>
                </c:pt>
                <c:pt idx="1147">
                  <c:v>42082</c:v>
                </c:pt>
                <c:pt idx="1148">
                  <c:v>42083</c:v>
                </c:pt>
                <c:pt idx="1149">
                  <c:v>42086</c:v>
                </c:pt>
                <c:pt idx="1150">
                  <c:v>42087</c:v>
                </c:pt>
                <c:pt idx="1151">
                  <c:v>42088</c:v>
                </c:pt>
                <c:pt idx="1152">
                  <c:v>42089</c:v>
                </c:pt>
                <c:pt idx="1153">
                  <c:v>42090</c:v>
                </c:pt>
                <c:pt idx="1154">
                  <c:v>42093</c:v>
                </c:pt>
                <c:pt idx="1155">
                  <c:v>42094</c:v>
                </c:pt>
                <c:pt idx="1156">
                  <c:v>42095</c:v>
                </c:pt>
                <c:pt idx="1157">
                  <c:v>42100</c:v>
                </c:pt>
                <c:pt idx="1158">
                  <c:v>42101</c:v>
                </c:pt>
                <c:pt idx="1159">
                  <c:v>42102</c:v>
                </c:pt>
                <c:pt idx="1160">
                  <c:v>42103</c:v>
                </c:pt>
                <c:pt idx="1161">
                  <c:v>42104</c:v>
                </c:pt>
                <c:pt idx="1162">
                  <c:v>42107</c:v>
                </c:pt>
                <c:pt idx="1163">
                  <c:v>42108</c:v>
                </c:pt>
                <c:pt idx="1164">
                  <c:v>42109</c:v>
                </c:pt>
                <c:pt idx="1165">
                  <c:v>42110</c:v>
                </c:pt>
                <c:pt idx="1166">
                  <c:v>42111</c:v>
                </c:pt>
                <c:pt idx="1167">
                  <c:v>42114</c:v>
                </c:pt>
                <c:pt idx="1168">
                  <c:v>42115</c:v>
                </c:pt>
                <c:pt idx="1169">
                  <c:v>42116</c:v>
                </c:pt>
                <c:pt idx="1170">
                  <c:v>42117</c:v>
                </c:pt>
                <c:pt idx="1171">
                  <c:v>42118</c:v>
                </c:pt>
                <c:pt idx="1172">
                  <c:v>42121</c:v>
                </c:pt>
                <c:pt idx="1173">
                  <c:v>42122</c:v>
                </c:pt>
                <c:pt idx="1174">
                  <c:v>42123</c:v>
                </c:pt>
                <c:pt idx="1175">
                  <c:v>42124</c:v>
                </c:pt>
                <c:pt idx="1176">
                  <c:v>42128</c:v>
                </c:pt>
                <c:pt idx="1177">
                  <c:v>42129</c:v>
                </c:pt>
                <c:pt idx="1178">
                  <c:v>42130</c:v>
                </c:pt>
                <c:pt idx="1179">
                  <c:v>42131</c:v>
                </c:pt>
                <c:pt idx="1180">
                  <c:v>42132</c:v>
                </c:pt>
                <c:pt idx="1181">
                  <c:v>42135</c:v>
                </c:pt>
                <c:pt idx="1182">
                  <c:v>42136</c:v>
                </c:pt>
                <c:pt idx="1183">
                  <c:v>42137</c:v>
                </c:pt>
                <c:pt idx="1184">
                  <c:v>42138</c:v>
                </c:pt>
                <c:pt idx="1185">
                  <c:v>42139</c:v>
                </c:pt>
                <c:pt idx="1186">
                  <c:v>42142</c:v>
                </c:pt>
                <c:pt idx="1187">
                  <c:v>42143</c:v>
                </c:pt>
                <c:pt idx="1188">
                  <c:v>42144</c:v>
                </c:pt>
                <c:pt idx="1189">
                  <c:v>42145</c:v>
                </c:pt>
                <c:pt idx="1190">
                  <c:v>42146</c:v>
                </c:pt>
                <c:pt idx="1191">
                  <c:v>42149</c:v>
                </c:pt>
                <c:pt idx="1192">
                  <c:v>42150</c:v>
                </c:pt>
                <c:pt idx="1193">
                  <c:v>42151</c:v>
                </c:pt>
                <c:pt idx="1194">
                  <c:v>42152</c:v>
                </c:pt>
                <c:pt idx="1195">
                  <c:v>42153</c:v>
                </c:pt>
                <c:pt idx="1196">
                  <c:v>42156</c:v>
                </c:pt>
                <c:pt idx="1197">
                  <c:v>42157</c:v>
                </c:pt>
                <c:pt idx="1198">
                  <c:v>42158</c:v>
                </c:pt>
                <c:pt idx="1199">
                  <c:v>42159</c:v>
                </c:pt>
                <c:pt idx="1200">
                  <c:v>42160</c:v>
                </c:pt>
                <c:pt idx="1201">
                  <c:v>42163</c:v>
                </c:pt>
                <c:pt idx="1202">
                  <c:v>42164</c:v>
                </c:pt>
                <c:pt idx="1203">
                  <c:v>42165</c:v>
                </c:pt>
                <c:pt idx="1204">
                  <c:v>42166</c:v>
                </c:pt>
                <c:pt idx="1205">
                  <c:v>42167</c:v>
                </c:pt>
                <c:pt idx="1206">
                  <c:v>42170</c:v>
                </c:pt>
                <c:pt idx="1207">
                  <c:v>42171</c:v>
                </c:pt>
                <c:pt idx="1208">
                  <c:v>42172</c:v>
                </c:pt>
                <c:pt idx="1209">
                  <c:v>42173</c:v>
                </c:pt>
                <c:pt idx="1210">
                  <c:v>42174</c:v>
                </c:pt>
                <c:pt idx="1211">
                  <c:v>42177</c:v>
                </c:pt>
                <c:pt idx="1212">
                  <c:v>42178</c:v>
                </c:pt>
                <c:pt idx="1213">
                  <c:v>42179</c:v>
                </c:pt>
                <c:pt idx="1214">
                  <c:v>42180</c:v>
                </c:pt>
                <c:pt idx="1215">
                  <c:v>42181</c:v>
                </c:pt>
                <c:pt idx="1216">
                  <c:v>42184</c:v>
                </c:pt>
                <c:pt idx="1217">
                  <c:v>42185</c:v>
                </c:pt>
                <c:pt idx="1218">
                  <c:v>42186</c:v>
                </c:pt>
                <c:pt idx="1219">
                  <c:v>42187</c:v>
                </c:pt>
                <c:pt idx="1220">
                  <c:v>42188</c:v>
                </c:pt>
                <c:pt idx="1221">
                  <c:v>42191</c:v>
                </c:pt>
                <c:pt idx="1222">
                  <c:v>42192</c:v>
                </c:pt>
                <c:pt idx="1223">
                  <c:v>42193</c:v>
                </c:pt>
                <c:pt idx="1224">
                  <c:v>42194</c:v>
                </c:pt>
                <c:pt idx="1225">
                  <c:v>42195</c:v>
                </c:pt>
                <c:pt idx="1226">
                  <c:v>42198</c:v>
                </c:pt>
                <c:pt idx="1227">
                  <c:v>42199</c:v>
                </c:pt>
                <c:pt idx="1228">
                  <c:v>42200</c:v>
                </c:pt>
                <c:pt idx="1229">
                  <c:v>42201</c:v>
                </c:pt>
                <c:pt idx="1230">
                  <c:v>42202</c:v>
                </c:pt>
                <c:pt idx="1231">
                  <c:v>42205</c:v>
                </c:pt>
                <c:pt idx="1232">
                  <c:v>42206</c:v>
                </c:pt>
                <c:pt idx="1233">
                  <c:v>42207</c:v>
                </c:pt>
                <c:pt idx="1234">
                  <c:v>42208</c:v>
                </c:pt>
                <c:pt idx="1235">
                  <c:v>42209</c:v>
                </c:pt>
                <c:pt idx="1236">
                  <c:v>42212</c:v>
                </c:pt>
                <c:pt idx="1237">
                  <c:v>42213</c:v>
                </c:pt>
                <c:pt idx="1238">
                  <c:v>42214</c:v>
                </c:pt>
                <c:pt idx="1239">
                  <c:v>42215</c:v>
                </c:pt>
                <c:pt idx="1240">
                  <c:v>42216</c:v>
                </c:pt>
                <c:pt idx="1241">
                  <c:v>42219</c:v>
                </c:pt>
                <c:pt idx="1242">
                  <c:v>42220</c:v>
                </c:pt>
                <c:pt idx="1243">
                  <c:v>42221</c:v>
                </c:pt>
                <c:pt idx="1244">
                  <c:v>42222</c:v>
                </c:pt>
                <c:pt idx="1245">
                  <c:v>42223</c:v>
                </c:pt>
                <c:pt idx="1246">
                  <c:v>42226</c:v>
                </c:pt>
                <c:pt idx="1247">
                  <c:v>42227</c:v>
                </c:pt>
                <c:pt idx="1248">
                  <c:v>42228</c:v>
                </c:pt>
                <c:pt idx="1249">
                  <c:v>42229</c:v>
                </c:pt>
                <c:pt idx="1250">
                  <c:v>42230</c:v>
                </c:pt>
                <c:pt idx="1251">
                  <c:v>42233</c:v>
                </c:pt>
                <c:pt idx="1252">
                  <c:v>42234</c:v>
                </c:pt>
                <c:pt idx="1253">
                  <c:v>42235</c:v>
                </c:pt>
                <c:pt idx="1254">
                  <c:v>42236</c:v>
                </c:pt>
                <c:pt idx="1255">
                  <c:v>42237</c:v>
                </c:pt>
                <c:pt idx="1256">
                  <c:v>42240</c:v>
                </c:pt>
                <c:pt idx="1257">
                  <c:v>42241</c:v>
                </c:pt>
                <c:pt idx="1258">
                  <c:v>42242</c:v>
                </c:pt>
                <c:pt idx="1259">
                  <c:v>42243</c:v>
                </c:pt>
                <c:pt idx="1260">
                  <c:v>42244</c:v>
                </c:pt>
                <c:pt idx="1261">
                  <c:v>42247</c:v>
                </c:pt>
                <c:pt idx="1262">
                  <c:v>42248</c:v>
                </c:pt>
                <c:pt idx="1263">
                  <c:v>42249</c:v>
                </c:pt>
                <c:pt idx="1264">
                  <c:v>42250</c:v>
                </c:pt>
                <c:pt idx="1265">
                  <c:v>42251</c:v>
                </c:pt>
                <c:pt idx="1266">
                  <c:v>42254</c:v>
                </c:pt>
                <c:pt idx="1267">
                  <c:v>42255</c:v>
                </c:pt>
                <c:pt idx="1268">
                  <c:v>42256</c:v>
                </c:pt>
                <c:pt idx="1269">
                  <c:v>42257</c:v>
                </c:pt>
                <c:pt idx="1270">
                  <c:v>42258</c:v>
                </c:pt>
                <c:pt idx="1271">
                  <c:v>42261</c:v>
                </c:pt>
                <c:pt idx="1272">
                  <c:v>42262</c:v>
                </c:pt>
                <c:pt idx="1273">
                  <c:v>42264</c:v>
                </c:pt>
                <c:pt idx="1274">
                  <c:v>42265</c:v>
                </c:pt>
                <c:pt idx="1275">
                  <c:v>42268</c:v>
                </c:pt>
                <c:pt idx="1276">
                  <c:v>42269</c:v>
                </c:pt>
                <c:pt idx="1277">
                  <c:v>42270</c:v>
                </c:pt>
                <c:pt idx="1278">
                  <c:v>42271</c:v>
                </c:pt>
                <c:pt idx="1279">
                  <c:v>42272</c:v>
                </c:pt>
                <c:pt idx="1280">
                  <c:v>42275</c:v>
                </c:pt>
                <c:pt idx="1281">
                  <c:v>42276</c:v>
                </c:pt>
                <c:pt idx="1282">
                  <c:v>42277</c:v>
                </c:pt>
                <c:pt idx="1283">
                  <c:v>42278</c:v>
                </c:pt>
                <c:pt idx="1284">
                  <c:v>42279</c:v>
                </c:pt>
                <c:pt idx="1285">
                  <c:v>42282</c:v>
                </c:pt>
                <c:pt idx="1286">
                  <c:v>42283</c:v>
                </c:pt>
                <c:pt idx="1287">
                  <c:v>42284</c:v>
                </c:pt>
                <c:pt idx="1288">
                  <c:v>42285</c:v>
                </c:pt>
                <c:pt idx="1289">
                  <c:v>42286</c:v>
                </c:pt>
                <c:pt idx="1290">
                  <c:v>42289</c:v>
                </c:pt>
                <c:pt idx="1291">
                  <c:v>42290</c:v>
                </c:pt>
                <c:pt idx="1292">
                  <c:v>42291</c:v>
                </c:pt>
                <c:pt idx="1293">
                  <c:v>42292</c:v>
                </c:pt>
                <c:pt idx="1294">
                  <c:v>42293</c:v>
                </c:pt>
                <c:pt idx="1295">
                  <c:v>42296</c:v>
                </c:pt>
                <c:pt idx="1296">
                  <c:v>42297</c:v>
                </c:pt>
                <c:pt idx="1297">
                  <c:v>42298</c:v>
                </c:pt>
                <c:pt idx="1298">
                  <c:v>42299</c:v>
                </c:pt>
                <c:pt idx="1299">
                  <c:v>42300</c:v>
                </c:pt>
                <c:pt idx="1300">
                  <c:v>42303</c:v>
                </c:pt>
                <c:pt idx="1301">
                  <c:v>42304</c:v>
                </c:pt>
                <c:pt idx="1302">
                  <c:v>42305</c:v>
                </c:pt>
                <c:pt idx="1303">
                  <c:v>42306</c:v>
                </c:pt>
                <c:pt idx="1304">
                  <c:v>42307</c:v>
                </c:pt>
                <c:pt idx="1305">
                  <c:v>42311</c:v>
                </c:pt>
                <c:pt idx="1306">
                  <c:v>42312</c:v>
                </c:pt>
                <c:pt idx="1307">
                  <c:v>42313</c:v>
                </c:pt>
                <c:pt idx="1308">
                  <c:v>42314</c:v>
                </c:pt>
                <c:pt idx="1309">
                  <c:v>42317</c:v>
                </c:pt>
                <c:pt idx="1310">
                  <c:v>42318</c:v>
                </c:pt>
                <c:pt idx="1311">
                  <c:v>42319</c:v>
                </c:pt>
                <c:pt idx="1312">
                  <c:v>42320</c:v>
                </c:pt>
                <c:pt idx="1313">
                  <c:v>42321</c:v>
                </c:pt>
                <c:pt idx="1314">
                  <c:v>42325</c:v>
                </c:pt>
                <c:pt idx="1315">
                  <c:v>42326</c:v>
                </c:pt>
                <c:pt idx="1316">
                  <c:v>42327</c:v>
                </c:pt>
                <c:pt idx="1317">
                  <c:v>42328</c:v>
                </c:pt>
                <c:pt idx="1318">
                  <c:v>42331</c:v>
                </c:pt>
                <c:pt idx="1319">
                  <c:v>42332</c:v>
                </c:pt>
                <c:pt idx="1320">
                  <c:v>42333</c:v>
                </c:pt>
                <c:pt idx="1321">
                  <c:v>42334</c:v>
                </c:pt>
                <c:pt idx="1322">
                  <c:v>42335</c:v>
                </c:pt>
                <c:pt idx="1323">
                  <c:v>42338</c:v>
                </c:pt>
                <c:pt idx="1324">
                  <c:v>42339</c:v>
                </c:pt>
                <c:pt idx="1325">
                  <c:v>42340</c:v>
                </c:pt>
                <c:pt idx="1326">
                  <c:v>42341</c:v>
                </c:pt>
                <c:pt idx="1327">
                  <c:v>42342</c:v>
                </c:pt>
                <c:pt idx="1328">
                  <c:v>42345</c:v>
                </c:pt>
                <c:pt idx="1329">
                  <c:v>42346</c:v>
                </c:pt>
                <c:pt idx="1330">
                  <c:v>42347</c:v>
                </c:pt>
                <c:pt idx="1331">
                  <c:v>42348</c:v>
                </c:pt>
                <c:pt idx="1332">
                  <c:v>42349</c:v>
                </c:pt>
                <c:pt idx="1333">
                  <c:v>42352</c:v>
                </c:pt>
                <c:pt idx="1334">
                  <c:v>42353</c:v>
                </c:pt>
                <c:pt idx="1335">
                  <c:v>42354</c:v>
                </c:pt>
                <c:pt idx="1336">
                  <c:v>42355</c:v>
                </c:pt>
                <c:pt idx="1337">
                  <c:v>42356</c:v>
                </c:pt>
                <c:pt idx="1338">
                  <c:v>42359</c:v>
                </c:pt>
                <c:pt idx="1339">
                  <c:v>42360</c:v>
                </c:pt>
                <c:pt idx="1340">
                  <c:v>42361</c:v>
                </c:pt>
                <c:pt idx="1341">
                  <c:v>42362</c:v>
                </c:pt>
                <c:pt idx="1342">
                  <c:v>42366</c:v>
                </c:pt>
                <c:pt idx="1343">
                  <c:v>42367</c:v>
                </c:pt>
                <c:pt idx="1344">
                  <c:v>42368</c:v>
                </c:pt>
                <c:pt idx="1345">
                  <c:v>42369</c:v>
                </c:pt>
                <c:pt idx="1346">
                  <c:v>42373</c:v>
                </c:pt>
                <c:pt idx="1347">
                  <c:v>42374</c:v>
                </c:pt>
                <c:pt idx="1348">
                  <c:v>42375</c:v>
                </c:pt>
                <c:pt idx="1349">
                  <c:v>42376</c:v>
                </c:pt>
                <c:pt idx="1350">
                  <c:v>42377</c:v>
                </c:pt>
                <c:pt idx="1351">
                  <c:v>42380</c:v>
                </c:pt>
                <c:pt idx="1352">
                  <c:v>42381</c:v>
                </c:pt>
                <c:pt idx="1353">
                  <c:v>42382</c:v>
                </c:pt>
                <c:pt idx="1354">
                  <c:v>42383</c:v>
                </c:pt>
                <c:pt idx="1355">
                  <c:v>42384</c:v>
                </c:pt>
                <c:pt idx="1356">
                  <c:v>42387</c:v>
                </c:pt>
                <c:pt idx="1357">
                  <c:v>42388</c:v>
                </c:pt>
                <c:pt idx="1358">
                  <c:v>42389</c:v>
                </c:pt>
                <c:pt idx="1359">
                  <c:v>42390</c:v>
                </c:pt>
                <c:pt idx="1360">
                  <c:v>42391</c:v>
                </c:pt>
                <c:pt idx="1361">
                  <c:v>42394</c:v>
                </c:pt>
                <c:pt idx="1362">
                  <c:v>42395</c:v>
                </c:pt>
                <c:pt idx="1363">
                  <c:v>42396</c:v>
                </c:pt>
                <c:pt idx="1364">
                  <c:v>42397</c:v>
                </c:pt>
                <c:pt idx="1365">
                  <c:v>42398</c:v>
                </c:pt>
                <c:pt idx="1366">
                  <c:v>42402</c:v>
                </c:pt>
                <c:pt idx="1367">
                  <c:v>42403</c:v>
                </c:pt>
                <c:pt idx="1368">
                  <c:v>42404</c:v>
                </c:pt>
                <c:pt idx="1369">
                  <c:v>42405</c:v>
                </c:pt>
                <c:pt idx="1370">
                  <c:v>42408</c:v>
                </c:pt>
                <c:pt idx="1371">
                  <c:v>42409</c:v>
                </c:pt>
                <c:pt idx="1372">
                  <c:v>42410</c:v>
                </c:pt>
                <c:pt idx="1373">
                  <c:v>42411</c:v>
                </c:pt>
                <c:pt idx="1374">
                  <c:v>42412</c:v>
                </c:pt>
                <c:pt idx="1375">
                  <c:v>42415</c:v>
                </c:pt>
                <c:pt idx="1376">
                  <c:v>42416</c:v>
                </c:pt>
                <c:pt idx="1377">
                  <c:v>42417</c:v>
                </c:pt>
                <c:pt idx="1378">
                  <c:v>42418</c:v>
                </c:pt>
                <c:pt idx="1379">
                  <c:v>42419</c:v>
                </c:pt>
                <c:pt idx="1380">
                  <c:v>42422</c:v>
                </c:pt>
                <c:pt idx="1381">
                  <c:v>42423</c:v>
                </c:pt>
                <c:pt idx="1382">
                  <c:v>42424</c:v>
                </c:pt>
                <c:pt idx="1383">
                  <c:v>42425</c:v>
                </c:pt>
                <c:pt idx="1384">
                  <c:v>42426</c:v>
                </c:pt>
                <c:pt idx="1385">
                  <c:v>42429</c:v>
                </c:pt>
                <c:pt idx="1386">
                  <c:v>42430</c:v>
                </c:pt>
                <c:pt idx="1387">
                  <c:v>42431</c:v>
                </c:pt>
                <c:pt idx="1388">
                  <c:v>42432</c:v>
                </c:pt>
                <c:pt idx="1389">
                  <c:v>42433</c:v>
                </c:pt>
                <c:pt idx="1390">
                  <c:v>42436</c:v>
                </c:pt>
                <c:pt idx="1391">
                  <c:v>42437</c:v>
                </c:pt>
                <c:pt idx="1392">
                  <c:v>42438</c:v>
                </c:pt>
                <c:pt idx="1393">
                  <c:v>42439</c:v>
                </c:pt>
                <c:pt idx="1394">
                  <c:v>42440</c:v>
                </c:pt>
                <c:pt idx="1395">
                  <c:v>42443</c:v>
                </c:pt>
                <c:pt idx="1396">
                  <c:v>42444</c:v>
                </c:pt>
                <c:pt idx="1397">
                  <c:v>42445</c:v>
                </c:pt>
                <c:pt idx="1398">
                  <c:v>42446</c:v>
                </c:pt>
                <c:pt idx="1399">
                  <c:v>42447</c:v>
                </c:pt>
                <c:pt idx="1400">
                  <c:v>42451</c:v>
                </c:pt>
                <c:pt idx="1401">
                  <c:v>42452</c:v>
                </c:pt>
                <c:pt idx="1402">
                  <c:v>42457</c:v>
                </c:pt>
                <c:pt idx="1403">
                  <c:v>42458</c:v>
                </c:pt>
                <c:pt idx="1404">
                  <c:v>42459</c:v>
                </c:pt>
                <c:pt idx="1405">
                  <c:v>42460</c:v>
                </c:pt>
                <c:pt idx="1406">
                  <c:v>42461</c:v>
                </c:pt>
                <c:pt idx="1407">
                  <c:v>42464</c:v>
                </c:pt>
                <c:pt idx="1408">
                  <c:v>42465</c:v>
                </c:pt>
                <c:pt idx="1409">
                  <c:v>42466</c:v>
                </c:pt>
                <c:pt idx="1410">
                  <c:v>42467</c:v>
                </c:pt>
                <c:pt idx="1411">
                  <c:v>42468</c:v>
                </c:pt>
                <c:pt idx="1412">
                  <c:v>42471</c:v>
                </c:pt>
                <c:pt idx="1413">
                  <c:v>42472</c:v>
                </c:pt>
                <c:pt idx="1414">
                  <c:v>42473</c:v>
                </c:pt>
                <c:pt idx="1415">
                  <c:v>42474</c:v>
                </c:pt>
                <c:pt idx="1416">
                  <c:v>42475</c:v>
                </c:pt>
                <c:pt idx="1417">
                  <c:v>42478</c:v>
                </c:pt>
                <c:pt idx="1418">
                  <c:v>42479</c:v>
                </c:pt>
                <c:pt idx="1419">
                  <c:v>42480</c:v>
                </c:pt>
                <c:pt idx="1420">
                  <c:v>42481</c:v>
                </c:pt>
                <c:pt idx="1421">
                  <c:v>42482</c:v>
                </c:pt>
                <c:pt idx="1422">
                  <c:v>42485</c:v>
                </c:pt>
                <c:pt idx="1423">
                  <c:v>42486</c:v>
                </c:pt>
                <c:pt idx="1424">
                  <c:v>42487</c:v>
                </c:pt>
                <c:pt idx="1425">
                  <c:v>42488</c:v>
                </c:pt>
                <c:pt idx="1426">
                  <c:v>42489</c:v>
                </c:pt>
                <c:pt idx="1427">
                  <c:v>42492</c:v>
                </c:pt>
                <c:pt idx="1428">
                  <c:v>42493</c:v>
                </c:pt>
                <c:pt idx="1429">
                  <c:v>42494</c:v>
                </c:pt>
                <c:pt idx="1430">
                  <c:v>42495</c:v>
                </c:pt>
                <c:pt idx="1431">
                  <c:v>42496</c:v>
                </c:pt>
                <c:pt idx="1432">
                  <c:v>42499</c:v>
                </c:pt>
                <c:pt idx="1433">
                  <c:v>42500</c:v>
                </c:pt>
                <c:pt idx="1434">
                  <c:v>42501</c:v>
                </c:pt>
                <c:pt idx="1435">
                  <c:v>42502</c:v>
                </c:pt>
                <c:pt idx="1436">
                  <c:v>42503</c:v>
                </c:pt>
                <c:pt idx="1437">
                  <c:v>42506</c:v>
                </c:pt>
                <c:pt idx="1438">
                  <c:v>42507</c:v>
                </c:pt>
                <c:pt idx="1439">
                  <c:v>42508</c:v>
                </c:pt>
                <c:pt idx="1440">
                  <c:v>42509</c:v>
                </c:pt>
                <c:pt idx="1441">
                  <c:v>42510</c:v>
                </c:pt>
                <c:pt idx="1442">
                  <c:v>42513</c:v>
                </c:pt>
                <c:pt idx="1443">
                  <c:v>42514</c:v>
                </c:pt>
                <c:pt idx="1444">
                  <c:v>42515</c:v>
                </c:pt>
                <c:pt idx="1445">
                  <c:v>42516</c:v>
                </c:pt>
                <c:pt idx="1446">
                  <c:v>42517</c:v>
                </c:pt>
                <c:pt idx="1447">
                  <c:v>42520</c:v>
                </c:pt>
                <c:pt idx="1448">
                  <c:v>42521</c:v>
                </c:pt>
                <c:pt idx="1449">
                  <c:v>42522</c:v>
                </c:pt>
                <c:pt idx="1450">
                  <c:v>42523</c:v>
                </c:pt>
                <c:pt idx="1451">
                  <c:v>42524</c:v>
                </c:pt>
                <c:pt idx="1452">
                  <c:v>42527</c:v>
                </c:pt>
                <c:pt idx="1453">
                  <c:v>42528</c:v>
                </c:pt>
                <c:pt idx="1454">
                  <c:v>42529</c:v>
                </c:pt>
                <c:pt idx="1455">
                  <c:v>42530</c:v>
                </c:pt>
                <c:pt idx="1456">
                  <c:v>42531</c:v>
                </c:pt>
                <c:pt idx="1457">
                  <c:v>42534</c:v>
                </c:pt>
                <c:pt idx="1458">
                  <c:v>42535</c:v>
                </c:pt>
                <c:pt idx="1459">
                  <c:v>42536</c:v>
                </c:pt>
                <c:pt idx="1460">
                  <c:v>42537</c:v>
                </c:pt>
                <c:pt idx="1461">
                  <c:v>42538</c:v>
                </c:pt>
                <c:pt idx="1462">
                  <c:v>42541</c:v>
                </c:pt>
                <c:pt idx="1463">
                  <c:v>42542</c:v>
                </c:pt>
                <c:pt idx="1464">
                  <c:v>42543</c:v>
                </c:pt>
                <c:pt idx="1465">
                  <c:v>42544</c:v>
                </c:pt>
                <c:pt idx="1466">
                  <c:v>42545</c:v>
                </c:pt>
                <c:pt idx="1467">
                  <c:v>42548</c:v>
                </c:pt>
                <c:pt idx="1468">
                  <c:v>42549</c:v>
                </c:pt>
                <c:pt idx="1469">
                  <c:v>42550</c:v>
                </c:pt>
                <c:pt idx="1470">
                  <c:v>42551</c:v>
                </c:pt>
                <c:pt idx="1471">
                  <c:v>42552</c:v>
                </c:pt>
                <c:pt idx="1472">
                  <c:v>42555</c:v>
                </c:pt>
                <c:pt idx="1473">
                  <c:v>42556</c:v>
                </c:pt>
                <c:pt idx="1474">
                  <c:v>42557</c:v>
                </c:pt>
                <c:pt idx="1475">
                  <c:v>42558</c:v>
                </c:pt>
                <c:pt idx="1476">
                  <c:v>42559</c:v>
                </c:pt>
                <c:pt idx="1477">
                  <c:v>42562</c:v>
                </c:pt>
                <c:pt idx="1478">
                  <c:v>42563</c:v>
                </c:pt>
                <c:pt idx="1479">
                  <c:v>42564</c:v>
                </c:pt>
                <c:pt idx="1480">
                  <c:v>42565</c:v>
                </c:pt>
                <c:pt idx="1481">
                  <c:v>42566</c:v>
                </c:pt>
                <c:pt idx="1482">
                  <c:v>42569</c:v>
                </c:pt>
                <c:pt idx="1483">
                  <c:v>42570</c:v>
                </c:pt>
                <c:pt idx="1484">
                  <c:v>42571</c:v>
                </c:pt>
                <c:pt idx="1485">
                  <c:v>42572</c:v>
                </c:pt>
                <c:pt idx="1486">
                  <c:v>42573</c:v>
                </c:pt>
                <c:pt idx="1487">
                  <c:v>42576</c:v>
                </c:pt>
                <c:pt idx="1488">
                  <c:v>42577</c:v>
                </c:pt>
                <c:pt idx="1489">
                  <c:v>42578</c:v>
                </c:pt>
                <c:pt idx="1490">
                  <c:v>42579</c:v>
                </c:pt>
                <c:pt idx="1491">
                  <c:v>42580</c:v>
                </c:pt>
                <c:pt idx="1492">
                  <c:v>42583</c:v>
                </c:pt>
                <c:pt idx="1493">
                  <c:v>42584</c:v>
                </c:pt>
                <c:pt idx="1494">
                  <c:v>42585</c:v>
                </c:pt>
                <c:pt idx="1495">
                  <c:v>42586</c:v>
                </c:pt>
                <c:pt idx="1496">
                  <c:v>42587</c:v>
                </c:pt>
                <c:pt idx="1497">
                  <c:v>42590</c:v>
                </c:pt>
                <c:pt idx="1498">
                  <c:v>42591</c:v>
                </c:pt>
                <c:pt idx="1499">
                  <c:v>42592</c:v>
                </c:pt>
                <c:pt idx="1500">
                  <c:v>42593</c:v>
                </c:pt>
                <c:pt idx="1501">
                  <c:v>42594</c:v>
                </c:pt>
                <c:pt idx="1502">
                  <c:v>42597</c:v>
                </c:pt>
                <c:pt idx="1503">
                  <c:v>42598</c:v>
                </c:pt>
                <c:pt idx="1504">
                  <c:v>42599</c:v>
                </c:pt>
                <c:pt idx="1505">
                  <c:v>42600</c:v>
                </c:pt>
                <c:pt idx="1506">
                  <c:v>42601</c:v>
                </c:pt>
                <c:pt idx="1507">
                  <c:v>42604</c:v>
                </c:pt>
                <c:pt idx="1508">
                  <c:v>42605</c:v>
                </c:pt>
                <c:pt idx="1509">
                  <c:v>42606</c:v>
                </c:pt>
                <c:pt idx="1510">
                  <c:v>42607</c:v>
                </c:pt>
                <c:pt idx="1511">
                  <c:v>42608</c:v>
                </c:pt>
                <c:pt idx="1512">
                  <c:v>42611</c:v>
                </c:pt>
                <c:pt idx="1513">
                  <c:v>42612</c:v>
                </c:pt>
                <c:pt idx="1514">
                  <c:v>42613</c:v>
                </c:pt>
                <c:pt idx="1515">
                  <c:v>42614</c:v>
                </c:pt>
                <c:pt idx="1516">
                  <c:v>42615</c:v>
                </c:pt>
                <c:pt idx="1517">
                  <c:v>42618</c:v>
                </c:pt>
                <c:pt idx="1518">
                  <c:v>42619</c:v>
                </c:pt>
                <c:pt idx="1519">
                  <c:v>42620</c:v>
                </c:pt>
                <c:pt idx="1520">
                  <c:v>42621</c:v>
                </c:pt>
                <c:pt idx="1521">
                  <c:v>42622</c:v>
                </c:pt>
                <c:pt idx="1522">
                  <c:v>42625</c:v>
                </c:pt>
                <c:pt idx="1523">
                  <c:v>42626</c:v>
                </c:pt>
                <c:pt idx="1524">
                  <c:v>42627</c:v>
                </c:pt>
                <c:pt idx="1525">
                  <c:v>42628</c:v>
                </c:pt>
                <c:pt idx="1526">
                  <c:v>42632</c:v>
                </c:pt>
                <c:pt idx="1527">
                  <c:v>42633</c:v>
                </c:pt>
                <c:pt idx="1528">
                  <c:v>42634</c:v>
                </c:pt>
                <c:pt idx="1529">
                  <c:v>42635</c:v>
                </c:pt>
                <c:pt idx="1530">
                  <c:v>42636</c:v>
                </c:pt>
                <c:pt idx="1531">
                  <c:v>42639</c:v>
                </c:pt>
                <c:pt idx="1532">
                  <c:v>42640</c:v>
                </c:pt>
                <c:pt idx="1533">
                  <c:v>42641</c:v>
                </c:pt>
                <c:pt idx="1534">
                  <c:v>42642</c:v>
                </c:pt>
                <c:pt idx="1535">
                  <c:v>42643</c:v>
                </c:pt>
                <c:pt idx="1536">
                  <c:v>42646</c:v>
                </c:pt>
                <c:pt idx="1537">
                  <c:v>42647</c:v>
                </c:pt>
                <c:pt idx="1538">
                  <c:v>42648</c:v>
                </c:pt>
                <c:pt idx="1539">
                  <c:v>42649</c:v>
                </c:pt>
                <c:pt idx="1540">
                  <c:v>42650</c:v>
                </c:pt>
                <c:pt idx="1541">
                  <c:v>42653</c:v>
                </c:pt>
                <c:pt idx="1542">
                  <c:v>42654</c:v>
                </c:pt>
                <c:pt idx="1543">
                  <c:v>42655</c:v>
                </c:pt>
                <c:pt idx="1544">
                  <c:v>42656</c:v>
                </c:pt>
                <c:pt idx="1545">
                  <c:v>42657</c:v>
                </c:pt>
                <c:pt idx="1546">
                  <c:v>42660</c:v>
                </c:pt>
                <c:pt idx="1547">
                  <c:v>42661</c:v>
                </c:pt>
                <c:pt idx="1548">
                  <c:v>42662</c:v>
                </c:pt>
                <c:pt idx="1549">
                  <c:v>42663</c:v>
                </c:pt>
                <c:pt idx="1550">
                  <c:v>42664</c:v>
                </c:pt>
                <c:pt idx="1551">
                  <c:v>42667</c:v>
                </c:pt>
                <c:pt idx="1552">
                  <c:v>42668</c:v>
                </c:pt>
                <c:pt idx="1553">
                  <c:v>42669</c:v>
                </c:pt>
                <c:pt idx="1554">
                  <c:v>42670</c:v>
                </c:pt>
                <c:pt idx="1555">
                  <c:v>42671</c:v>
                </c:pt>
                <c:pt idx="1556">
                  <c:v>42674</c:v>
                </c:pt>
                <c:pt idx="1557">
                  <c:v>42675</c:v>
                </c:pt>
                <c:pt idx="1558">
                  <c:v>42677</c:v>
                </c:pt>
                <c:pt idx="1559">
                  <c:v>42678</c:v>
                </c:pt>
                <c:pt idx="1560">
                  <c:v>42681</c:v>
                </c:pt>
                <c:pt idx="1561">
                  <c:v>42682</c:v>
                </c:pt>
                <c:pt idx="1562">
                  <c:v>42683</c:v>
                </c:pt>
                <c:pt idx="1563">
                  <c:v>42684</c:v>
                </c:pt>
                <c:pt idx="1564">
                  <c:v>42685</c:v>
                </c:pt>
                <c:pt idx="1565">
                  <c:v>42688</c:v>
                </c:pt>
                <c:pt idx="1566">
                  <c:v>42689</c:v>
                </c:pt>
                <c:pt idx="1567">
                  <c:v>42690</c:v>
                </c:pt>
                <c:pt idx="1568">
                  <c:v>42691</c:v>
                </c:pt>
                <c:pt idx="1569">
                  <c:v>42696</c:v>
                </c:pt>
                <c:pt idx="1570">
                  <c:v>42697</c:v>
                </c:pt>
                <c:pt idx="1571">
                  <c:v>42698</c:v>
                </c:pt>
                <c:pt idx="1572">
                  <c:v>42699</c:v>
                </c:pt>
                <c:pt idx="1573">
                  <c:v>42702</c:v>
                </c:pt>
                <c:pt idx="1574">
                  <c:v>42703</c:v>
                </c:pt>
                <c:pt idx="1575">
                  <c:v>42704</c:v>
                </c:pt>
                <c:pt idx="1576">
                  <c:v>42705</c:v>
                </c:pt>
                <c:pt idx="1577">
                  <c:v>42706</c:v>
                </c:pt>
                <c:pt idx="1578">
                  <c:v>42709</c:v>
                </c:pt>
                <c:pt idx="1579">
                  <c:v>42710</c:v>
                </c:pt>
                <c:pt idx="1580">
                  <c:v>42711</c:v>
                </c:pt>
                <c:pt idx="1581">
                  <c:v>42712</c:v>
                </c:pt>
                <c:pt idx="1582">
                  <c:v>42713</c:v>
                </c:pt>
                <c:pt idx="1583">
                  <c:v>42717</c:v>
                </c:pt>
                <c:pt idx="1584">
                  <c:v>42718</c:v>
                </c:pt>
                <c:pt idx="1585">
                  <c:v>42719</c:v>
                </c:pt>
                <c:pt idx="1586">
                  <c:v>42720</c:v>
                </c:pt>
                <c:pt idx="1587">
                  <c:v>42723</c:v>
                </c:pt>
                <c:pt idx="1588">
                  <c:v>42724</c:v>
                </c:pt>
                <c:pt idx="1589">
                  <c:v>42725</c:v>
                </c:pt>
                <c:pt idx="1590">
                  <c:v>42726</c:v>
                </c:pt>
                <c:pt idx="1591">
                  <c:v>42727</c:v>
                </c:pt>
                <c:pt idx="1592">
                  <c:v>42730</c:v>
                </c:pt>
                <c:pt idx="1593">
                  <c:v>42731</c:v>
                </c:pt>
                <c:pt idx="1594">
                  <c:v>42732</c:v>
                </c:pt>
                <c:pt idx="1595">
                  <c:v>42733</c:v>
                </c:pt>
                <c:pt idx="1596">
                  <c:v>42734</c:v>
                </c:pt>
                <c:pt idx="1597">
                  <c:v>42737</c:v>
                </c:pt>
                <c:pt idx="1598">
                  <c:v>42738</c:v>
                </c:pt>
                <c:pt idx="1599">
                  <c:v>42739</c:v>
                </c:pt>
                <c:pt idx="1600">
                  <c:v>42740</c:v>
                </c:pt>
                <c:pt idx="1601">
                  <c:v>42741</c:v>
                </c:pt>
                <c:pt idx="1602">
                  <c:v>42744</c:v>
                </c:pt>
                <c:pt idx="1603">
                  <c:v>42745</c:v>
                </c:pt>
                <c:pt idx="1604">
                  <c:v>42746</c:v>
                </c:pt>
                <c:pt idx="1605">
                  <c:v>42747</c:v>
                </c:pt>
                <c:pt idx="1606">
                  <c:v>42748</c:v>
                </c:pt>
                <c:pt idx="1607">
                  <c:v>42751</c:v>
                </c:pt>
                <c:pt idx="1608">
                  <c:v>42752</c:v>
                </c:pt>
                <c:pt idx="1609">
                  <c:v>42753</c:v>
                </c:pt>
                <c:pt idx="1610">
                  <c:v>42754</c:v>
                </c:pt>
                <c:pt idx="1611">
                  <c:v>42755</c:v>
                </c:pt>
                <c:pt idx="1612">
                  <c:v>42758</c:v>
                </c:pt>
                <c:pt idx="1613">
                  <c:v>42759</c:v>
                </c:pt>
                <c:pt idx="1614">
                  <c:v>42760</c:v>
                </c:pt>
                <c:pt idx="1615">
                  <c:v>42761</c:v>
                </c:pt>
                <c:pt idx="1616">
                  <c:v>42762</c:v>
                </c:pt>
                <c:pt idx="1617">
                  <c:v>42765</c:v>
                </c:pt>
                <c:pt idx="1618">
                  <c:v>42766</c:v>
                </c:pt>
                <c:pt idx="1619">
                  <c:v>42767</c:v>
                </c:pt>
                <c:pt idx="1620">
                  <c:v>42768</c:v>
                </c:pt>
                <c:pt idx="1621">
                  <c:v>42769</c:v>
                </c:pt>
                <c:pt idx="1622">
                  <c:v>42773</c:v>
                </c:pt>
                <c:pt idx="1623">
                  <c:v>42774</c:v>
                </c:pt>
                <c:pt idx="1624">
                  <c:v>42775</c:v>
                </c:pt>
                <c:pt idx="1625">
                  <c:v>42776</c:v>
                </c:pt>
                <c:pt idx="1626">
                  <c:v>42779</c:v>
                </c:pt>
                <c:pt idx="1627">
                  <c:v>42780</c:v>
                </c:pt>
                <c:pt idx="1628">
                  <c:v>42781</c:v>
                </c:pt>
                <c:pt idx="1629">
                  <c:v>42782</c:v>
                </c:pt>
                <c:pt idx="1630">
                  <c:v>42783</c:v>
                </c:pt>
                <c:pt idx="1631">
                  <c:v>42786</c:v>
                </c:pt>
                <c:pt idx="1632">
                  <c:v>42787</c:v>
                </c:pt>
                <c:pt idx="1633">
                  <c:v>42788</c:v>
                </c:pt>
                <c:pt idx="1634">
                  <c:v>42789</c:v>
                </c:pt>
                <c:pt idx="1635">
                  <c:v>42790</c:v>
                </c:pt>
                <c:pt idx="1636">
                  <c:v>42793</c:v>
                </c:pt>
                <c:pt idx="1637">
                  <c:v>42794</c:v>
                </c:pt>
                <c:pt idx="1638">
                  <c:v>42795</c:v>
                </c:pt>
                <c:pt idx="1639">
                  <c:v>42796</c:v>
                </c:pt>
                <c:pt idx="1640">
                  <c:v>42797</c:v>
                </c:pt>
                <c:pt idx="1641">
                  <c:v>42800</c:v>
                </c:pt>
                <c:pt idx="1642">
                  <c:v>42801</c:v>
                </c:pt>
                <c:pt idx="1643">
                  <c:v>42802</c:v>
                </c:pt>
                <c:pt idx="1644">
                  <c:v>42803</c:v>
                </c:pt>
                <c:pt idx="1645">
                  <c:v>42804</c:v>
                </c:pt>
                <c:pt idx="1646">
                  <c:v>42807</c:v>
                </c:pt>
                <c:pt idx="1647">
                  <c:v>42808</c:v>
                </c:pt>
                <c:pt idx="1648">
                  <c:v>42809</c:v>
                </c:pt>
                <c:pt idx="1649">
                  <c:v>42810</c:v>
                </c:pt>
                <c:pt idx="1650">
                  <c:v>42811</c:v>
                </c:pt>
                <c:pt idx="1651">
                  <c:v>42815</c:v>
                </c:pt>
                <c:pt idx="1652">
                  <c:v>42816</c:v>
                </c:pt>
                <c:pt idx="1653">
                  <c:v>42817</c:v>
                </c:pt>
                <c:pt idx="1654">
                  <c:v>42818</c:v>
                </c:pt>
                <c:pt idx="1655">
                  <c:v>42821</c:v>
                </c:pt>
                <c:pt idx="1656">
                  <c:v>42822</c:v>
                </c:pt>
                <c:pt idx="1657">
                  <c:v>42823</c:v>
                </c:pt>
                <c:pt idx="1658">
                  <c:v>42824</c:v>
                </c:pt>
                <c:pt idx="1659">
                  <c:v>42825</c:v>
                </c:pt>
              </c:numCache>
            </c:numRef>
          </c:cat>
          <c:val>
            <c:numRef>
              <c:f>PLACK_10!$D$2:$D$1661</c:f>
              <c:numCache>
                <c:formatCode>0.0000</c:formatCode>
                <c:ptCount val="1660"/>
                <c:pt idx="0">
                  <c:v>100</c:v>
                </c:pt>
                <c:pt idx="1">
                  <c:v>99.935207794923912</c:v>
                </c:pt>
                <c:pt idx="2">
                  <c:v>99.745209039055325</c:v>
                </c:pt>
                <c:pt idx="3">
                  <c:v>99.738121373598588</c:v>
                </c:pt>
                <c:pt idx="4">
                  <c:v>99.569533727831057</c:v>
                </c:pt>
                <c:pt idx="5">
                  <c:v>99.620541641829661</c:v>
                </c:pt>
                <c:pt idx="6">
                  <c:v>99.654748843398337</c:v>
                </c:pt>
                <c:pt idx="7">
                  <c:v>99.687530592850379</c:v>
                </c:pt>
                <c:pt idx="8">
                  <c:v>99.649406049791381</c:v>
                </c:pt>
                <c:pt idx="9">
                  <c:v>99.690315632095903</c:v>
                </c:pt>
                <c:pt idx="10">
                  <c:v>99.75333894544751</c:v>
                </c:pt>
                <c:pt idx="11">
                  <c:v>99.792725434206943</c:v>
                </c:pt>
                <c:pt idx="12">
                  <c:v>99.769409454012688</c:v>
                </c:pt>
                <c:pt idx="13">
                  <c:v>99.694941087440228</c:v>
                </c:pt>
                <c:pt idx="14">
                  <c:v>99.727059910152676</c:v>
                </c:pt>
                <c:pt idx="15">
                  <c:v>99.68013292288471</c:v>
                </c:pt>
                <c:pt idx="16">
                  <c:v>99.601511023335178</c:v>
                </c:pt>
                <c:pt idx="17">
                  <c:v>99.510502457225954</c:v>
                </c:pt>
                <c:pt idx="18">
                  <c:v>99.430637217743467</c:v>
                </c:pt>
                <c:pt idx="19">
                  <c:v>99.438870082063673</c:v>
                </c:pt>
                <c:pt idx="20">
                  <c:v>99.457015629541758</c:v>
                </c:pt>
                <c:pt idx="21">
                  <c:v>99.314771288763609</c:v>
                </c:pt>
                <c:pt idx="22">
                  <c:v>99.344612555315393</c:v>
                </c:pt>
                <c:pt idx="23">
                  <c:v>99.346560056893892</c:v>
                </c:pt>
                <c:pt idx="24">
                  <c:v>99.308215124476476</c:v>
                </c:pt>
                <c:pt idx="25">
                  <c:v>99.379006900959155</c:v>
                </c:pt>
                <c:pt idx="26">
                  <c:v>99.474230017948258</c:v>
                </c:pt>
                <c:pt idx="27">
                  <c:v>99.529728765856845</c:v>
                </c:pt>
                <c:pt idx="28">
                  <c:v>99.587366668165899</c:v>
                </c:pt>
                <c:pt idx="29">
                  <c:v>99.658438762096736</c:v>
                </c:pt>
                <c:pt idx="30">
                  <c:v>99.732361133016553</c:v>
                </c:pt>
                <c:pt idx="31">
                  <c:v>99.842810162218498</c:v>
                </c:pt>
                <c:pt idx="32">
                  <c:v>99.90803857448465</c:v>
                </c:pt>
                <c:pt idx="33">
                  <c:v>99.941458912236087</c:v>
                </c:pt>
                <c:pt idx="34">
                  <c:v>99.953906752301663</c:v>
                </c:pt>
                <c:pt idx="35">
                  <c:v>99.896305774030139</c:v>
                </c:pt>
                <c:pt idx="36">
                  <c:v>99.800729731970563</c:v>
                </c:pt>
                <c:pt idx="37">
                  <c:v>99.828871670165768</c:v>
                </c:pt>
                <c:pt idx="38">
                  <c:v>99.869032155963353</c:v>
                </c:pt>
                <c:pt idx="39">
                  <c:v>99.91943183237801</c:v>
                </c:pt>
                <c:pt idx="40">
                  <c:v>99.956506020754546</c:v>
                </c:pt>
                <c:pt idx="41">
                  <c:v>99.994618904260335</c:v>
                </c:pt>
                <c:pt idx="42">
                  <c:v>100.0331594626835</c:v>
                </c:pt>
                <c:pt idx="43">
                  <c:v>99.916615990544258</c:v>
                </c:pt>
                <c:pt idx="44">
                  <c:v>99.834515069260959</c:v>
                </c:pt>
                <c:pt idx="45">
                  <c:v>99.872147407598831</c:v>
                </c:pt>
                <c:pt idx="46">
                  <c:v>99.868942867356239</c:v>
                </c:pt>
                <c:pt idx="47">
                  <c:v>99.846477500844316</c:v>
                </c:pt>
                <c:pt idx="48">
                  <c:v>99.770236636895802</c:v>
                </c:pt>
                <c:pt idx="49">
                  <c:v>99.793373135879506</c:v>
                </c:pt>
                <c:pt idx="50">
                  <c:v>99.720849226187326</c:v>
                </c:pt>
                <c:pt idx="51">
                  <c:v>99.701679292809288</c:v>
                </c:pt>
                <c:pt idx="52">
                  <c:v>99.598801296226739</c:v>
                </c:pt>
                <c:pt idx="53">
                  <c:v>99.566074701463265</c:v>
                </c:pt>
                <c:pt idx="54">
                  <c:v>99.562684604484616</c:v>
                </c:pt>
                <c:pt idx="55">
                  <c:v>99.342396649703247</c:v>
                </c:pt>
                <c:pt idx="56">
                  <c:v>99.39709833242469</c:v>
                </c:pt>
                <c:pt idx="57">
                  <c:v>99.326486342616235</c:v>
                </c:pt>
                <c:pt idx="58">
                  <c:v>99.181019785285983</c:v>
                </c:pt>
                <c:pt idx="59">
                  <c:v>99.129119749781893</c:v>
                </c:pt>
                <c:pt idx="60">
                  <c:v>99.151955457818772</c:v>
                </c:pt>
                <c:pt idx="61">
                  <c:v>99.391614898969692</c:v>
                </c:pt>
                <c:pt idx="62">
                  <c:v>99.192015822053094</c:v>
                </c:pt>
                <c:pt idx="63">
                  <c:v>99.307979959562132</c:v>
                </c:pt>
                <c:pt idx="64">
                  <c:v>99.371907939379724</c:v>
                </c:pt>
                <c:pt idx="65">
                  <c:v>99.349076917443782</c:v>
                </c:pt>
                <c:pt idx="66">
                  <c:v>99.149872495946781</c:v>
                </c:pt>
                <c:pt idx="67">
                  <c:v>99.050791057772614</c:v>
                </c:pt>
                <c:pt idx="68">
                  <c:v>99.086779238775989</c:v>
                </c:pt>
                <c:pt idx="69">
                  <c:v>99.224443560883898</c:v>
                </c:pt>
                <c:pt idx="70">
                  <c:v>99.057531062651037</c:v>
                </c:pt>
                <c:pt idx="71">
                  <c:v>99.03983824499872</c:v>
                </c:pt>
                <c:pt idx="72">
                  <c:v>99.072251443084539</c:v>
                </c:pt>
                <c:pt idx="73">
                  <c:v>99.052688868122701</c:v>
                </c:pt>
                <c:pt idx="74">
                  <c:v>99.022401842985659</c:v>
                </c:pt>
                <c:pt idx="75">
                  <c:v>98.879147336037988</c:v>
                </c:pt>
                <c:pt idx="76">
                  <c:v>98.855687942700499</c:v>
                </c:pt>
                <c:pt idx="77">
                  <c:v>98.985696357850273</c:v>
                </c:pt>
                <c:pt idx="78">
                  <c:v>99.127361992015196</c:v>
                </c:pt>
                <c:pt idx="79">
                  <c:v>99.109578615363958</c:v>
                </c:pt>
                <c:pt idx="80">
                  <c:v>99.101491573719542</c:v>
                </c:pt>
                <c:pt idx="81">
                  <c:v>99.071816331818795</c:v>
                </c:pt>
                <c:pt idx="82">
                  <c:v>99.060021371347844</c:v>
                </c:pt>
                <c:pt idx="83">
                  <c:v>99.117075986156109</c:v>
                </c:pt>
                <c:pt idx="84">
                  <c:v>99.16060759439172</c:v>
                </c:pt>
                <c:pt idx="85">
                  <c:v>99.100423132119118</c:v>
                </c:pt>
                <c:pt idx="86">
                  <c:v>99.227914611696278</c:v>
                </c:pt>
                <c:pt idx="87">
                  <c:v>99.266912352891651</c:v>
                </c:pt>
                <c:pt idx="88">
                  <c:v>99.310789717778533</c:v>
                </c:pt>
                <c:pt idx="89">
                  <c:v>99.236863631444635</c:v>
                </c:pt>
                <c:pt idx="90">
                  <c:v>99.245947611869298</c:v>
                </c:pt>
                <c:pt idx="91">
                  <c:v>99.116904359255813</c:v>
                </c:pt>
                <c:pt idx="92">
                  <c:v>99.165291425872141</c:v>
                </c:pt>
                <c:pt idx="93">
                  <c:v>99.238881955549019</c:v>
                </c:pt>
                <c:pt idx="94">
                  <c:v>99.283151687341629</c:v>
                </c:pt>
                <c:pt idx="95">
                  <c:v>99.22458964806151</c:v>
                </c:pt>
                <c:pt idx="96">
                  <c:v>99.13698562266066</c:v>
                </c:pt>
                <c:pt idx="97">
                  <c:v>99.207085749250183</c:v>
                </c:pt>
                <c:pt idx="98">
                  <c:v>99.195086578911784</c:v>
                </c:pt>
                <c:pt idx="99">
                  <c:v>99.162797685400093</c:v>
                </c:pt>
                <c:pt idx="100">
                  <c:v>99.225110105300672</c:v>
                </c:pt>
                <c:pt idx="101">
                  <c:v>99.298572020273028</c:v>
                </c:pt>
                <c:pt idx="102">
                  <c:v>99.249473462525287</c:v>
                </c:pt>
                <c:pt idx="103">
                  <c:v>99.249341591143761</c:v>
                </c:pt>
                <c:pt idx="104">
                  <c:v>99.297951307238421</c:v>
                </c:pt>
                <c:pt idx="105">
                  <c:v>99.420463019413248</c:v>
                </c:pt>
                <c:pt idx="106">
                  <c:v>99.32717741230131</c:v>
                </c:pt>
                <c:pt idx="107">
                  <c:v>99.349630890963681</c:v>
                </c:pt>
                <c:pt idx="108">
                  <c:v>99.500121831097701</c:v>
                </c:pt>
                <c:pt idx="109">
                  <c:v>99.513076427559852</c:v>
                </c:pt>
                <c:pt idx="110">
                  <c:v>99.381883111607763</c:v>
                </c:pt>
                <c:pt idx="111">
                  <c:v>99.372653155707269</c:v>
                </c:pt>
                <c:pt idx="112">
                  <c:v>99.388679785249892</c:v>
                </c:pt>
                <c:pt idx="113">
                  <c:v>99.302782909552903</c:v>
                </c:pt>
                <c:pt idx="114">
                  <c:v>99.299111219378005</c:v>
                </c:pt>
                <c:pt idx="115">
                  <c:v>99.41282245228301</c:v>
                </c:pt>
                <c:pt idx="116">
                  <c:v>99.563673620736466</c:v>
                </c:pt>
                <c:pt idx="117">
                  <c:v>99.582848197327039</c:v>
                </c:pt>
                <c:pt idx="118">
                  <c:v>99.611986454286139</c:v>
                </c:pt>
                <c:pt idx="119">
                  <c:v>99.674732539222077</c:v>
                </c:pt>
                <c:pt idx="120">
                  <c:v>99.666765845375906</c:v>
                </c:pt>
                <c:pt idx="121">
                  <c:v>99.650941205852973</c:v>
                </c:pt>
                <c:pt idx="122">
                  <c:v>99.641432850673112</c:v>
                </c:pt>
                <c:pt idx="123">
                  <c:v>99.709355089298867</c:v>
                </c:pt>
                <c:pt idx="124">
                  <c:v>99.792208164846173</c:v>
                </c:pt>
                <c:pt idx="125">
                  <c:v>99.866787739546822</c:v>
                </c:pt>
                <c:pt idx="126">
                  <c:v>99.912999006417166</c:v>
                </c:pt>
                <c:pt idx="127">
                  <c:v>99.901903487129445</c:v>
                </c:pt>
                <c:pt idx="128">
                  <c:v>99.902267392255553</c:v>
                </c:pt>
                <c:pt idx="129">
                  <c:v>99.895110697445631</c:v>
                </c:pt>
                <c:pt idx="130">
                  <c:v>99.860496481297801</c:v>
                </c:pt>
                <c:pt idx="131">
                  <c:v>99.752321485178427</c:v>
                </c:pt>
                <c:pt idx="132">
                  <c:v>99.782307257042518</c:v>
                </c:pt>
                <c:pt idx="133">
                  <c:v>99.807466122495242</c:v>
                </c:pt>
                <c:pt idx="134">
                  <c:v>99.802809557154461</c:v>
                </c:pt>
                <c:pt idx="135">
                  <c:v>99.862057133606527</c:v>
                </c:pt>
                <c:pt idx="136">
                  <c:v>99.866373283315397</c:v>
                </c:pt>
                <c:pt idx="137">
                  <c:v>99.843452680322628</c:v>
                </c:pt>
                <c:pt idx="138">
                  <c:v>99.851363700822091</c:v>
                </c:pt>
                <c:pt idx="139">
                  <c:v>99.976384015440544</c:v>
                </c:pt>
                <c:pt idx="140">
                  <c:v>100.06776162812659</c:v>
                </c:pt>
                <c:pt idx="141">
                  <c:v>100.03384607054248</c:v>
                </c:pt>
                <c:pt idx="142">
                  <c:v>100.63041329940447</c:v>
                </c:pt>
                <c:pt idx="143">
                  <c:v>100.5738917541657</c:v>
                </c:pt>
                <c:pt idx="144">
                  <c:v>100.59774983883374</c:v>
                </c:pt>
                <c:pt idx="145">
                  <c:v>100.55049163942739</c:v>
                </c:pt>
                <c:pt idx="146">
                  <c:v>100.55617213810743</c:v>
                </c:pt>
                <c:pt idx="147">
                  <c:v>100.59014131253701</c:v>
                </c:pt>
                <c:pt idx="148">
                  <c:v>100.57692376506189</c:v>
                </c:pt>
                <c:pt idx="149">
                  <c:v>100.5660804856164</c:v>
                </c:pt>
                <c:pt idx="150">
                  <c:v>100.55423608857066</c:v>
                </c:pt>
                <c:pt idx="151">
                  <c:v>100.52520964414617</c:v>
                </c:pt>
                <c:pt idx="152">
                  <c:v>100.55418280874355</c:v>
                </c:pt>
                <c:pt idx="153">
                  <c:v>100.52989553098844</c:v>
                </c:pt>
                <c:pt idx="154">
                  <c:v>100.49565013591427</c:v>
                </c:pt>
                <c:pt idx="155">
                  <c:v>100.49414916998553</c:v>
                </c:pt>
                <c:pt idx="156">
                  <c:v>100.48529893219818</c:v>
                </c:pt>
                <c:pt idx="157">
                  <c:v>100.49302483513682</c:v>
                </c:pt>
                <c:pt idx="158">
                  <c:v>100.60384607088281</c:v>
                </c:pt>
                <c:pt idx="159">
                  <c:v>100.59416661932472</c:v>
                </c:pt>
                <c:pt idx="160">
                  <c:v>100.59836075165691</c:v>
                </c:pt>
                <c:pt idx="161">
                  <c:v>100.64464285522786</c:v>
                </c:pt>
                <c:pt idx="162">
                  <c:v>100.70535723348264</c:v>
                </c:pt>
                <c:pt idx="163">
                  <c:v>100.66926366985365</c:v>
                </c:pt>
                <c:pt idx="164">
                  <c:v>100.64829178322873</c:v>
                </c:pt>
                <c:pt idx="165">
                  <c:v>100.65654269452764</c:v>
                </c:pt>
                <c:pt idx="166">
                  <c:v>100.67276353705732</c:v>
                </c:pt>
                <c:pt idx="167">
                  <c:v>100.62532837787128</c:v>
                </c:pt>
                <c:pt idx="168">
                  <c:v>100.65094089442658</c:v>
                </c:pt>
                <c:pt idx="169">
                  <c:v>100.65013193182891</c:v>
                </c:pt>
                <c:pt idx="170">
                  <c:v>100.69239070274962</c:v>
                </c:pt>
                <c:pt idx="171">
                  <c:v>100.73293687953412</c:v>
                </c:pt>
                <c:pt idx="172">
                  <c:v>100.84918859966133</c:v>
                </c:pt>
                <c:pt idx="173">
                  <c:v>100.90202148138495</c:v>
                </c:pt>
                <c:pt idx="174">
                  <c:v>100.91473826286249</c:v>
                </c:pt>
                <c:pt idx="175">
                  <c:v>100.95996923635411</c:v>
                </c:pt>
                <c:pt idx="176">
                  <c:v>100.98081625783449</c:v>
                </c:pt>
                <c:pt idx="177">
                  <c:v>100.94635039855818</c:v>
                </c:pt>
                <c:pt idx="178">
                  <c:v>101.01333976499367</c:v>
                </c:pt>
                <c:pt idx="179">
                  <c:v>101.08114249495826</c:v>
                </c:pt>
                <c:pt idx="180">
                  <c:v>101.13640221825402</c:v>
                </c:pt>
                <c:pt idx="181">
                  <c:v>101.08190535267926</c:v>
                </c:pt>
                <c:pt idx="182">
                  <c:v>101.07554121482896</c:v>
                </c:pt>
                <c:pt idx="183">
                  <c:v>101.04463150509729</c:v>
                </c:pt>
                <c:pt idx="184">
                  <c:v>101.08025854815618</c:v>
                </c:pt>
                <c:pt idx="185">
                  <c:v>101.14345493354892</c:v>
                </c:pt>
                <c:pt idx="186">
                  <c:v>101.16488576505313</c:v>
                </c:pt>
                <c:pt idx="187">
                  <c:v>101.16469943735156</c:v>
                </c:pt>
                <c:pt idx="188">
                  <c:v>101.19595189140254</c:v>
                </c:pt>
                <c:pt idx="189">
                  <c:v>101.18364739947577</c:v>
                </c:pt>
                <c:pt idx="190">
                  <c:v>101.18502114458278</c:v>
                </c:pt>
                <c:pt idx="191">
                  <c:v>101.19207800150396</c:v>
                </c:pt>
                <c:pt idx="192">
                  <c:v>101.2813555398919</c:v>
                </c:pt>
                <c:pt idx="193">
                  <c:v>101.302905986345</c:v>
                </c:pt>
                <c:pt idx="194">
                  <c:v>101.32864961638496</c:v>
                </c:pt>
                <c:pt idx="195">
                  <c:v>100.71781300012655</c:v>
                </c:pt>
                <c:pt idx="196">
                  <c:v>100.77862522928754</c:v>
                </c:pt>
                <c:pt idx="197">
                  <c:v>100.61056679314368</c:v>
                </c:pt>
                <c:pt idx="198">
                  <c:v>100.37168378981625</c:v>
                </c:pt>
                <c:pt idx="199">
                  <c:v>100.16889979033388</c:v>
                </c:pt>
                <c:pt idx="200">
                  <c:v>100.69236351627957</c:v>
                </c:pt>
                <c:pt idx="201">
                  <c:v>100.66254080993096</c:v>
                </c:pt>
                <c:pt idx="202">
                  <c:v>100.77972574738486</c:v>
                </c:pt>
                <c:pt idx="203">
                  <c:v>100.82637678428563</c:v>
                </c:pt>
                <c:pt idx="204">
                  <c:v>100.81233454011975</c:v>
                </c:pt>
                <c:pt idx="205">
                  <c:v>100.82961368419095</c:v>
                </c:pt>
                <c:pt idx="206">
                  <c:v>100.75004657037479</c:v>
                </c:pt>
                <c:pt idx="207">
                  <c:v>100.76037182195077</c:v>
                </c:pt>
                <c:pt idx="208">
                  <c:v>100.90015554389821</c:v>
                </c:pt>
                <c:pt idx="209">
                  <c:v>100.91344798535513</c:v>
                </c:pt>
                <c:pt idx="210">
                  <c:v>100.91267461489269</c:v>
                </c:pt>
                <c:pt idx="211">
                  <c:v>100.83383612196509</c:v>
                </c:pt>
                <c:pt idx="212">
                  <c:v>100.7419895297445</c:v>
                </c:pt>
                <c:pt idx="213">
                  <c:v>100.70855166540323</c:v>
                </c:pt>
                <c:pt idx="214">
                  <c:v>100.64239541173349</c:v>
                </c:pt>
                <c:pt idx="215">
                  <c:v>100.61269344028969</c:v>
                </c:pt>
                <c:pt idx="216">
                  <c:v>100.65850958668661</c:v>
                </c:pt>
                <c:pt idx="217">
                  <c:v>100.72116713027411</c:v>
                </c:pt>
                <c:pt idx="218">
                  <c:v>100.65726521114337</c:v>
                </c:pt>
                <c:pt idx="219">
                  <c:v>100.79255319788645</c:v>
                </c:pt>
                <c:pt idx="220">
                  <c:v>100.82938700442574</c:v>
                </c:pt>
                <c:pt idx="221">
                  <c:v>100.98338356677898</c:v>
                </c:pt>
                <c:pt idx="222">
                  <c:v>100.93840473154766</c:v>
                </c:pt>
                <c:pt idx="223">
                  <c:v>100.91735749210727</c:v>
                </c:pt>
                <c:pt idx="224">
                  <c:v>100.9636255544835</c:v>
                </c:pt>
                <c:pt idx="225">
                  <c:v>101.02921276161308</c:v>
                </c:pt>
                <c:pt idx="226">
                  <c:v>100.98359362670099</c:v>
                </c:pt>
                <c:pt idx="227">
                  <c:v>100.92966886795227</c:v>
                </c:pt>
                <c:pt idx="228">
                  <c:v>100.86200995476136</c:v>
                </c:pt>
                <c:pt idx="229">
                  <c:v>100.91479327877676</c:v>
                </c:pt>
                <c:pt idx="230">
                  <c:v>100.93321902401284</c:v>
                </c:pt>
                <c:pt idx="231">
                  <c:v>100.92144957676827</c:v>
                </c:pt>
                <c:pt idx="232">
                  <c:v>100.94786846454964</c:v>
                </c:pt>
                <c:pt idx="233">
                  <c:v>101.01764474463583</c:v>
                </c:pt>
                <c:pt idx="234">
                  <c:v>101.18739414672525</c:v>
                </c:pt>
                <c:pt idx="235">
                  <c:v>101.32055272279885</c:v>
                </c:pt>
                <c:pt idx="236">
                  <c:v>101.35139804201309</c:v>
                </c:pt>
                <c:pt idx="237">
                  <c:v>101.46960428180537</c:v>
                </c:pt>
                <c:pt idx="238">
                  <c:v>101.669690375138</c:v>
                </c:pt>
                <c:pt idx="239">
                  <c:v>101.66725333551665</c:v>
                </c:pt>
                <c:pt idx="240">
                  <c:v>101.60152002458094</c:v>
                </c:pt>
                <c:pt idx="241">
                  <c:v>101.24063569840573</c:v>
                </c:pt>
                <c:pt idx="242">
                  <c:v>101.72131887514544</c:v>
                </c:pt>
                <c:pt idx="243">
                  <c:v>101.6856765619213</c:v>
                </c:pt>
                <c:pt idx="244">
                  <c:v>101.66298287357702</c:v>
                </c:pt>
                <c:pt idx="245">
                  <c:v>101.62451388959659</c:v>
                </c:pt>
                <c:pt idx="246">
                  <c:v>101.69459374192502</c:v>
                </c:pt>
                <c:pt idx="247">
                  <c:v>101.68968531394729</c:v>
                </c:pt>
                <c:pt idx="248">
                  <c:v>101.97181041272646</c:v>
                </c:pt>
                <c:pt idx="249">
                  <c:v>101.89169811572265</c:v>
                </c:pt>
                <c:pt idx="250">
                  <c:v>101.93996278301061</c:v>
                </c:pt>
                <c:pt idx="251">
                  <c:v>101.94003803289682</c:v>
                </c:pt>
                <c:pt idx="252">
                  <c:v>101.88917482538703</c:v>
                </c:pt>
                <c:pt idx="253">
                  <c:v>101.9476226259104</c:v>
                </c:pt>
                <c:pt idx="254">
                  <c:v>102.08368665415087</c:v>
                </c:pt>
                <c:pt idx="255">
                  <c:v>101.97446522370498</c:v>
                </c:pt>
                <c:pt idx="256">
                  <c:v>102.07293386703084</c:v>
                </c:pt>
                <c:pt idx="257">
                  <c:v>101.93793244400369</c:v>
                </c:pt>
                <c:pt idx="258">
                  <c:v>101.91484771775022</c:v>
                </c:pt>
                <c:pt idx="259">
                  <c:v>102.03096998688356</c:v>
                </c:pt>
                <c:pt idx="260">
                  <c:v>102.22677266745472</c:v>
                </c:pt>
                <c:pt idx="261">
                  <c:v>102.22372520546107</c:v>
                </c:pt>
                <c:pt idx="262">
                  <c:v>102.09588105689873</c:v>
                </c:pt>
                <c:pt idx="263">
                  <c:v>102.13833912589325</c:v>
                </c:pt>
                <c:pt idx="264">
                  <c:v>102.2564185489375</c:v>
                </c:pt>
                <c:pt idx="265">
                  <c:v>102.34807118934359</c:v>
                </c:pt>
                <c:pt idx="266">
                  <c:v>102.43354789521663</c:v>
                </c:pt>
                <c:pt idx="267">
                  <c:v>102.52354916617514</c:v>
                </c:pt>
                <c:pt idx="268">
                  <c:v>102.47923340921021</c:v>
                </c:pt>
                <c:pt idx="269">
                  <c:v>102.78609953579063</c:v>
                </c:pt>
                <c:pt idx="270">
                  <c:v>102.77174439262124</c:v>
                </c:pt>
                <c:pt idx="271">
                  <c:v>103.04994998168006</c:v>
                </c:pt>
                <c:pt idx="272">
                  <c:v>103.5601210219735</c:v>
                </c:pt>
                <c:pt idx="273">
                  <c:v>103.26862858271645</c:v>
                </c:pt>
                <c:pt idx="274">
                  <c:v>103.12922165111438</c:v>
                </c:pt>
                <c:pt idx="275">
                  <c:v>102.94868582450785</c:v>
                </c:pt>
                <c:pt idx="276">
                  <c:v>102.99853353558807</c:v>
                </c:pt>
                <c:pt idx="277">
                  <c:v>103.02456541406011</c:v>
                </c:pt>
                <c:pt idx="278">
                  <c:v>103.41148096961543</c:v>
                </c:pt>
                <c:pt idx="279">
                  <c:v>103.58293248397158</c:v>
                </c:pt>
                <c:pt idx="280">
                  <c:v>103.64554204370398</c:v>
                </c:pt>
                <c:pt idx="281">
                  <c:v>103.35425979870506</c:v>
                </c:pt>
                <c:pt idx="282">
                  <c:v>103.21569504429091</c:v>
                </c:pt>
                <c:pt idx="283">
                  <c:v>103.00496577423574</c:v>
                </c:pt>
                <c:pt idx="284">
                  <c:v>103.00220098119654</c:v>
                </c:pt>
                <c:pt idx="285">
                  <c:v>103.06371227083807</c:v>
                </c:pt>
                <c:pt idx="286">
                  <c:v>102.89907846412834</c:v>
                </c:pt>
                <c:pt idx="287">
                  <c:v>103.0569654148659</c:v>
                </c:pt>
                <c:pt idx="288">
                  <c:v>102.98384916602794</c:v>
                </c:pt>
                <c:pt idx="289">
                  <c:v>103.02248669097709</c:v>
                </c:pt>
                <c:pt idx="290">
                  <c:v>103.16455461189757</c:v>
                </c:pt>
                <c:pt idx="291">
                  <c:v>103.11023497000924</c:v>
                </c:pt>
                <c:pt idx="292">
                  <c:v>103.33351783268678</c:v>
                </c:pt>
                <c:pt idx="293">
                  <c:v>103.28264597984175</c:v>
                </c:pt>
                <c:pt idx="294">
                  <c:v>103.21022420874502</c:v>
                </c:pt>
                <c:pt idx="295">
                  <c:v>103.23838781910781</c:v>
                </c:pt>
                <c:pt idx="296">
                  <c:v>103.25585089521469</c:v>
                </c:pt>
                <c:pt idx="297">
                  <c:v>102.91274840626963</c:v>
                </c:pt>
                <c:pt idx="298">
                  <c:v>102.95037331083996</c:v>
                </c:pt>
                <c:pt idx="299">
                  <c:v>103.08797408922582</c:v>
                </c:pt>
                <c:pt idx="300">
                  <c:v>103.53370831730179</c:v>
                </c:pt>
                <c:pt idx="301">
                  <c:v>103.3514874084138</c:v>
                </c:pt>
                <c:pt idx="302">
                  <c:v>103.45060527502042</c:v>
                </c:pt>
                <c:pt idx="303">
                  <c:v>103.48190088536172</c:v>
                </c:pt>
                <c:pt idx="304">
                  <c:v>103.31640171198393</c:v>
                </c:pt>
                <c:pt idx="305">
                  <c:v>103.47886895340102</c:v>
                </c:pt>
                <c:pt idx="306">
                  <c:v>103.48677441954067</c:v>
                </c:pt>
                <c:pt idx="307">
                  <c:v>103.78339334843091</c:v>
                </c:pt>
                <c:pt idx="308">
                  <c:v>103.89804905260428</c:v>
                </c:pt>
                <c:pt idx="309">
                  <c:v>103.91932301026603</c:v>
                </c:pt>
                <c:pt idx="310">
                  <c:v>103.9535743416956</c:v>
                </c:pt>
                <c:pt idx="311">
                  <c:v>104.02933088825013</c:v>
                </c:pt>
                <c:pt idx="312">
                  <c:v>104.10565735602417</c:v>
                </c:pt>
                <c:pt idx="313">
                  <c:v>104.41020296513186</c:v>
                </c:pt>
                <c:pt idx="314">
                  <c:v>104.57357141609101</c:v>
                </c:pt>
                <c:pt idx="315">
                  <c:v>104.62239250648469</c:v>
                </c:pt>
                <c:pt idx="316">
                  <c:v>104.69770433509743</c:v>
                </c:pt>
                <c:pt idx="317">
                  <c:v>104.52088269740229</c:v>
                </c:pt>
                <c:pt idx="318">
                  <c:v>104.47131798896345</c:v>
                </c:pt>
                <c:pt idx="319">
                  <c:v>104.1625233831777</c:v>
                </c:pt>
                <c:pt idx="320">
                  <c:v>104.11922237884978</c:v>
                </c:pt>
                <c:pt idx="321">
                  <c:v>104.14936024982697</c:v>
                </c:pt>
                <c:pt idx="322">
                  <c:v>104.12138587025815</c:v>
                </c:pt>
                <c:pt idx="323">
                  <c:v>104.13407833861049</c:v>
                </c:pt>
                <c:pt idx="324">
                  <c:v>104.20015849780769</c:v>
                </c:pt>
                <c:pt idx="325">
                  <c:v>104.35464432340656</c:v>
                </c:pt>
                <c:pt idx="326">
                  <c:v>104.37228212477805</c:v>
                </c:pt>
                <c:pt idx="327">
                  <c:v>104.52733590836385</c:v>
                </c:pt>
                <c:pt idx="328">
                  <c:v>104.71625063157384</c:v>
                </c:pt>
                <c:pt idx="329">
                  <c:v>104.62267522333015</c:v>
                </c:pt>
                <c:pt idx="330">
                  <c:v>104.70429066892594</c:v>
                </c:pt>
                <c:pt idx="331">
                  <c:v>105.10954965961569</c:v>
                </c:pt>
                <c:pt idx="332">
                  <c:v>105.01184896979174</c:v>
                </c:pt>
                <c:pt idx="333">
                  <c:v>105.08233933960946</c:v>
                </c:pt>
                <c:pt idx="334">
                  <c:v>105.0823236238797</c:v>
                </c:pt>
                <c:pt idx="335">
                  <c:v>105.08819692408709</c:v>
                </c:pt>
                <c:pt idx="336">
                  <c:v>105.13610232151217</c:v>
                </c:pt>
                <c:pt idx="337">
                  <c:v>105.23597414324342</c:v>
                </c:pt>
                <c:pt idx="338">
                  <c:v>105.49324927183815</c:v>
                </c:pt>
                <c:pt idx="339">
                  <c:v>105.33815634966332</c:v>
                </c:pt>
                <c:pt idx="340">
                  <c:v>105.32822037408128</c:v>
                </c:pt>
                <c:pt idx="341">
                  <c:v>105.34154927775316</c:v>
                </c:pt>
                <c:pt idx="342">
                  <c:v>105.11027720913836</c:v>
                </c:pt>
                <c:pt idx="343">
                  <c:v>105.13666650836562</c:v>
                </c:pt>
                <c:pt idx="344">
                  <c:v>105.17950530508581</c:v>
                </c:pt>
                <c:pt idx="345">
                  <c:v>105.2013706806286</c:v>
                </c:pt>
                <c:pt idx="346">
                  <c:v>105.23353766079948</c:v>
                </c:pt>
                <c:pt idx="347">
                  <c:v>105.14398515052957</c:v>
                </c:pt>
                <c:pt idx="348">
                  <c:v>105.23673698969971</c:v>
                </c:pt>
                <c:pt idx="349">
                  <c:v>105.20417674027426</c:v>
                </c:pt>
                <c:pt idx="350">
                  <c:v>105.29060573358538</c:v>
                </c:pt>
                <c:pt idx="351">
                  <c:v>105.25000464131598</c:v>
                </c:pt>
                <c:pt idx="352">
                  <c:v>105.21996336893849</c:v>
                </c:pt>
                <c:pt idx="353">
                  <c:v>105.11299604093443</c:v>
                </c:pt>
                <c:pt idx="354">
                  <c:v>105.03395554491574</c:v>
                </c:pt>
                <c:pt idx="355">
                  <c:v>105.02238826848263</c:v>
                </c:pt>
                <c:pt idx="356">
                  <c:v>104.94018337933881</c:v>
                </c:pt>
                <c:pt idx="357">
                  <c:v>105.00073166872164</c:v>
                </c:pt>
                <c:pt idx="358">
                  <c:v>105.01656030949817</c:v>
                </c:pt>
                <c:pt idx="359">
                  <c:v>104.90424670089877</c:v>
                </c:pt>
                <c:pt idx="360">
                  <c:v>104.96743047470662</c:v>
                </c:pt>
                <c:pt idx="361">
                  <c:v>105.09933979434554</c:v>
                </c:pt>
                <c:pt idx="362">
                  <c:v>105.15372499840299</c:v>
                </c:pt>
                <c:pt idx="363">
                  <c:v>105.03705792885383</c:v>
                </c:pt>
                <c:pt idx="364">
                  <c:v>104.96654557326555</c:v>
                </c:pt>
                <c:pt idx="365">
                  <c:v>104.83667084225087</c:v>
                </c:pt>
                <c:pt idx="366">
                  <c:v>104.80822495403049</c:v>
                </c:pt>
                <c:pt idx="367">
                  <c:v>104.84685254315515</c:v>
                </c:pt>
                <c:pt idx="368">
                  <c:v>104.88799139513061</c:v>
                </c:pt>
                <c:pt idx="369">
                  <c:v>105.00001250162737</c:v>
                </c:pt>
                <c:pt idx="370">
                  <c:v>105.00792128191102</c:v>
                </c:pt>
                <c:pt idx="371">
                  <c:v>105.10179531901282</c:v>
                </c:pt>
                <c:pt idx="372">
                  <c:v>105.07938535493918</c:v>
                </c:pt>
                <c:pt idx="373">
                  <c:v>105.20126021320216</c:v>
                </c:pt>
                <c:pt idx="374">
                  <c:v>105.13727741115902</c:v>
                </c:pt>
                <c:pt idx="375">
                  <c:v>105.08502150979868</c:v>
                </c:pt>
                <c:pt idx="376">
                  <c:v>105.13617326500399</c:v>
                </c:pt>
                <c:pt idx="377">
                  <c:v>105.23120893736974</c:v>
                </c:pt>
                <c:pt idx="378">
                  <c:v>105.29256447880704</c:v>
                </c:pt>
                <c:pt idx="379">
                  <c:v>105.37016385707572</c:v>
                </c:pt>
                <c:pt idx="380">
                  <c:v>105.4615916512887</c:v>
                </c:pt>
                <c:pt idx="381">
                  <c:v>105.49236548441924</c:v>
                </c:pt>
                <c:pt idx="382">
                  <c:v>105.43251256130758</c:v>
                </c:pt>
                <c:pt idx="383">
                  <c:v>105.41082340992143</c:v>
                </c:pt>
                <c:pt idx="384">
                  <c:v>105.45344784453515</c:v>
                </c:pt>
                <c:pt idx="385">
                  <c:v>105.53466930921334</c:v>
                </c:pt>
                <c:pt idx="386">
                  <c:v>105.74385850415898</c:v>
                </c:pt>
                <c:pt idx="387">
                  <c:v>105.73782260455378</c:v>
                </c:pt>
                <c:pt idx="388">
                  <c:v>105.60507462763685</c:v>
                </c:pt>
                <c:pt idx="389">
                  <c:v>105.56511956245066</c:v>
                </c:pt>
                <c:pt idx="390">
                  <c:v>105.61269111849164</c:v>
                </c:pt>
                <c:pt idx="391">
                  <c:v>105.50906664380645</c:v>
                </c:pt>
                <c:pt idx="392">
                  <c:v>105.46210075519207</c:v>
                </c:pt>
                <c:pt idx="393">
                  <c:v>105.48271078854503</c:v>
                </c:pt>
                <c:pt idx="394">
                  <c:v>105.52901438395989</c:v>
                </c:pt>
                <c:pt idx="395">
                  <c:v>105.5548006983169</c:v>
                </c:pt>
                <c:pt idx="396">
                  <c:v>105.61733337310808</c:v>
                </c:pt>
                <c:pt idx="397">
                  <c:v>105.7928340147792</c:v>
                </c:pt>
                <c:pt idx="398">
                  <c:v>106.77039943261029</c:v>
                </c:pt>
                <c:pt idx="399">
                  <c:v>106.68371108657394</c:v>
                </c:pt>
                <c:pt idx="400">
                  <c:v>106.75523356112018</c:v>
                </c:pt>
                <c:pt idx="401">
                  <c:v>107.05947726481138</c:v>
                </c:pt>
                <c:pt idx="402">
                  <c:v>107.14236548416278</c:v>
                </c:pt>
                <c:pt idx="403">
                  <c:v>107.10639047133149</c:v>
                </c:pt>
                <c:pt idx="404">
                  <c:v>107.11552434912615</c:v>
                </c:pt>
                <c:pt idx="405">
                  <c:v>107.08692492204521</c:v>
                </c:pt>
                <c:pt idx="406">
                  <c:v>107.19128933653252</c:v>
                </c:pt>
                <c:pt idx="407">
                  <c:v>107.49068501137738</c:v>
                </c:pt>
                <c:pt idx="408">
                  <c:v>107.7152207320278</c:v>
                </c:pt>
                <c:pt idx="409">
                  <c:v>107.70949678317959</c:v>
                </c:pt>
                <c:pt idx="410">
                  <c:v>107.66846184621065</c:v>
                </c:pt>
                <c:pt idx="411">
                  <c:v>107.78648909710549</c:v>
                </c:pt>
                <c:pt idx="412">
                  <c:v>107.88666256743267</c:v>
                </c:pt>
                <c:pt idx="413">
                  <c:v>107.80418764514715</c:v>
                </c:pt>
                <c:pt idx="414">
                  <c:v>107.72875168613498</c:v>
                </c:pt>
                <c:pt idx="415">
                  <c:v>107.85158300899201</c:v>
                </c:pt>
                <c:pt idx="416">
                  <c:v>108.1382008949613</c:v>
                </c:pt>
                <c:pt idx="417">
                  <c:v>108.1764039095537</c:v>
                </c:pt>
                <c:pt idx="418">
                  <c:v>108.05663949445393</c:v>
                </c:pt>
                <c:pt idx="419">
                  <c:v>107.9860212031336</c:v>
                </c:pt>
                <c:pt idx="420">
                  <c:v>107.97229072220648</c:v>
                </c:pt>
                <c:pt idx="421">
                  <c:v>107.57857686587148</c:v>
                </c:pt>
                <c:pt idx="422">
                  <c:v>107.60111593272281</c:v>
                </c:pt>
                <c:pt idx="423">
                  <c:v>107.63978627821976</c:v>
                </c:pt>
                <c:pt idx="424">
                  <c:v>107.69019935500376</c:v>
                </c:pt>
                <c:pt idx="425">
                  <c:v>107.86832058107909</c:v>
                </c:pt>
                <c:pt idx="426">
                  <c:v>107.9262106864806</c:v>
                </c:pt>
                <c:pt idx="427">
                  <c:v>108.10847914786913</c:v>
                </c:pt>
                <c:pt idx="428">
                  <c:v>108.26137833931455</c:v>
                </c:pt>
                <c:pt idx="429">
                  <c:v>108.22033816113871</c:v>
                </c:pt>
                <c:pt idx="430">
                  <c:v>108.30015931751987</c:v>
                </c:pt>
                <c:pt idx="431">
                  <c:v>108.48992229213316</c:v>
                </c:pt>
                <c:pt idx="432">
                  <c:v>108.58254729542701</c:v>
                </c:pt>
                <c:pt idx="433">
                  <c:v>108.65858955277388</c:v>
                </c:pt>
                <c:pt idx="434">
                  <c:v>108.76414640970967</c:v>
                </c:pt>
                <c:pt idx="435">
                  <c:v>108.78437101759806</c:v>
                </c:pt>
                <c:pt idx="436">
                  <c:v>108.8178517426869</c:v>
                </c:pt>
                <c:pt idx="437">
                  <c:v>108.75209889510732</c:v>
                </c:pt>
                <c:pt idx="438">
                  <c:v>109.04521026666129</c:v>
                </c:pt>
                <c:pt idx="439">
                  <c:v>109.0238682134235</c:v>
                </c:pt>
                <c:pt idx="440">
                  <c:v>108.99370444345928</c:v>
                </c:pt>
                <c:pt idx="441">
                  <c:v>108.97550995136616</c:v>
                </c:pt>
                <c:pt idx="442">
                  <c:v>109.00265020742552</c:v>
                </c:pt>
                <c:pt idx="443">
                  <c:v>109.25663251794127</c:v>
                </c:pt>
                <c:pt idx="444">
                  <c:v>109.48790651958238</c:v>
                </c:pt>
                <c:pt idx="445">
                  <c:v>109.32654622507548</c:v>
                </c:pt>
                <c:pt idx="446">
                  <c:v>109.12856447088335</c:v>
                </c:pt>
                <c:pt idx="447">
                  <c:v>109.11269574455567</c:v>
                </c:pt>
                <c:pt idx="448">
                  <c:v>108.9908491139726</c:v>
                </c:pt>
                <c:pt idx="449">
                  <c:v>108.86828334000512</c:v>
                </c:pt>
                <c:pt idx="450">
                  <c:v>108.96575771209245</c:v>
                </c:pt>
                <c:pt idx="451">
                  <c:v>108.96705725597513</c:v>
                </c:pt>
                <c:pt idx="452">
                  <c:v>108.99403980394382</c:v>
                </c:pt>
                <c:pt idx="453">
                  <c:v>109.01951853819436</c:v>
                </c:pt>
                <c:pt idx="454">
                  <c:v>109.05841177906514</c:v>
                </c:pt>
                <c:pt idx="455">
                  <c:v>109.0545900822982</c:v>
                </c:pt>
                <c:pt idx="456">
                  <c:v>109.111511548876</c:v>
                </c:pt>
                <c:pt idx="457">
                  <c:v>108.99255639101271</c:v>
                </c:pt>
                <c:pt idx="458">
                  <c:v>109.04198953480304</c:v>
                </c:pt>
                <c:pt idx="459">
                  <c:v>109.23641304844924</c:v>
                </c:pt>
                <c:pt idx="460">
                  <c:v>109.2918461946972</c:v>
                </c:pt>
                <c:pt idx="461">
                  <c:v>109.43225151390362</c:v>
                </c:pt>
                <c:pt idx="462">
                  <c:v>109.4327689180074</c:v>
                </c:pt>
                <c:pt idx="463">
                  <c:v>109.29596372218587</c:v>
                </c:pt>
                <c:pt idx="464">
                  <c:v>109.32413821657879</c:v>
                </c:pt>
                <c:pt idx="465">
                  <c:v>109.13384194254607</c:v>
                </c:pt>
                <c:pt idx="466">
                  <c:v>109.21714117811308</c:v>
                </c:pt>
                <c:pt idx="467">
                  <c:v>109.17777588898859</c:v>
                </c:pt>
                <c:pt idx="468">
                  <c:v>109.24860348016512</c:v>
                </c:pt>
                <c:pt idx="469">
                  <c:v>109.30186357423531</c:v>
                </c:pt>
                <c:pt idx="470">
                  <c:v>109.45944767203423</c:v>
                </c:pt>
                <c:pt idx="471">
                  <c:v>109.50255434646114</c:v>
                </c:pt>
                <c:pt idx="472">
                  <c:v>109.43239416039121</c:v>
                </c:pt>
                <c:pt idx="473">
                  <c:v>109.47601093196033</c:v>
                </c:pt>
                <c:pt idx="474">
                  <c:v>109.66438800183194</c:v>
                </c:pt>
                <c:pt idx="475">
                  <c:v>109.59247078825129</c:v>
                </c:pt>
                <c:pt idx="476">
                  <c:v>109.61135369233278</c:v>
                </c:pt>
                <c:pt idx="477">
                  <c:v>109.58962775460286</c:v>
                </c:pt>
                <c:pt idx="478">
                  <c:v>109.5430920032405</c:v>
                </c:pt>
                <c:pt idx="479">
                  <c:v>109.63268260840802</c:v>
                </c:pt>
                <c:pt idx="480">
                  <c:v>109.81255660422488</c:v>
                </c:pt>
                <c:pt idx="481">
                  <c:v>110.03492117978922</c:v>
                </c:pt>
                <c:pt idx="482">
                  <c:v>110.21434236730495</c:v>
                </c:pt>
                <c:pt idx="483">
                  <c:v>110.22517636628776</c:v>
                </c:pt>
                <c:pt idx="484">
                  <c:v>110.07509773452428</c:v>
                </c:pt>
                <c:pt idx="485">
                  <c:v>109.88615833695508</c:v>
                </c:pt>
                <c:pt idx="486">
                  <c:v>109.9482686536066</c:v>
                </c:pt>
                <c:pt idx="487">
                  <c:v>110.00209813598127</c:v>
                </c:pt>
                <c:pt idx="488">
                  <c:v>110.01801980744325</c:v>
                </c:pt>
                <c:pt idx="489">
                  <c:v>110.15446658734703</c:v>
                </c:pt>
                <c:pt idx="490">
                  <c:v>109.90422399312058</c:v>
                </c:pt>
                <c:pt idx="491">
                  <c:v>109.90328162422817</c:v>
                </c:pt>
                <c:pt idx="492">
                  <c:v>109.98772092145923</c:v>
                </c:pt>
                <c:pt idx="493">
                  <c:v>110.00992806196201</c:v>
                </c:pt>
                <c:pt idx="494">
                  <c:v>109.96821978152316</c:v>
                </c:pt>
                <c:pt idx="495">
                  <c:v>110.03114149082798</c:v>
                </c:pt>
                <c:pt idx="496">
                  <c:v>110.10024824696339</c:v>
                </c:pt>
                <c:pt idx="497">
                  <c:v>110.08016152077917</c:v>
                </c:pt>
                <c:pt idx="498">
                  <c:v>110.07221026052297</c:v>
                </c:pt>
                <c:pt idx="499">
                  <c:v>110.05004286700724</c:v>
                </c:pt>
                <c:pt idx="500">
                  <c:v>110.09830757823931</c:v>
                </c:pt>
                <c:pt idx="501">
                  <c:v>110.09424322504921</c:v>
                </c:pt>
                <c:pt idx="502">
                  <c:v>110.09415278448294</c:v>
                </c:pt>
                <c:pt idx="503">
                  <c:v>110.23367977271279</c:v>
                </c:pt>
                <c:pt idx="504">
                  <c:v>110.25597639200794</c:v>
                </c:pt>
                <c:pt idx="505">
                  <c:v>110.85072604376585</c:v>
                </c:pt>
                <c:pt idx="506">
                  <c:v>110.89879160369344</c:v>
                </c:pt>
                <c:pt idx="507">
                  <c:v>110.96329336272385</c:v>
                </c:pt>
                <c:pt idx="508">
                  <c:v>110.98114049796614</c:v>
                </c:pt>
                <c:pt idx="509">
                  <c:v>111.02907311735326</c:v>
                </c:pt>
                <c:pt idx="510">
                  <c:v>110.93524825089253</c:v>
                </c:pt>
                <c:pt idx="511">
                  <c:v>110.90101479012181</c:v>
                </c:pt>
                <c:pt idx="512">
                  <c:v>110.86954609163762</c:v>
                </c:pt>
                <c:pt idx="513">
                  <c:v>110.81633224188063</c:v>
                </c:pt>
                <c:pt idx="514">
                  <c:v>110.69819993774009</c:v>
                </c:pt>
                <c:pt idx="515">
                  <c:v>110.64439809569936</c:v>
                </c:pt>
                <c:pt idx="516">
                  <c:v>110.63002893890359</c:v>
                </c:pt>
                <c:pt idx="517">
                  <c:v>110.62805739919744</c:v>
                </c:pt>
                <c:pt idx="518">
                  <c:v>110.60724149545744</c:v>
                </c:pt>
                <c:pt idx="519">
                  <c:v>110.53527019495866</c:v>
                </c:pt>
                <c:pt idx="520">
                  <c:v>110.29317971679275</c:v>
                </c:pt>
                <c:pt idx="521">
                  <c:v>110.26588493996186</c:v>
                </c:pt>
                <c:pt idx="522">
                  <c:v>110.25029534532018</c:v>
                </c:pt>
                <c:pt idx="523">
                  <c:v>110.20765309480723</c:v>
                </c:pt>
                <c:pt idx="524">
                  <c:v>110.21827895169135</c:v>
                </c:pt>
                <c:pt idx="525">
                  <c:v>110.07492840099707</c:v>
                </c:pt>
                <c:pt idx="526">
                  <c:v>110.09893417157718</c:v>
                </c:pt>
                <c:pt idx="527">
                  <c:v>110.04001236541714</c:v>
                </c:pt>
                <c:pt idx="528">
                  <c:v>110.01665619216789</c:v>
                </c:pt>
                <c:pt idx="529">
                  <c:v>109.98007199025955</c:v>
                </c:pt>
                <c:pt idx="530">
                  <c:v>109.95874519360552</c:v>
                </c:pt>
                <c:pt idx="531">
                  <c:v>109.91406402308944</c:v>
                </c:pt>
                <c:pt idx="532">
                  <c:v>109.92098414101508</c:v>
                </c:pt>
                <c:pt idx="533">
                  <c:v>109.95777834377687</c:v>
                </c:pt>
                <c:pt idx="534">
                  <c:v>109.92048638405913</c:v>
                </c:pt>
                <c:pt idx="535">
                  <c:v>109.90263240477653</c:v>
                </c:pt>
                <c:pt idx="536">
                  <c:v>110.0411718232796</c:v>
                </c:pt>
                <c:pt idx="537">
                  <c:v>110.09785573860542</c:v>
                </c:pt>
                <c:pt idx="538">
                  <c:v>110.15914608082799</c:v>
                </c:pt>
                <c:pt idx="539">
                  <c:v>110.17566313533763</c:v>
                </c:pt>
                <c:pt idx="540">
                  <c:v>110.19825811389472</c:v>
                </c:pt>
                <c:pt idx="541">
                  <c:v>110.21214377761225</c:v>
                </c:pt>
                <c:pt idx="542">
                  <c:v>110.24666046352513</c:v>
                </c:pt>
                <c:pt idx="543">
                  <c:v>110.17205517503831</c:v>
                </c:pt>
                <c:pt idx="544">
                  <c:v>110.20977777940305</c:v>
                </c:pt>
                <c:pt idx="545">
                  <c:v>110.27260667196551</c:v>
                </c:pt>
                <c:pt idx="546">
                  <c:v>110.29849095806117</c:v>
                </c:pt>
                <c:pt idx="547">
                  <c:v>110.41210673755941</c:v>
                </c:pt>
                <c:pt idx="548">
                  <c:v>110.42814572135073</c:v>
                </c:pt>
                <c:pt idx="549">
                  <c:v>110.42587772738273</c:v>
                </c:pt>
                <c:pt idx="550">
                  <c:v>110.49791944103389</c:v>
                </c:pt>
                <c:pt idx="551">
                  <c:v>110.55659617004706</c:v>
                </c:pt>
                <c:pt idx="552">
                  <c:v>110.60075353006224</c:v>
                </c:pt>
                <c:pt idx="553">
                  <c:v>110.66979743647228</c:v>
                </c:pt>
                <c:pt idx="554">
                  <c:v>110.64406749076274</c:v>
                </c:pt>
                <c:pt idx="555">
                  <c:v>110.69085687613091</c:v>
                </c:pt>
                <c:pt idx="556">
                  <c:v>110.66351767135713</c:v>
                </c:pt>
                <c:pt idx="557">
                  <c:v>110.74455754020079</c:v>
                </c:pt>
                <c:pt idx="558">
                  <c:v>110.83225544600246</c:v>
                </c:pt>
                <c:pt idx="559">
                  <c:v>110.9098566572714</c:v>
                </c:pt>
                <c:pt idx="560">
                  <c:v>110.9589396290546</c:v>
                </c:pt>
                <c:pt idx="561">
                  <c:v>111.01559951834331</c:v>
                </c:pt>
                <c:pt idx="562">
                  <c:v>111.04148944792409</c:v>
                </c:pt>
                <c:pt idx="563">
                  <c:v>111.07657548252003</c:v>
                </c:pt>
                <c:pt idx="564">
                  <c:v>110.91883932351199</c:v>
                </c:pt>
                <c:pt idx="565">
                  <c:v>110.83188473586334</c:v>
                </c:pt>
                <c:pt idx="566">
                  <c:v>110.86875929587978</c:v>
                </c:pt>
                <c:pt idx="567">
                  <c:v>110.87837133092327</c:v>
                </c:pt>
                <c:pt idx="568">
                  <c:v>110.87561159882985</c:v>
                </c:pt>
                <c:pt idx="569">
                  <c:v>110.93684427085392</c:v>
                </c:pt>
                <c:pt idx="570">
                  <c:v>110.97843872589706</c:v>
                </c:pt>
                <c:pt idx="571">
                  <c:v>111.04207273107431</c:v>
                </c:pt>
                <c:pt idx="572">
                  <c:v>111.01467877553907</c:v>
                </c:pt>
                <c:pt idx="573">
                  <c:v>111.03848433183516</c:v>
                </c:pt>
                <c:pt idx="574">
                  <c:v>111.0794404093825</c:v>
                </c:pt>
                <c:pt idx="575">
                  <c:v>111.13389578161132</c:v>
                </c:pt>
                <c:pt idx="576">
                  <c:v>111.09929683435803</c:v>
                </c:pt>
                <c:pt idx="577">
                  <c:v>111.09900812761283</c:v>
                </c:pt>
                <c:pt idx="578">
                  <c:v>111.01123215882231</c:v>
                </c:pt>
                <c:pt idx="579">
                  <c:v>110.99415724371124</c:v>
                </c:pt>
                <c:pt idx="580">
                  <c:v>110.96866117535329</c:v>
                </c:pt>
                <c:pt idx="581">
                  <c:v>110.96939793328013</c:v>
                </c:pt>
                <c:pt idx="582">
                  <c:v>110.97321300902102</c:v>
                </c:pt>
                <c:pt idx="583">
                  <c:v>110.95639173956951</c:v>
                </c:pt>
                <c:pt idx="584">
                  <c:v>110.92007230030447</c:v>
                </c:pt>
                <c:pt idx="585">
                  <c:v>110.92839746362566</c:v>
                </c:pt>
                <c:pt idx="586">
                  <c:v>110.95406140405255</c:v>
                </c:pt>
                <c:pt idx="587">
                  <c:v>111.04406476984055</c:v>
                </c:pt>
                <c:pt idx="588">
                  <c:v>111.10524819190148</c:v>
                </c:pt>
                <c:pt idx="589">
                  <c:v>111.12803511079697</c:v>
                </c:pt>
                <c:pt idx="590">
                  <c:v>111.0939553461571</c:v>
                </c:pt>
                <c:pt idx="591">
                  <c:v>111.07852285291496</c:v>
                </c:pt>
                <c:pt idx="592">
                  <c:v>111.04584892419</c:v>
                </c:pt>
                <c:pt idx="593">
                  <c:v>110.90941185887687</c:v>
                </c:pt>
                <c:pt idx="594">
                  <c:v>110.8958952124826</c:v>
                </c:pt>
                <c:pt idx="595">
                  <c:v>110.89057847132791</c:v>
                </c:pt>
                <c:pt idx="596">
                  <c:v>110.92786979904939</c:v>
                </c:pt>
                <c:pt idx="597">
                  <c:v>110.97574343421819</c:v>
                </c:pt>
                <c:pt idx="598">
                  <c:v>110.96633256970999</c:v>
                </c:pt>
                <c:pt idx="599">
                  <c:v>110.92242259852128</c:v>
                </c:pt>
                <c:pt idx="600">
                  <c:v>110.91947712673888</c:v>
                </c:pt>
                <c:pt idx="601">
                  <c:v>110.95960185105339</c:v>
                </c:pt>
                <c:pt idx="602">
                  <c:v>110.99569169401063</c:v>
                </c:pt>
                <c:pt idx="603">
                  <c:v>110.98893777657652</c:v>
                </c:pt>
                <c:pt idx="604">
                  <c:v>110.97491358198947</c:v>
                </c:pt>
                <c:pt idx="605">
                  <c:v>111.07797420963151</c:v>
                </c:pt>
                <c:pt idx="606">
                  <c:v>111.15391258295691</c:v>
                </c:pt>
                <c:pt idx="607">
                  <c:v>111.13967166387927</c:v>
                </c:pt>
                <c:pt idx="608">
                  <c:v>111.15945668651298</c:v>
                </c:pt>
                <c:pt idx="609">
                  <c:v>111.15757458033815</c:v>
                </c:pt>
                <c:pt idx="610">
                  <c:v>111.17747052665702</c:v>
                </c:pt>
                <c:pt idx="611">
                  <c:v>111.22126041030364</c:v>
                </c:pt>
                <c:pt idx="612">
                  <c:v>111.2222639361982</c:v>
                </c:pt>
                <c:pt idx="613">
                  <c:v>111.23445384680542</c:v>
                </c:pt>
                <c:pt idx="614">
                  <c:v>111.24048359917388</c:v>
                </c:pt>
                <c:pt idx="615">
                  <c:v>111.22460645534937</c:v>
                </c:pt>
                <c:pt idx="616">
                  <c:v>111.26278299009853</c:v>
                </c:pt>
                <c:pt idx="617">
                  <c:v>111.32619396456046</c:v>
                </c:pt>
                <c:pt idx="618">
                  <c:v>111.36392157416796</c:v>
                </c:pt>
                <c:pt idx="619">
                  <c:v>111.3853465585081</c:v>
                </c:pt>
                <c:pt idx="620">
                  <c:v>111.46349107511286</c:v>
                </c:pt>
                <c:pt idx="621">
                  <c:v>111.4484046712663</c:v>
                </c:pt>
                <c:pt idx="622">
                  <c:v>111.4428767609933</c:v>
                </c:pt>
                <c:pt idx="623">
                  <c:v>111.44681009351383</c:v>
                </c:pt>
                <c:pt idx="624">
                  <c:v>111.44844778290512</c:v>
                </c:pt>
                <c:pt idx="625">
                  <c:v>111.46234450258152</c:v>
                </c:pt>
                <c:pt idx="626">
                  <c:v>111.48522217175942</c:v>
                </c:pt>
                <c:pt idx="627">
                  <c:v>111.48306640492287</c:v>
                </c:pt>
                <c:pt idx="628">
                  <c:v>111.57468167518368</c:v>
                </c:pt>
                <c:pt idx="629">
                  <c:v>111.59522458735472</c:v>
                </c:pt>
                <c:pt idx="630">
                  <c:v>111.58245806246376</c:v>
                </c:pt>
                <c:pt idx="631">
                  <c:v>111.69509898789001</c:v>
                </c:pt>
                <c:pt idx="632">
                  <c:v>111.69259974045468</c:v>
                </c:pt>
                <c:pt idx="633">
                  <c:v>111.67690062805323</c:v>
                </c:pt>
                <c:pt idx="634">
                  <c:v>111.71337787892431</c:v>
                </c:pt>
                <c:pt idx="635">
                  <c:v>111.76163190279389</c:v>
                </c:pt>
                <c:pt idx="636">
                  <c:v>111.74621767356575</c:v>
                </c:pt>
                <c:pt idx="637">
                  <c:v>111.76138592310821</c:v>
                </c:pt>
                <c:pt idx="638">
                  <c:v>111.79849245720921</c:v>
                </c:pt>
                <c:pt idx="639">
                  <c:v>111.37159046625729</c:v>
                </c:pt>
                <c:pt idx="640">
                  <c:v>111.03541525032192</c:v>
                </c:pt>
                <c:pt idx="641">
                  <c:v>110.7717680827876</c:v>
                </c:pt>
                <c:pt idx="642">
                  <c:v>110.48307851666287</c:v>
                </c:pt>
                <c:pt idx="643">
                  <c:v>110.24261927177136</c:v>
                </c:pt>
                <c:pt idx="644">
                  <c:v>110.73604036203071</c:v>
                </c:pt>
                <c:pt idx="645">
                  <c:v>110.78730235615645</c:v>
                </c:pt>
                <c:pt idx="646">
                  <c:v>110.78185866832318</c:v>
                </c:pt>
                <c:pt idx="647">
                  <c:v>110.77839582985533</c:v>
                </c:pt>
                <c:pt idx="648">
                  <c:v>110.77722433266733</c:v>
                </c:pt>
                <c:pt idx="649">
                  <c:v>110.77036859169725</c:v>
                </c:pt>
                <c:pt idx="650">
                  <c:v>110.79774519424899</c:v>
                </c:pt>
                <c:pt idx="651">
                  <c:v>110.83213298832818</c:v>
                </c:pt>
                <c:pt idx="652">
                  <c:v>110.85211515569233</c:v>
                </c:pt>
                <c:pt idx="653">
                  <c:v>110.83764180906557</c:v>
                </c:pt>
                <c:pt idx="654">
                  <c:v>110.8915864045085</c:v>
                </c:pt>
                <c:pt idx="655">
                  <c:v>110.94428404753501</c:v>
                </c:pt>
                <c:pt idx="656">
                  <c:v>111.29185686198474</c:v>
                </c:pt>
                <c:pt idx="657">
                  <c:v>111.29079194334186</c:v>
                </c:pt>
                <c:pt idx="658">
                  <c:v>111.30974441199484</c:v>
                </c:pt>
                <c:pt idx="659">
                  <c:v>111.29801771228242</c:v>
                </c:pt>
                <c:pt idx="660">
                  <c:v>111.2947464602272</c:v>
                </c:pt>
                <c:pt idx="661">
                  <c:v>111.31138088443976</c:v>
                </c:pt>
                <c:pt idx="662">
                  <c:v>111.38548261742996</c:v>
                </c:pt>
                <c:pt idx="663">
                  <c:v>111.41531492460808</c:v>
                </c:pt>
                <c:pt idx="664">
                  <c:v>111.47455213303415</c:v>
                </c:pt>
                <c:pt idx="665">
                  <c:v>111.51752311225324</c:v>
                </c:pt>
                <c:pt idx="666">
                  <c:v>111.53066525337856</c:v>
                </c:pt>
                <c:pt idx="667">
                  <c:v>111.60393812682834</c:v>
                </c:pt>
                <c:pt idx="668">
                  <c:v>111.56026674093606</c:v>
                </c:pt>
                <c:pt idx="669">
                  <c:v>111.59879374102827</c:v>
                </c:pt>
                <c:pt idx="670">
                  <c:v>111.53134788176621</c:v>
                </c:pt>
                <c:pt idx="671">
                  <c:v>111.58543702964894</c:v>
                </c:pt>
                <c:pt idx="672">
                  <c:v>111.57839690076706</c:v>
                </c:pt>
                <c:pt idx="673">
                  <c:v>111.6317695118845</c:v>
                </c:pt>
                <c:pt idx="674">
                  <c:v>111.67937665454767</c:v>
                </c:pt>
                <c:pt idx="675">
                  <c:v>111.57112182745979</c:v>
                </c:pt>
                <c:pt idx="676">
                  <c:v>111.5768488599491</c:v>
                </c:pt>
                <c:pt idx="677">
                  <c:v>111.59455452299783</c:v>
                </c:pt>
                <c:pt idx="678">
                  <c:v>111.59818923743329</c:v>
                </c:pt>
                <c:pt idx="679">
                  <c:v>111.57967882595034</c:v>
                </c:pt>
                <c:pt idx="680">
                  <c:v>111.59815175275818</c:v>
                </c:pt>
                <c:pt idx="681">
                  <c:v>111.59757066130258</c:v>
                </c:pt>
                <c:pt idx="682">
                  <c:v>111.58517868689171</c:v>
                </c:pt>
                <c:pt idx="683">
                  <c:v>111.63798382969799</c:v>
                </c:pt>
                <c:pt idx="684">
                  <c:v>111.70223431243939</c:v>
                </c:pt>
                <c:pt idx="685">
                  <c:v>111.69544003990065</c:v>
                </c:pt>
                <c:pt idx="686">
                  <c:v>111.55345458001008</c:v>
                </c:pt>
                <c:pt idx="687">
                  <c:v>111.56437430244802</c:v>
                </c:pt>
                <c:pt idx="688">
                  <c:v>111.50152010487882</c:v>
                </c:pt>
                <c:pt idx="689">
                  <c:v>111.61758428832779</c:v>
                </c:pt>
                <c:pt idx="690">
                  <c:v>111.62125510450758</c:v>
                </c:pt>
                <c:pt idx="691">
                  <c:v>111.59160771816526</c:v>
                </c:pt>
                <c:pt idx="692">
                  <c:v>111.57312558524812</c:v>
                </c:pt>
                <c:pt idx="693">
                  <c:v>111.61823724103165</c:v>
                </c:pt>
                <c:pt idx="694">
                  <c:v>111.69077315845772</c:v>
                </c:pt>
                <c:pt idx="695">
                  <c:v>111.68389287024206</c:v>
                </c:pt>
                <c:pt idx="696">
                  <c:v>111.68551156906064</c:v>
                </c:pt>
                <c:pt idx="697">
                  <c:v>111.7418066362667</c:v>
                </c:pt>
                <c:pt idx="698">
                  <c:v>111.77489767607094</c:v>
                </c:pt>
                <c:pt idx="699">
                  <c:v>111.85171987040171</c:v>
                </c:pt>
                <c:pt idx="700">
                  <c:v>111.70305845412344</c:v>
                </c:pt>
                <c:pt idx="701">
                  <c:v>111.74453530316158</c:v>
                </c:pt>
                <c:pt idx="702">
                  <c:v>112.01367688978389</c:v>
                </c:pt>
                <c:pt idx="703">
                  <c:v>112.22478257934641</c:v>
                </c:pt>
                <c:pt idx="704">
                  <c:v>112.45225831421828</c:v>
                </c:pt>
                <c:pt idx="705">
                  <c:v>112.575484444463</c:v>
                </c:pt>
                <c:pt idx="706">
                  <c:v>113.26589322204642</c:v>
                </c:pt>
                <c:pt idx="707">
                  <c:v>113.53801135510965</c:v>
                </c:pt>
                <c:pt idx="708">
                  <c:v>113.60040984067918</c:v>
                </c:pt>
                <c:pt idx="709">
                  <c:v>114.06380798768058</c:v>
                </c:pt>
                <c:pt idx="710">
                  <c:v>114.69740806594484</c:v>
                </c:pt>
                <c:pt idx="711">
                  <c:v>114.91388329999366</c:v>
                </c:pt>
                <c:pt idx="712">
                  <c:v>115.029487049748</c:v>
                </c:pt>
                <c:pt idx="713">
                  <c:v>115.23616916906282</c:v>
                </c:pt>
                <c:pt idx="714">
                  <c:v>115.40164702600565</c:v>
                </c:pt>
                <c:pt idx="715">
                  <c:v>116.08895495525088</c:v>
                </c:pt>
                <c:pt idx="716">
                  <c:v>116.08440483271212</c:v>
                </c:pt>
                <c:pt idx="717">
                  <c:v>116.15149766751894</c:v>
                </c:pt>
                <c:pt idx="718">
                  <c:v>116.17153451994608</c:v>
                </c:pt>
                <c:pt idx="719">
                  <c:v>116.09322401639137</c:v>
                </c:pt>
                <c:pt idx="720">
                  <c:v>116.13345460778214</c:v>
                </c:pt>
                <c:pt idx="721">
                  <c:v>116.1292830828878</c:v>
                </c:pt>
                <c:pt idx="722">
                  <c:v>116.12973154256795</c:v>
                </c:pt>
                <c:pt idx="723">
                  <c:v>116.17619291976334</c:v>
                </c:pt>
                <c:pt idx="724">
                  <c:v>116.17775867951882</c:v>
                </c:pt>
                <c:pt idx="725">
                  <c:v>116.16438925363116</c:v>
                </c:pt>
                <c:pt idx="726">
                  <c:v>116.16135047102826</c:v>
                </c:pt>
                <c:pt idx="727">
                  <c:v>116.12377201640159</c:v>
                </c:pt>
                <c:pt idx="728">
                  <c:v>116.10064545986174</c:v>
                </c:pt>
                <c:pt idx="729">
                  <c:v>116.06060552436699</c:v>
                </c:pt>
                <c:pt idx="730">
                  <c:v>116.11076845853279</c:v>
                </c:pt>
                <c:pt idx="731">
                  <c:v>116.13735496869801</c:v>
                </c:pt>
                <c:pt idx="732">
                  <c:v>116.1763978294759</c:v>
                </c:pt>
                <c:pt idx="733">
                  <c:v>117.00576208075796</c:v>
                </c:pt>
                <c:pt idx="734">
                  <c:v>117.00839429693031</c:v>
                </c:pt>
                <c:pt idx="735">
                  <c:v>117.05142239346648</c:v>
                </c:pt>
                <c:pt idx="736">
                  <c:v>117.08898542834974</c:v>
                </c:pt>
                <c:pt idx="737">
                  <c:v>117.13377501205272</c:v>
                </c:pt>
                <c:pt idx="738">
                  <c:v>117.19998566783906</c:v>
                </c:pt>
                <c:pt idx="739">
                  <c:v>117.28873060903207</c:v>
                </c:pt>
                <c:pt idx="740">
                  <c:v>117.26425769508647</c:v>
                </c:pt>
                <c:pt idx="741">
                  <c:v>117.30463464413252</c:v>
                </c:pt>
                <c:pt idx="742">
                  <c:v>117.29580346077631</c:v>
                </c:pt>
                <c:pt idx="743">
                  <c:v>117.33897177355735</c:v>
                </c:pt>
                <c:pt idx="744">
                  <c:v>117.33950741562066</c:v>
                </c:pt>
                <c:pt idx="745">
                  <c:v>117.32851402864404</c:v>
                </c:pt>
                <c:pt idx="746">
                  <c:v>117.35172914145059</c:v>
                </c:pt>
                <c:pt idx="747">
                  <c:v>117.44794937237269</c:v>
                </c:pt>
                <c:pt idx="748">
                  <c:v>117.42541218997837</c:v>
                </c:pt>
                <c:pt idx="749">
                  <c:v>117.50964700946989</c:v>
                </c:pt>
                <c:pt idx="750">
                  <c:v>119.86757014898039</c:v>
                </c:pt>
                <c:pt idx="751">
                  <c:v>119.95920480510948</c:v>
                </c:pt>
                <c:pt idx="752">
                  <c:v>119.99294708078193</c:v>
                </c:pt>
                <c:pt idx="753">
                  <c:v>120.07154401239211</c:v>
                </c:pt>
                <c:pt idx="754">
                  <c:v>120.08345993905895</c:v>
                </c:pt>
                <c:pt idx="755">
                  <c:v>120.03537327515292</c:v>
                </c:pt>
                <c:pt idx="756">
                  <c:v>120.14489496070277</c:v>
                </c:pt>
                <c:pt idx="757">
                  <c:v>120.30059950675412</c:v>
                </c:pt>
                <c:pt idx="758">
                  <c:v>120.25875758345876</c:v>
                </c:pt>
                <c:pt idx="759">
                  <c:v>120.30976062255114</c:v>
                </c:pt>
                <c:pt idx="760">
                  <c:v>120.33831946540241</c:v>
                </c:pt>
                <c:pt idx="761">
                  <c:v>120.34866930431922</c:v>
                </c:pt>
                <c:pt idx="762">
                  <c:v>120.43247410096247</c:v>
                </c:pt>
                <c:pt idx="763">
                  <c:v>120.34814545130735</c:v>
                </c:pt>
                <c:pt idx="764">
                  <c:v>120.40474659772438</c:v>
                </c:pt>
                <c:pt idx="765">
                  <c:v>120.33923190030873</c:v>
                </c:pt>
                <c:pt idx="766">
                  <c:v>120.33749240342851</c:v>
                </c:pt>
                <c:pt idx="767">
                  <c:v>120.33350649638034</c:v>
                </c:pt>
                <c:pt idx="768">
                  <c:v>120.33789615052547</c:v>
                </c:pt>
                <c:pt idx="769">
                  <c:v>120.3558915550677</c:v>
                </c:pt>
                <c:pt idx="770">
                  <c:v>120.37419882850899</c:v>
                </c:pt>
                <c:pt idx="771">
                  <c:v>120.38638359927997</c:v>
                </c:pt>
                <c:pt idx="772">
                  <c:v>120.45219118237215</c:v>
                </c:pt>
                <c:pt idx="773">
                  <c:v>120.35371614314742</c:v>
                </c:pt>
                <c:pt idx="774">
                  <c:v>120.40919913473127</c:v>
                </c:pt>
                <c:pt idx="775">
                  <c:v>120.44611951400964</c:v>
                </c:pt>
                <c:pt idx="776">
                  <c:v>120.54032638029706</c:v>
                </c:pt>
                <c:pt idx="777">
                  <c:v>120.60754398470499</c:v>
                </c:pt>
                <c:pt idx="778">
                  <c:v>120.65014194751279</c:v>
                </c:pt>
                <c:pt idx="779">
                  <c:v>120.74242763254752</c:v>
                </c:pt>
                <c:pt idx="780">
                  <c:v>120.79991460909432</c:v>
                </c:pt>
                <c:pt idx="781">
                  <c:v>120.79808673833961</c:v>
                </c:pt>
                <c:pt idx="782">
                  <c:v>120.83253449804236</c:v>
                </c:pt>
                <c:pt idx="783">
                  <c:v>120.92267588427416</c:v>
                </c:pt>
                <c:pt idx="784">
                  <c:v>120.84577106441918</c:v>
                </c:pt>
                <c:pt idx="785">
                  <c:v>120.89089623078094</c:v>
                </c:pt>
                <c:pt idx="786">
                  <c:v>120.92469692650032</c:v>
                </c:pt>
                <c:pt idx="787">
                  <c:v>120.97370548570254</c:v>
                </c:pt>
                <c:pt idx="788">
                  <c:v>120.9138888570898</c:v>
                </c:pt>
                <c:pt idx="789">
                  <c:v>120.91369540741917</c:v>
                </c:pt>
                <c:pt idx="790">
                  <c:v>120.94813151142765</c:v>
                </c:pt>
                <c:pt idx="791">
                  <c:v>120.91869502235967</c:v>
                </c:pt>
                <c:pt idx="792">
                  <c:v>120.89868186234173</c:v>
                </c:pt>
                <c:pt idx="793">
                  <c:v>120.88311617848667</c:v>
                </c:pt>
                <c:pt idx="794">
                  <c:v>120.93060271215343</c:v>
                </c:pt>
                <c:pt idx="795">
                  <c:v>121.03695935712437</c:v>
                </c:pt>
                <c:pt idx="796">
                  <c:v>121.0475074970803</c:v>
                </c:pt>
                <c:pt idx="797">
                  <c:v>121.11953480012879</c:v>
                </c:pt>
                <c:pt idx="798">
                  <c:v>121.16076056206087</c:v>
                </c:pt>
                <c:pt idx="799">
                  <c:v>121.11597372522994</c:v>
                </c:pt>
                <c:pt idx="800">
                  <c:v>121.15206450578502</c:v>
                </c:pt>
                <c:pt idx="801">
                  <c:v>121.16354865222182</c:v>
                </c:pt>
                <c:pt idx="802">
                  <c:v>121.16235791266527</c:v>
                </c:pt>
                <c:pt idx="803">
                  <c:v>121.23488681603422</c:v>
                </c:pt>
                <c:pt idx="804">
                  <c:v>121.27612620256023</c:v>
                </c:pt>
                <c:pt idx="805">
                  <c:v>121.26920834120889</c:v>
                </c:pt>
                <c:pt idx="806">
                  <c:v>121.34991643510592</c:v>
                </c:pt>
                <c:pt idx="807">
                  <c:v>121.36026589602072</c:v>
                </c:pt>
                <c:pt idx="808">
                  <c:v>121.41104135160585</c:v>
                </c:pt>
                <c:pt idx="809">
                  <c:v>123.74094360425977</c:v>
                </c:pt>
                <c:pt idx="810">
                  <c:v>121.33753234596614</c:v>
                </c:pt>
                <c:pt idx="811">
                  <c:v>121.3127662468174</c:v>
                </c:pt>
                <c:pt idx="812">
                  <c:v>121.27320553910302</c:v>
                </c:pt>
                <c:pt idx="813">
                  <c:v>121.24717346818328</c:v>
                </c:pt>
                <c:pt idx="814">
                  <c:v>121.23098136557226</c:v>
                </c:pt>
                <c:pt idx="815">
                  <c:v>121.21302928530092</c:v>
                </c:pt>
                <c:pt idx="816">
                  <c:v>121.27031128317643</c:v>
                </c:pt>
                <c:pt idx="817">
                  <c:v>121.30650139329015</c:v>
                </c:pt>
                <c:pt idx="818">
                  <c:v>121.28711927063942</c:v>
                </c:pt>
                <c:pt idx="819">
                  <c:v>121.2926000674983</c:v>
                </c:pt>
                <c:pt idx="820">
                  <c:v>121.35459043033156</c:v>
                </c:pt>
                <c:pt idx="821">
                  <c:v>121.36882737607398</c:v>
                </c:pt>
                <c:pt idx="822">
                  <c:v>121.37704071048937</c:v>
                </c:pt>
                <c:pt idx="823">
                  <c:v>121.38863226712407</c:v>
                </c:pt>
                <c:pt idx="824">
                  <c:v>121.42776130955727</c:v>
                </c:pt>
                <c:pt idx="825">
                  <c:v>121.4512411990425</c:v>
                </c:pt>
                <c:pt idx="826">
                  <c:v>121.35633221134646</c:v>
                </c:pt>
                <c:pt idx="827">
                  <c:v>121.30864184699107</c:v>
                </c:pt>
                <c:pt idx="828">
                  <c:v>121.28520308620976</c:v>
                </c:pt>
                <c:pt idx="829">
                  <c:v>121.25418937003853</c:v>
                </c:pt>
                <c:pt idx="830">
                  <c:v>121.26244784061038</c:v>
                </c:pt>
                <c:pt idx="831">
                  <c:v>121.30915768750771</c:v>
                </c:pt>
                <c:pt idx="832">
                  <c:v>121.31855029479087</c:v>
                </c:pt>
                <c:pt idx="833">
                  <c:v>121.32317504464358</c:v>
                </c:pt>
                <c:pt idx="834">
                  <c:v>121.35494861054423</c:v>
                </c:pt>
                <c:pt idx="835">
                  <c:v>121.37838407183854</c:v>
                </c:pt>
                <c:pt idx="836">
                  <c:v>121.36947713822812</c:v>
                </c:pt>
                <c:pt idx="837">
                  <c:v>121.38678298469067</c:v>
                </c:pt>
                <c:pt idx="838">
                  <c:v>121.37930765067357</c:v>
                </c:pt>
                <c:pt idx="839">
                  <c:v>121.39196353114637</c:v>
                </c:pt>
                <c:pt idx="840">
                  <c:v>121.4148138521203</c:v>
                </c:pt>
                <c:pt idx="841">
                  <c:v>121.45668801730652</c:v>
                </c:pt>
                <c:pt idx="842">
                  <c:v>121.45704795618768</c:v>
                </c:pt>
                <c:pt idx="843">
                  <c:v>121.47040690100671</c:v>
                </c:pt>
                <c:pt idx="844">
                  <c:v>121.50072499232566</c:v>
                </c:pt>
                <c:pt idx="845">
                  <c:v>121.51023979913933</c:v>
                </c:pt>
                <c:pt idx="846">
                  <c:v>121.51409724437077</c:v>
                </c:pt>
                <c:pt idx="847">
                  <c:v>121.50606675848452</c:v>
                </c:pt>
                <c:pt idx="848">
                  <c:v>121.52116780201651</c:v>
                </c:pt>
                <c:pt idx="849">
                  <c:v>121.55018204298885</c:v>
                </c:pt>
                <c:pt idx="850">
                  <c:v>121.50962552973724</c:v>
                </c:pt>
                <c:pt idx="851">
                  <c:v>121.52424520290282</c:v>
                </c:pt>
                <c:pt idx="852">
                  <c:v>121.590373956641</c:v>
                </c:pt>
                <c:pt idx="853">
                  <c:v>121.62970685690466</c:v>
                </c:pt>
                <c:pt idx="854">
                  <c:v>121.70994471421018</c:v>
                </c:pt>
                <c:pt idx="855">
                  <c:v>121.71959357650036</c:v>
                </c:pt>
                <c:pt idx="856">
                  <c:v>121.70218985975528</c:v>
                </c:pt>
                <c:pt idx="857">
                  <c:v>121.74682067401297</c:v>
                </c:pt>
                <c:pt idx="858">
                  <c:v>121.75920049449738</c:v>
                </c:pt>
                <c:pt idx="859">
                  <c:v>121.80128467756671</c:v>
                </c:pt>
                <c:pt idx="860">
                  <c:v>121.84053454666503</c:v>
                </c:pt>
                <c:pt idx="861">
                  <c:v>121.82698841454264</c:v>
                </c:pt>
                <c:pt idx="862">
                  <c:v>121.77740789794851</c:v>
                </c:pt>
                <c:pt idx="863">
                  <c:v>121.80588674136649</c:v>
                </c:pt>
                <c:pt idx="864">
                  <c:v>121.77677575890165</c:v>
                </c:pt>
                <c:pt idx="865">
                  <c:v>121.81834950984928</c:v>
                </c:pt>
                <c:pt idx="866">
                  <c:v>121.8451654848144</c:v>
                </c:pt>
                <c:pt idx="867">
                  <c:v>121.85804004084534</c:v>
                </c:pt>
                <c:pt idx="868">
                  <c:v>121.78081896484794</c:v>
                </c:pt>
                <c:pt idx="869">
                  <c:v>121.85900904499211</c:v>
                </c:pt>
                <c:pt idx="870">
                  <c:v>121.85889613434918</c:v>
                </c:pt>
                <c:pt idx="871">
                  <c:v>121.86151049618921</c:v>
                </c:pt>
                <c:pt idx="872">
                  <c:v>121.86164470239397</c:v>
                </c:pt>
                <c:pt idx="873">
                  <c:v>121.89703741933903</c:v>
                </c:pt>
                <c:pt idx="874">
                  <c:v>121.85383086536079</c:v>
                </c:pt>
                <c:pt idx="875">
                  <c:v>121.8327494927626</c:v>
                </c:pt>
                <c:pt idx="876">
                  <c:v>121.87377887376121</c:v>
                </c:pt>
                <c:pt idx="877">
                  <c:v>121.88492798636659</c:v>
                </c:pt>
                <c:pt idx="878">
                  <c:v>121.91021799977443</c:v>
                </c:pt>
                <c:pt idx="879">
                  <c:v>121.90946378447103</c:v>
                </c:pt>
                <c:pt idx="880">
                  <c:v>121.88513482827791</c:v>
                </c:pt>
                <c:pt idx="881">
                  <c:v>121.91793026963833</c:v>
                </c:pt>
                <c:pt idx="882">
                  <c:v>121.97307012727032</c:v>
                </c:pt>
                <c:pt idx="883">
                  <c:v>121.99020727115946</c:v>
                </c:pt>
                <c:pt idx="884">
                  <c:v>121.96110691215985</c:v>
                </c:pt>
                <c:pt idx="885">
                  <c:v>122.01637883210924</c:v>
                </c:pt>
                <c:pt idx="886">
                  <c:v>122.01201648762095</c:v>
                </c:pt>
                <c:pt idx="887">
                  <c:v>122.00439889285984</c:v>
                </c:pt>
                <c:pt idx="888">
                  <c:v>121.94393564221475</c:v>
                </c:pt>
                <c:pt idx="889">
                  <c:v>121.95192535524764</c:v>
                </c:pt>
                <c:pt idx="890">
                  <c:v>121.97941870823638</c:v>
                </c:pt>
                <c:pt idx="891">
                  <c:v>122.01287539437823</c:v>
                </c:pt>
                <c:pt idx="892">
                  <c:v>122.03862528251473</c:v>
                </c:pt>
                <c:pt idx="893">
                  <c:v>122.04860176606981</c:v>
                </c:pt>
                <c:pt idx="894">
                  <c:v>122.06765849453463</c:v>
                </c:pt>
                <c:pt idx="895">
                  <c:v>122.03005452530164</c:v>
                </c:pt>
                <c:pt idx="896">
                  <c:v>122.03080523565022</c:v>
                </c:pt>
                <c:pt idx="897">
                  <c:v>122.07805674783829</c:v>
                </c:pt>
                <c:pt idx="898">
                  <c:v>122.06186374245605</c:v>
                </c:pt>
                <c:pt idx="899">
                  <c:v>122.06615986278319</c:v>
                </c:pt>
                <c:pt idx="900">
                  <c:v>122.05747244176465</c:v>
                </c:pt>
                <c:pt idx="901">
                  <c:v>121.81069079149488</c:v>
                </c:pt>
                <c:pt idx="902">
                  <c:v>121.80280671130393</c:v>
                </c:pt>
                <c:pt idx="903">
                  <c:v>121.78917585796613</c:v>
                </c:pt>
                <c:pt idx="904">
                  <c:v>121.7635790494091</c:v>
                </c:pt>
                <c:pt idx="905">
                  <c:v>121.74868715196131</c:v>
                </c:pt>
                <c:pt idx="906">
                  <c:v>121.77528249958935</c:v>
                </c:pt>
                <c:pt idx="907">
                  <c:v>121.79367250861441</c:v>
                </c:pt>
                <c:pt idx="908">
                  <c:v>121.75695977735293</c:v>
                </c:pt>
                <c:pt idx="909">
                  <c:v>121.77560620321742</c:v>
                </c:pt>
                <c:pt idx="910">
                  <c:v>121.76467149154564</c:v>
                </c:pt>
                <c:pt idx="911">
                  <c:v>121.81932974189152</c:v>
                </c:pt>
                <c:pt idx="912">
                  <c:v>121.82568105948103</c:v>
                </c:pt>
                <c:pt idx="913">
                  <c:v>121.86030442944777</c:v>
                </c:pt>
                <c:pt idx="914">
                  <c:v>121.84367036897056</c:v>
                </c:pt>
                <c:pt idx="915">
                  <c:v>121.87857295747754</c:v>
                </c:pt>
                <c:pt idx="916">
                  <c:v>121.86089181256952</c:v>
                </c:pt>
                <c:pt idx="917">
                  <c:v>121.83769078664426</c:v>
                </c:pt>
                <c:pt idx="918">
                  <c:v>121.85794787903531</c:v>
                </c:pt>
                <c:pt idx="919">
                  <c:v>121.89688357259796</c:v>
                </c:pt>
                <c:pt idx="920">
                  <c:v>121.90851246895836</c:v>
                </c:pt>
                <c:pt idx="921">
                  <c:v>121.94090160957364</c:v>
                </c:pt>
                <c:pt idx="922">
                  <c:v>121.94345601854918</c:v>
                </c:pt>
                <c:pt idx="923">
                  <c:v>121.92748942959581</c:v>
                </c:pt>
                <c:pt idx="924">
                  <c:v>121.93731418668004</c:v>
                </c:pt>
                <c:pt idx="925">
                  <c:v>121.91752036918159</c:v>
                </c:pt>
                <c:pt idx="926">
                  <c:v>121.93131045722555</c:v>
                </c:pt>
                <c:pt idx="927">
                  <c:v>121.95686629176852</c:v>
                </c:pt>
                <c:pt idx="928">
                  <c:v>121.95115149792659</c:v>
                </c:pt>
                <c:pt idx="929">
                  <c:v>121.9563297582754</c:v>
                </c:pt>
                <c:pt idx="930">
                  <c:v>121.97137009547816</c:v>
                </c:pt>
                <c:pt idx="931">
                  <c:v>121.94428353355997</c:v>
                </c:pt>
                <c:pt idx="932">
                  <c:v>121.95874441190098</c:v>
                </c:pt>
                <c:pt idx="933">
                  <c:v>121.97695863576789</c:v>
                </c:pt>
                <c:pt idx="934">
                  <c:v>122.03686869099278</c:v>
                </c:pt>
                <c:pt idx="935">
                  <c:v>122.00090556928883</c:v>
                </c:pt>
                <c:pt idx="936">
                  <c:v>121.99041509072153</c:v>
                </c:pt>
                <c:pt idx="937">
                  <c:v>122.02033515645397</c:v>
                </c:pt>
                <c:pt idx="938">
                  <c:v>122.00687288709341</c:v>
                </c:pt>
                <c:pt idx="939">
                  <c:v>121.98253198912286</c:v>
                </c:pt>
                <c:pt idx="940">
                  <c:v>121.98145826254103</c:v>
                </c:pt>
                <c:pt idx="941">
                  <c:v>121.98009366866867</c:v>
                </c:pt>
                <c:pt idx="942">
                  <c:v>122.02245429578616</c:v>
                </c:pt>
                <c:pt idx="943">
                  <c:v>122.04635109634975</c:v>
                </c:pt>
                <c:pt idx="944">
                  <c:v>122.04945143223131</c:v>
                </c:pt>
                <c:pt idx="945">
                  <c:v>122.80080534068296</c:v>
                </c:pt>
                <c:pt idx="946">
                  <c:v>122.8171607250225</c:v>
                </c:pt>
                <c:pt idx="947">
                  <c:v>122.97478239567943</c:v>
                </c:pt>
                <c:pt idx="948">
                  <c:v>122.97050843466916</c:v>
                </c:pt>
                <c:pt idx="949">
                  <c:v>122.94724244974742</c:v>
                </c:pt>
                <c:pt idx="950">
                  <c:v>123.00244719885268</c:v>
                </c:pt>
                <c:pt idx="951">
                  <c:v>123.04959098274388</c:v>
                </c:pt>
                <c:pt idx="952">
                  <c:v>123.08252479494497</c:v>
                </c:pt>
                <c:pt idx="953">
                  <c:v>123.08455606422243</c:v>
                </c:pt>
                <c:pt idx="954">
                  <c:v>123.06547216651357</c:v>
                </c:pt>
                <c:pt idx="955">
                  <c:v>123.09092447151411</c:v>
                </c:pt>
                <c:pt idx="956">
                  <c:v>123.09454043266459</c:v>
                </c:pt>
                <c:pt idx="957">
                  <c:v>123.11949649136348</c:v>
                </c:pt>
                <c:pt idx="958">
                  <c:v>123.1164729017636</c:v>
                </c:pt>
                <c:pt idx="959">
                  <c:v>123.08051195561602</c:v>
                </c:pt>
                <c:pt idx="960">
                  <c:v>123.10334590703694</c:v>
                </c:pt>
                <c:pt idx="961">
                  <c:v>123.1085651545186</c:v>
                </c:pt>
                <c:pt idx="962">
                  <c:v>123.13553263755051</c:v>
                </c:pt>
                <c:pt idx="963">
                  <c:v>123.14867390608455</c:v>
                </c:pt>
                <c:pt idx="964">
                  <c:v>123.16192757745725</c:v>
                </c:pt>
                <c:pt idx="965">
                  <c:v>123.15616382357558</c:v>
                </c:pt>
                <c:pt idx="966">
                  <c:v>123.15545517848447</c:v>
                </c:pt>
                <c:pt idx="967">
                  <c:v>123.14017085154822</c:v>
                </c:pt>
                <c:pt idx="968">
                  <c:v>123.11834587377187</c:v>
                </c:pt>
                <c:pt idx="969">
                  <c:v>123.12567023401711</c:v>
                </c:pt>
                <c:pt idx="970">
                  <c:v>123.12826974577202</c:v>
                </c:pt>
                <c:pt idx="971">
                  <c:v>123.15206823442584</c:v>
                </c:pt>
                <c:pt idx="972">
                  <c:v>123.18623106347086</c:v>
                </c:pt>
                <c:pt idx="973">
                  <c:v>123.18244516250552</c:v>
                </c:pt>
                <c:pt idx="974">
                  <c:v>123.20413135909153</c:v>
                </c:pt>
                <c:pt idx="975">
                  <c:v>123.2079229332938</c:v>
                </c:pt>
                <c:pt idx="976">
                  <c:v>123.19923468554789</c:v>
                </c:pt>
                <c:pt idx="977">
                  <c:v>123.20760102334134</c:v>
                </c:pt>
                <c:pt idx="978">
                  <c:v>123.20888328003313</c:v>
                </c:pt>
                <c:pt idx="979">
                  <c:v>123.23964372290752</c:v>
                </c:pt>
                <c:pt idx="980">
                  <c:v>123.24695072867722</c:v>
                </c:pt>
                <c:pt idx="981">
                  <c:v>123.26089709400784</c:v>
                </c:pt>
                <c:pt idx="982">
                  <c:v>123.26526555611616</c:v>
                </c:pt>
                <c:pt idx="983">
                  <c:v>123.27102243402973</c:v>
                </c:pt>
                <c:pt idx="984">
                  <c:v>123.26605166640776</c:v>
                </c:pt>
                <c:pt idx="985">
                  <c:v>123.28060614997536</c:v>
                </c:pt>
                <c:pt idx="986">
                  <c:v>123.2907589470947</c:v>
                </c:pt>
                <c:pt idx="987">
                  <c:v>123.33070218122816</c:v>
                </c:pt>
                <c:pt idx="988">
                  <c:v>123.32772404462524</c:v>
                </c:pt>
                <c:pt idx="989">
                  <c:v>123.33911655775988</c:v>
                </c:pt>
                <c:pt idx="990">
                  <c:v>123.34597135939133</c:v>
                </c:pt>
                <c:pt idx="991">
                  <c:v>123.35541363467343</c:v>
                </c:pt>
                <c:pt idx="992">
                  <c:v>123.37517556526758</c:v>
                </c:pt>
                <c:pt idx="993">
                  <c:v>123.39298061214012</c:v>
                </c:pt>
                <c:pt idx="994">
                  <c:v>123.41460057313309</c:v>
                </c:pt>
                <c:pt idx="995">
                  <c:v>123.41802232500554</c:v>
                </c:pt>
                <c:pt idx="996">
                  <c:v>123.4198071744208</c:v>
                </c:pt>
                <c:pt idx="997">
                  <c:v>123.41123211104799</c:v>
                </c:pt>
                <c:pt idx="998">
                  <c:v>123.41176988421138</c:v>
                </c:pt>
                <c:pt idx="999">
                  <c:v>123.41571525366045</c:v>
                </c:pt>
                <c:pt idx="1000">
                  <c:v>123.44371605715162</c:v>
                </c:pt>
                <c:pt idx="1001">
                  <c:v>123.43093551314892</c:v>
                </c:pt>
                <c:pt idx="1002">
                  <c:v>123.43705229542932</c:v>
                </c:pt>
                <c:pt idx="1003">
                  <c:v>123.43172902507803</c:v>
                </c:pt>
                <c:pt idx="1004">
                  <c:v>123.44619283971558</c:v>
                </c:pt>
                <c:pt idx="1005">
                  <c:v>123.45721138895328</c:v>
                </c:pt>
                <c:pt idx="1006">
                  <c:v>123.47095602878673</c:v>
                </c:pt>
                <c:pt idx="1007">
                  <c:v>123.47241480027814</c:v>
                </c:pt>
                <c:pt idx="1008">
                  <c:v>123.47795726419346</c:v>
                </c:pt>
                <c:pt idx="1009">
                  <c:v>123.49687686911047</c:v>
                </c:pt>
                <c:pt idx="1010">
                  <c:v>123.50657830509867</c:v>
                </c:pt>
                <c:pt idx="1011">
                  <c:v>123.50194881659887</c:v>
                </c:pt>
                <c:pt idx="1012">
                  <c:v>123.51774444198988</c:v>
                </c:pt>
                <c:pt idx="1013">
                  <c:v>123.51053464411561</c:v>
                </c:pt>
                <c:pt idx="1014">
                  <c:v>123.51390437334402</c:v>
                </c:pt>
                <c:pt idx="1015">
                  <c:v>125.07692741559983</c:v>
                </c:pt>
                <c:pt idx="1016">
                  <c:v>125.0760437220048</c:v>
                </c:pt>
                <c:pt idx="1017">
                  <c:v>125.11758826683108</c:v>
                </c:pt>
                <c:pt idx="1018">
                  <c:v>125.12561079919179</c:v>
                </c:pt>
                <c:pt idx="1019">
                  <c:v>125.1268733297497</c:v>
                </c:pt>
                <c:pt idx="1020">
                  <c:v>125.13533419610022</c:v>
                </c:pt>
                <c:pt idx="1021">
                  <c:v>125.12858323046952</c:v>
                </c:pt>
                <c:pt idx="1022">
                  <c:v>125.13483028748099</c:v>
                </c:pt>
                <c:pt idx="1023">
                  <c:v>125.15688970754616</c:v>
                </c:pt>
                <c:pt idx="1024">
                  <c:v>125.16419542447971</c:v>
                </c:pt>
                <c:pt idx="1025">
                  <c:v>125.17401117353742</c:v>
                </c:pt>
                <c:pt idx="1026">
                  <c:v>125.18854082632242</c:v>
                </c:pt>
                <c:pt idx="1027">
                  <c:v>125.19406678028213</c:v>
                </c:pt>
                <c:pt idx="1028">
                  <c:v>125.2256438893757</c:v>
                </c:pt>
                <c:pt idx="1029">
                  <c:v>125.23686270771788</c:v>
                </c:pt>
                <c:pt idx="1030">
                  <c:v>125.24579398217868</c:v>
                </c:pt>
                <c:pt idx="1031">
                  <c:v>125.3425245268936</c:v>
                </c:pt>
                <c:pt idx="1032">
                  <c:v>125.34945400162098</c:v>
                </c:pt>
                <c:pt idx="1033">
                  <c:v>125.3483256489427</c:v>
                </c:pt>
                <c:pt idx="1034">
                  <c:v>125.37371152811146</c:v>
                </c:pt>
                <c:pt idx="1035">
                  <c:v>125.36385309945102</c:v>
                </c:pt>
                <c:pt idx="1036">
                  <c:v>125.38200144517052</c:v>
                </c:pt>
                <c:pt idx="1037">
                  <c:v>125.40929653754152</c:v>
                </c:pt>
                <c:pt idx="1038">
                  <c:v>125.3857453274899</c:v>
                </c:pt>
                <c:pt idx="1039">
                  <c:v>125.46923920133166</c:v>
                </c:pt>
                <c:pt idx="1040">
                  <c:v>125.47912708227601</c:v>
                </c:pt>
                <c:pt idx="1041">
                  <c:v>125.49461932680489</c:v>
                </c:pt>
                <c:pt idx="1042">
                  <c:v>125.53976694981687</c:v>
                </c:pt>
                <c:pt idx="1043">
                  <c:v>125.54818721924507</c:v>
                </c:pt>
                <c:pt idx="1044">
                  <c:v>125.53648297500644</c:v>
                </c:pt>
                <c:pt idx="1045">
                  <c:v>125.54943811731255</c:v>
                </c:pt>
                <c:pt idx="1046">
                  <c:v>125.54083679380099</c:v>
                </c:pt>
                <c:pt idx="1047">
                  <c:v>125.55714871426525</c:v>
                </c:pt>
                <c:pt idx="1048">
                  <c:v>125.55500864763715</c:v>
                </c:pt>
                <c:pt idx="1049">
                  <c:v>125.56420450938188</c:v>
                </c:pt>
                <c:pt idx="1050">
                  <c:v>125.58854860676612</c:v>
                </c:pt>
                <c:pt idx="1051">
                  <c:v>125.57545798878587</c:v>
                </c:pt>
                <c:pt idx="1052">
                  <c:v>125.55335476162215</c:v>
                </c:pt>
                <c:pt idx="1053">
                  <c:v>125.5569321470312</c:v>
                </c:pt>
                <c:pt idx="1054">
                  <c:v>125.57560527959379</c:v>
                </c:pt>
                <c:pt idx="1055">
                  <c:v>125.60325972503931</c:v>
                </c:pt>
                <c:pt idx="1056">
                  <c:v>125.63676097465891</c:v>
                </c:pt>
                <c:pt idx="1057">
                  <c:v>125.64122708124444</c:v>
                </c:pt>
                <c:pt idx="1058">
                  <c:v>125.64763112316656</c:v>
                </c:pt>
                <c:pt idx="1059">
                  <c:v>129.71836262228732</c:v>
                </c:pt>
                <c:pt idx="1060">
                  <c:v>129.71857057803797</c:v>
                </c:pt>
                <c:pt idx="1061">
                  <c:v>129.43123762680153</c:v>
                </c:pt>
                <c:pt idx="1062">
                  <c:v>129.43098808677453</c:v>
                </c:pt>
                <c:pt idx="1063">
                  <c:v>129.74890334070801</c:v>
                </c:pt>
                <c:pt idx="1064">
                  <c:v>129.74145211280808</c:v>
                </c:pt>
                <c:pt idx="1065">
                  <c:v>129.76451893695102</c:v>
                </c:pt>
                <c:pt idx="1066">
                  <c:v>129.78117869948633</c:v>
                </c:pt>
                <c:pt idx="1067">
                  <c:v>129.7888900756025</c:v>
                </c:pt>
                <c:pt idx="1068">
                  <c:v>129.81036245214995</c:v>
                </c:pt>
                <c:pt idx="1069">
                  <c:v>129.82913235160018</c:v>
                </c:pt>
                <c:pt idx="1070">
                  <c:v>129.85370184315465</c:v>
                </c:pt>
                <c:pt idx="1071">
                  <c:v>129.90199154837384</c:v>
                </c:pt>
                <c:pt idx="1072">
                  <c:v>129.91734549977292</c:v>
                </c:pt>
                <c:pt idx="1073">
                  <c:v>129.9811823030538</c:v>
                </c:pt>
                <c:pt idx="1074">
                  <c:v>129.99138326836277</c:v>
                </c:pt>
                <c:pt idx="1075">
                  <c:v>129.99918307113427</c:v>
                </c:pt>
                <c:pt idx="1076">
                  <c:v>130.0085499961715</c:v>
                </c:pt>
                <c:pt idx="1077">
                  <c:v>130.03511577303487</c:v>
                </c:pt>
                <c:pt idx="1078">
                  <c:v>130.07744701186107</c:v>
                </c:pt>
                <c:pt idx="1079">
                  <c:v>130.12334970235256</c:v>
                </c:pt>
                <c:pt idx="1080">
                  <c:v>130.13942055084891</c:v>
                </c:pt>
                <c:pt idx="1081">
                  <c:v>130.19651547574793</c:v>
                </c:pt>
                <c:pt idx="1082">
                  <c:v>130.24753110853388</c:v>
                </c:pt>
                <c:pt idx="1083">
                  <c:v>130.25285294518486</c:v>
                </c:pt>
                <c:pt idx="1084">
                  <c:v>130.26009733955109</c:v>
                </c:pt>
                <c:pt idx="1085">
                  <c:v>130.23654373907473</c:v>
                </c:pt>
                <c:pt idx="1086">
                  <c:v>130.21321153182308</c:v>
                </c:pt>
                <c:pt idx="1087">
                  <c:v>130.26379062347331</c:v>
                </c:pt>
                <c:pt idx="1088">
                  <c:v>130.26765347277072</c:v>
                </c:pt>
                <c:pt idx="1089">
                  <c:v>130.27790394601141</c:v>
                </c:pt>
                <c:pt idx="1090">
                  <c:v>132.65316851594139</c:v>
                </c:pt>
                <c:pt idx="1091">
                  <c:v>132.65790947624509</c:v>
                </c:pt>
                <c:pt idx="1092">
                  <c:v>132.67985990162001</c:v>
                </c:pt>
                <c:pt idx="1093">
                  <c:v>132.70877108872099</c:v>
                </c:pt>
                <c:pt idx="1094">
                  <c:v>132.69313487745518</c:v>
                </c:pt>
                <c:pt idx="1095">
                  <c:v>132.74338317146672</c:v>
                </c:pt>
                <c:pt idx="1096">
                  <c:v>132.80902082963706</c:v>
                </c:pt>
                <c:pt idx="1097">
                  <c:v>132.822700316518</c:v>
                </c:pt>
                <c:pt idx="1098">
                  <c:v>132.82550436019167</c:v>
                </c:pt>
                <c:pt idx="1099">
                  <c:v>132.77316689275941</c:v>
                </c:pt>
                <c:pt idx="1100">
                  <c:v>132.77582565667791</c:v>
                </c:pt>
                <c:pt idx="1101">
                  <c:v>132.80884630273684</c:v>
                </c:pt>
                <c:pt idx="1102">
                  <c:v>132.79777629894195</c:v>
                </c:pt>
                <c:pt idx="1103">
                  <c:v>132.83617615730088</c:v>
                </c:pt>
                <c:pt idx="1104">
                  <c:v>132.86937798469555</c:v>
                </c:pt>
                <c:pt idx="1105">
                  <c:v>132.89451467237834</c:v>
                </c:pt>
                <c:pt idx="1106">
                  <c:v>132.91209384731997</c:v>
                </c:pt>
                <c:pt idx="1107">
                  <c:v>132.92502221755205</c:v>
                </c:pt>
                <c:pt idx="1108">
                  <c:v>132.9217471754763</c:v>
                </c:pt>
                <c:pt idx="1109">
                  <c:v>132.89979545611649</c:v>
                </c:pt>
                <c:pt idx="1110">
                  <c:v>132.94648017583165</c:v>
                </c:pt>
                <c:pt idx="1111">
                  <c:v>132.93347664497855</c:v>
                </c:pt>
                <c:pt idx="1112">
                  <c:v>132.94369925715873</c:v>
                </c:pt>
                <c:pt idx="1113">
                  <c:v>132.99629508912312</c:v>
                </c:pt>
                <c:pt idx="1114">
                  <c:v>133.03350308555289</c:v>
                </c:pt>
                <c:pt idx="1115">
                  <c:v>133.10874217517633</c:v>
                </c:pt>
                <c:pt idx="1116">
                  <c:v>133.01114229678464</c:v>
                </c:pt>
                <c:pt idx="1117">
                  <c:v>133.02645007331472</c:v>
                </c:pt>
                <c:pt idx="1118">
                  <c:v>133.00908816756015</c:v>
                </c:pt>
                <c:pt idx="1119">
                  <c:v>133.00622090765307</c:v>
                </c:pt>
                <c:pt idx="1120">
                  <c:v>132.97386540520154</c:v>
                </c:pt>
                <c:pt idx="1121">
                  <c:v>133.00157150647399</c:v>
                </c:pt>
                <c:pt idx="1122">
                  <c:v>133.0330481428098</c:v>
                </c:pt>
                <c:pt idx="1123">
                  <c:v>132.99762094312354</c:v>
                </c:pt>
                <c:pt idx="1124">
                  <c:v>132.98456113886692</c:v>
                </c:pt>
                <c:pt idx="1125">
                  <c:v>132.99804385558357</c:v>
                </c:pt>
                <c:pt idx="1126">
                  <c:v>132.96968756236816</c:v>
                </c:pt>
                <c:pt idx="1127">
                  <c:v>132.99874301795654</c:v>
                </c:pt>
                <c:pt idx="1128">
                  <c:v>132.99928253827767</c:v>
                </c:pt>
                <c:pt idx="1129">
                  <c:v>133.03982251421468</c:v>
                </c:pt>
                <c:pt idx="1130">
                  <c:v>133.06861554148222</c:v>
                </c:pt>
                <c:pt idx="1131">
                  <c:v>133.05598553622005</c:v>
                </c:pt>
                <c:pt idx="1132">
                  <c:v>133.06501142919629</c:v>
                </c:pt>
                <c:pt idx="1133">
                  <c:v>133.08001712075975</c:v>
                </c:pt>
                <c:pt idx="1134">
                  <c:v>133.08117830007143</c:v>
                </c:pt>
                <c:pt idx="1135">
                  <c:v>133.05669761642676</c:v>
                </c:pt>
                <c:pt idx="1136">
                  <c:v>133.03303420978605</c:v>
                </c:pt>
                <c:pt idx="1137">
                  <c:v>133.07304549821677</c:v>
                </c:pt>
                <c:pt idx="1138">
                  <c:v>133.09747540819939</c:v>
                </c:pt>
                <c:pt idx="1139">
                  <c:v>133.10834544969228</c:v>
                </c:pt>
                <c:pt idx="1140">
                  <c:v>133.11118137589921</c:v>
                </c:pt>
                <c:pt idx="1141">
                  <c:v>133.18685172835214</c:v>
                </c:pt>
                <c:pt idx="1142">
                  <c:v>133.17680177662638</c:v>
                </c:pt>
                <c:pt idx="1143">
                  <c:v>133.16183326472517</c:v>
                </c:pt>
                <c:pt idx="1144">
                  <c:v>130.61888420167975</c:v>
                </c:pt>
                <c:pt idx="1145">
                  <c:v>130.63459395932583</c:v>
                </c:pt>
                <c:pt idx="1146">
                  <c:v>132.21512265260375</c:v>
                </c:pt>
                <c:pt idx="1147">
                  <c:v>132.1847859278007</c:v>
                </c:pt>
                <c:pt idx="1148">
                  <c:v>132.16156479386098</c:v>
                </c:pt>
                <c:pt idx="1149">
                  <c:v>132.16015676103112</c:v>
                </c:pt>
                <c:pt idx="1150">
                  <c:v>132.17151347245783</c:v>
                </c:pt>
                <c:pt idx="1151">
                  <c:v>132.16529551567703</c:v>
                </c:pt>
                <c:pt idx="1152">
                  <c:v>132.1719697975532</c:v>
                </c:pt>
                <c:pt idx="1153">
                  <c:v>132.19755249885694</c:v>
                </c:pt>
                <c:pt idx="1154">
                  <c:v>132.21236025274411</c:v>
                </c:pt>
                <c:pt idx="1155">
                  <c:v>132.24252055071267</c:v>
                </c:pt>
                <c:pt idx="1156">
                  <c:v>132.22534207784989</c:v>
                </c:pt>
                <c:pt idx="1157">
                  <c:v>132.17503313158605</c:v>
                </c:pt>
                <c:pt idx="1158">
                  <c:v>132.20633374949608</c:v>
                </c:pt>
                <c:pt idx="1159">
                  <c:v>132.21334079920058</c:v>
                </c:pt>
                <c:pt idx="1160">
                  <c:v>132.24742577580187</c:v>
                </c:pt>
                <c:pt idx="1161">
                  <c:v>132.27754249109253</c:v>
                </c:pt>
                <c:pt idx="1162">
                  <c:v>130.19793667573188</c:v>
                </c:pt>
                <c:pt idx="1163">
                  <c:v>130.20593224777633</c:v>
                </c:pt>
                <c:pt idx="1164">
                  <c:v>130.25676897230625</c:v>
                </c:pt>
                <c:pt idx="1165">
                  <c:v>130.21762390817128</c:v>
                </c:pt>
                <c:pt idx="1166">
                  <c:v>130.23664706203294</c:v>
                </c:pt>
                <c:pt idx="1167">
                  <c:v>130.25589624644786</c:v>
                </c:pt>
                <c:pt idx="1168">
                  <c:v>130.25596234563329</c:v>
                </c:pt>
                <c:pt idx="1169">
                  <c:v>130.25158001949239</c:v>
                </c:pt>
                <c:pt idx="1170">
                  <c:v>130.2332495392798</c:v>
                </c:pt>
                <c:pt idx="1171">
                  <c:v>130.2548306042271</c:v>
                </c:pt>
                <c:pt idx="1172">
                  <c:v>130.24765290819926</c:v>
                </c:pt>
                <c:pt idx="1173">
                  <c:v>130.22120748883648</c:v>
                </c:pt>
                <c:pt idx="1174">
                  <c:v>130.19984732829238</c:v>
                </c:pt>
                <c:pt idx="1175">
                  <c:v>130.21280258448996</c:v>
                </c:pt>
                <c:pt idx="1176">
                  <c:v>130.2192787585401</c:v>
                </c:pt>
                <c:pt idx="1177">
                  <c:v>130.16589810396729</c:v>
                </c:pt>
                <c:pt idx="1178">
                  <c:v>130.13498677605813</c:v>
                </c:pt>
                <c:pt idx="1179">
                  <c:v>130.17705530772204</c:v>
                </c:pt>
                <c:pt idx="1180">
                  <c:v>130.17903864670012</c:v>
                </c:pt>
                <c:pt idx="1181">
                  <c:v>130.18048174176027</c:v>
                </c:pt>
                <c:pt idx="1182">
                  <c:v>130.18515704290439</c:v>
                </c:pt>
                <c:pt idx="1183">
                  <c:v>130.16131284454286</c:v>
                </c:pt>
                <c:pt idx="1184">
                  <c:v>130.64210102316383</c:v>
                </c:pt>
                <c:pt idx="1185">
                  <c:v>131.19654418711681</c:v>
                </c:pt>
                <c:pt idx="1186">
                  <c:v>131.21162261875381</c:v>
                </c:pt>
                <c:pt idx="1187">
                  <c:v>131.2232580722941</c:v>
                </c:pt>
                <c:pt idx="1188">
                  <c:v>131.23274276232956</c:v>
                </c:pt>
                <c:pt idx="1189">
                  <c:v>131.25296562246388</c:v>
                </c:pt>
                <c:pt idx="1190">
                  <c:v>131.26979092216519</c:v>
                </c:pt>
                <c:pt idx="1191">
                  <c:v>131.26815438094965</c:v>
                </c:pt>
                <c:pt idx="1192">
                  <c:v>131.34441494150144</c:v>
                </c:pt>
                <c:pt idx="1193">
                  <c:v>131.32563574600144</c:v>
                </c:pt>
                <c:pt idx="1194">
                  <c:v>131.29249699931108</c:v>
                </c:pt>
                <c:pt idx="1195">
                  <c:v>131.31048767666081</c:v>
                </c:pt>
                <c:pt idx="1196">
                  <c:v>131.32239647854732</c:v>
                </c:pt>
                <c:pt idx="1197">
                  <c:v>131.27666633521787</c:v>
                </c:pt>
                <c:pt idx="1198">
                  <c:v>131.27110596445868</c:v>
                </c:pt>
                <c:pt idx="1199">
                  <c:v>131.29338025090854</c:v>
                </c:pt>
                <c:pt idx="1200">
                  <c:v>131.37788764265625</c:v>
                </c:pt>
                <c:pt idx="1201">
                  <c:v>131.38629285139669</c:v>
                </c:pt>
                <c:pt idx="1202">
                  <c:v>131.35383215927965</c:v>
                </c:pt>
                <c:pt idx="1203">
                  <c:v>131.33189105523505</c:v>
                </c:pt>
                <c:pt idx="1204">
                  <c:v>131.33646699189376</c:v>
                </c:pt>
                <c:pt idx="1205">
                  <c:v>131.36362685488308</c:v>
                </c:pt>
                <c:pt idx="1206">
                  <c:v>131.37454617377864</c:v>
                </c:pt>
                <c:pt idx="1207">
                  <c:v>131.32964131021541</c:v>
                </c:pt>
                <c:pt idx="1208">
                  <c:v>131.33153615140222</c:v>
                </c:pt>
                <c:pt idx="1209">
                  <c:v>131.30490318295679</c:v>
                </c:pt>
                <c:pt idx="1210">
                  <c:v>131.34796451268863</c:v>
                </c:pt>
                <c:pt idx="1211">
                  <c:v>131.32230123135079</c:v>
                </c:pt>
                <c:pt idx="1212">
                  <c:v>131.34220029936793</c:v>
                </c:pt>
                <c:pt idx="1213">
                  <c:v>131.35850552097222</c:v>
                </c:pt>
                <c:pt idx="1214">
                  <c:v>131.36208855491029</c:v>
                </c:pt>
                <c:pt idx="1215">
                  <c:v>131.36121040523162</c:v>
                </c:pt>
                <c:pt idx="1216">
                  <c:v>131.44076870560684</c:v>
                </c:pt>
                <c:pt idx="1217">
                  <c:v>131.46762280687383</c:v>
                </c:pt>
                <c:pt idx="1218">
                  <c:v>131.45688596864869</c:v>
                </c:pt>
                <c:pt idx="1219">
                  <c:v>131.44674294319833</c:v>
                </c:pt>
                <c:pt idx="1220">
                  <c:v>131.45711112177662</c:v>
                </c:pt>
                <c:pt idx="1221">
                  <c:v>131.50396446399699</c:v>
                </c:pt>
                <c:pt idx="1222">
                  <c:v>131.56004721035259</c:v>
                </c:pt>
                <c:pt idx="1223">
                  <c:v>131.58076889446758</c:v>
                </c:pt>
                <c:pt idx="1224">
                  <c:v>131.55451864985633</c:v>
                </c:pt>
                <c:pt idx="1225">
                  <c:v>131.52255360000612</c:v>
                </c:pt>
                <c:pt idx="1226">
                  <c:v>131.50514865263372</c:v>
                </c:pt>
                <c:pt idx="1227">
                  <c:v>131.50534218068546</c:v>
                </c:pt>
                <c:pt idx="1228">
                  <c:v>131.51093978609981</c:v>
                </c:pt>
                <c:pt idx="1229">
                  <c:v>131.57093791083835</c:v>
                </c:pt>
                <c:pt idx="1230">
                  <c:v>131.6038509562419</c:v>
                </c:pt>
                <c:pt idx="1231">
                  <c:v>131.6246501526698</c:v>
                </c:pt>
                <c:pt idx="1232">
                  <c:v>131.63247274524943</c:v>
                </c:pt>
                <c:pt idx="1233">
                  <c:v>131.63820465749467</c:v>
                </c:pt>
                <c:pt idx="1234">
                  <c:v>131.64394836924069</c:v>
                </c:pt>
                <c:pt idx="1235">
                  <c:v>131.72597598340849</c:v>
                </c:pt>
                <c:pt idx="1236">
                  <c:v>131.73948876448989</c:v>
                </c:pt>
                <c:pt idx="1237">
                  <c:v>131.77234616551596</c:v>
                </c:pt>
                <c:pt idx="1238">
                  <c:v>131.74943543339305</c:v>
                </c:pt>
                <c:pt idx="1239">
                  <c:v>131.82267537499897</c:v>
                </c:pt>
                <c:pt idx="1240">
                  <c:v>131.75253207544108</c:v>
                </c:pt>
                <c:pt idx="1241">
                  <c:v>131.78959639700173</c:v>
                </c:pt>
                <c:pt idx="1242">
                  <c:v>131.80140744373753</c:v>
                </c:pt>
                <c:pt idx="1243">
                  <c:v>131.82859023275998</c:v>
                </c:pt>
                <c:pt idx="1244">
                  <c:v>131.84557790716627</c:v>
                </c:pt>
                <c:pt idx="1245">
                  <c:v>131.81996607955043</c:v>
                </c:pt>
                <c:pt idx="1246">
                  <c:v>131.80869016925587</c:v>
                </c:pt>
                <c:pt idx="1247">
                  <c:v>131.863712460366</c:v>
                </c:pt>
                <c:pt idx="1248">
                  <c:v>131.90392860739613</c:v>
                </c:pt>
                <c:pt idx="1249">
                  <c:v>131.89603650398061</c:v>
                </c:pt>
                <c:pt idx="1250">
                  <c:v>135.80411360053202</c:v>
                </c:pt>
                <c:pt idx="1251">
                  <c:v>135.81798710439432</c:v>
                </c:pt>
                <c:pt idx="1252">
                  <c:v>135.82676815523772</c:v>
                </c:pt>
                <c:pt idx="1253">
                  <c:v>135.83268249533734</c:v>
                </c:pt>
                <c:pt idx="1254">
                  <c:v>135.83858031332812</c:v>
                </c:pt>
                <c:pt idx="1255">
                  <c:v>135.84446128554958</c:v>
                </c:pt>
                <c:pt idx="1256">
                  <c:v>136.05410647670448</c:v>
                </c:pt>
                <c:pt idx="1257">
                  <c:v>135.86806115735632</c:v>
                </c:pt>
                <c:pt idx="1258">
                  <c:v>135.87398173724409</c:v>
                </c:pt>
                <c:pt idx="1259">
                  <c:v>135.87991491732751</c:v>
                </c:pt>
                <c:pt idx="1260">
                  <c:v>135.88586066078429</c:v>
                </c:pt>
                <c:pt idx="1261">
                  <c:v>135.90040284728926</c:v>
                </c:pt>
                <c:pt idx="1262">
                  <c:v>135.90988786287156</c:v>
                </c:pt>
                <c:pt idx="1263">
                  <c:v>135.91592208734366</c:v>
                </c:pt>
                <c:pt idx="1264">
                  <c:v>135.9220182083092</c:v>
                </c:pt>
                <c:pt idx="1265">
                  <c:v>135.92814664100482</c:v>
                </c:pt>
                <c:pt idx="1266">
                  <c:v>135.94291451533525</c:v>
                </c:pt>
                <c:pt idx="1267">
                  <c:v>135.95215630932341</c:v>
                </c:pt>
                <c:pt idx="1268">
                  <c:v>135.95815213437226</c:v>
                </c:pt>
                <c:pt idx="1269">
                  <c:v>135.96415087331653</c:v>
                </c:pt>
                <c:pt idx="1270">
                  <c:v>135.97016237359077</c:v>
                </c:pt>
                <c:pt idx="1271">
                  <c:v>135.98497099719495</c:v>
                </c:pt>
                <c:pt idx="1272">
                  <c:v>135.99432659566003</c:v>
                </c:pt>
                <c:pt idx="1273">
                  <c:v>135.92528844931653</c:v>
                </c:pt>
                <c:pt idx="1274">
                  <c:v>136.01254327759705</c:v>
                </c:pt>
                <c:pt idx="1275">
                  <c:v>136.02742158162363</c:v>
                </c:pt>
                <c:pt idx="1276">
                  <c:v>136.08284265479654</c:v>
                </c:pt>
                <c:pt idx="1277">
                  <c:v>136.12379363392552</c:v>
                </c:pt>
                <c:pt idx="1278">
                  <c:v>136.12987818284611</c:v>
                </c:pt>
                <c:pt idx="1279">
                  <c:v>136.13652405946266</c:v>
                </c:pt>
                <c:pt idx="1280">
                  <c:v>136.15118394980422</c:v>
                </c:pt>
                <c:pt idx="1281">
                  <c:v>136.17848031305329</c:v>
                </c:pt>
                <c:pt idx="1282">
                  <c:v>136.18467598155246</c:v>
                </c:pt>
                <c:pt idx="1283">
                  <c:v>136.19087436603567</c:v>
                </c:pt>
                <c:pt idx="1284">
                  <c:v>136.19713484951288</c:v>
                </c:pt>
                <c:pt idx="1285">
                  <c:v>136.12754041915409</c:v>
                </c:pt>
                <c:pt idx="1286">
                  <c:v>136.13689118510854</c:v>
                </c:pt>
                <c:pt idx="1287">
                  <c:v>136.14311742973163</c:v>
                </c:pt>
                <c:pt idx="1288">
                  <c:v>136.14934662164464</c:v>
                </c:pt>
                <c:pt idx="1289">
                  <c:v>136.15555710427105</c:v>
                </c:pt>
                <c:pt idx="1290">
                  <c:v>136.17105232558353</c:v>
                </c:pt>
                <c:pt idx="1291">
                  <c:v>136.18031983372796</c:v>
                </c:pt>
                <c:pt idx="1292">
                  <c:v>136.18652330588807</c:v>
                </c:pt>
                <c:pt idx="1293">
                  <c:v>136.19273976207342</c:v>
                </c:pt>
                <c:pt idx="1294">
                  <c:v>136.19893757811042</c:v>
                </c:pt>
                <c:pt idx="1295">
                  <c:v>136.21449946836711</c:v>
                </c:pt>
                <c:pt idx="1296">
                  <c:v>136.22392042961587</c:v>
                </c:pt>
                <c:pt idx="1297">
                  <c:v>136.23017366711616</c:v>
                </c:pt>
                <c:pt idx="1298">
                  <c:v>136.23643389443251</c:v>
                </c:pt>
                <c:pt idx="1299">
                  <c:v>136.24271629396571</c:v>
                </c:pt>
                <c:pt idx="1300">
                  <c:v>136.25842519308762</c:v>
                </c:pt>
                <c:pt idx="1301">
                  <c:v>136.26785113169601</c:v>
                </c:pt>
                <c:pt idx="1302">
                  <c:v>136.27416930910252</c:v>
                </c:pt>
                <c:pt idx="1303">
                  <c:v>136.28054061133096</c:v>
                </c:pt>
                <c:pt idx="1304">
                  <c:v>136.28692589058022</c:v>
                </c:pt>
                <c:pt idx="1305">
                  <c:v>136.30794762691826</c:v>
                </c:pt>
                <c:pt idx="1306">
                  <c:v>136.31883038216571</c:v>
                </c:pt>
                <c:pt idx="1307">
                  <c:v>136.17881874604393</c:v>
                </c:pt>
                <c:pt idx="1308">
                  <c:v>136.21145022417872</c:v>
                </c:pt>
                <c:pt idx="1309">
                  <c:v>136.2208457560366</c:v>
                </c:pt>
                <c:pt idx="1310">
                  <c:v>136.21006134537055</c:v>
                </c:pt>
                <c:pt idx="1311">
                  <c:v>136.1996996269003</c:v>
                </c:pt>
                <c:pt idx="1312">
                  <c:v>138.475857903286</c:v>
                </c:pt>
                <c:pt idx="1313">
                  <c:v>138.49494259285467</c:v>
                </c:pt>
                <c:pt idx="1314">
                  <c:v>138.52058709063866</c:v>
                </c:pt>
                <c:pt idx="1315">
                  <c:v>138.53164961651765</c:v>
                </c:pt>
                <c:pt idx="1316">
                  <c:v>138.50124786154268</c:v>
                </c:pt>
                <c:pt idx="1317">
                  <c:v>138.49209944191318</c:v>
                </c:pt>
                <c:pt idx="1318">
                  <c:v>138.51087973561147</c:v>
                </c:pt>
                <c:pt idx="1319">
                  <c:v>138.50126986609848</c:v>
                </c:pt>
                <c:pt idx="1320">
                  <c:v>138.52399953815379</c:v>
                </c:pt>
                <c:pt idx="1321">
                  <c:v>138.52651314156932</c:v>
                </c:pt>
                <c:pt idx="1322">
                  <c:v>138.54395787473786</c:v>
                </c:pt>
                <c:pt idx="1323">
                  <c:v>138.55886372998768</c:v>
                </c:pt>
                <c:pt idx="1324">
                  <c:v>138.57375569043054</c:v>
                </c:pt>
                <c:pt idx="1325">
                  <c:v>138.59290405179894</c:v>
                </c:pt>
                <c:pt idx="1326">
                  <c:v>138.57042052296626</c:v>
                </c:pt>
                <c:pt idx="1327">
                  <c:v>138.58191160972018</c:v>
                </c:pt>
                <c:pt idx="1328">
                  <c:v>138.66771543948602</c:v>
                </c:pt>
                <c:pt idx="1329">
                  <c:v>138.69613807330785</c:v>
                </c:pt>
                <c:pt idx="1330">
                  <c:v>138.70150317057295</c:v>
                </c:pt>
                <c:pt idx="1331">
                  <c:v>138.71771327433873</c:v>
                </c:pt>
                <c:pt idx="1332">
                  <c:v>138.79880180193697</c:v>
                </c:pt>
                <c:pt idx="1333">
                  <c:v>138.82077830229821</c:v>
                </c:pt>
                <c:pt idx="1334">
                  <c:v>138.75182019716712</c:v>
                </c:pt>
                <c:pt idx="1335">
                  <c:v>138.75477097885738</c:v>
                </c:pt>
                <c:pt idx="1336">
                  <c:v>138.76635813956295</c:v>
                </c:pt>
                <c:pt idx="1337">
                  <c:v>138.77573936830879</c:v>
                </c:pt>
                <c:pt idx="1338">
                  <c:v>138.81168973511939</c:v>
                </c:pt>
                <c:pt idx="1339">
                  <c:v>138.82333191990068</c:v>
                </c:pt>
                <c:pt idx="1340">
                  <c:v>138.81185613358988</c:v>
                </c:pt>
                <c:pt idx="1341">
                  <c:v>138.84793063545223</c:v>
                </c:pt>
                <c:pt idx="1342">
                  <c:v>138.86704708577264</c:v>
                </c:pt>
                <c:pt idx="1343">
                  <c:v>138.8386861057883</c:v>
                </c:pt>
                <c:pt idx="1344">
                  <c:v>136.50845241583571</c:v>
                </c:pt>
                <c:pt idx="1345">
                  <c:v>136.50021924049193</c:v>
                </c:pt>
                <c:pt idx="1346">
                  <c:v>136.55858484730803</c:v>
                </c:pt>
                <c:pt idx="1347">
                  <c:v>136.56361335645357</c:v>
                </c:pt>
                <c:pt idx="1348">
                  <c:v>136.61324938618111</c:v>
                </c:pt>
                <c:pt idx="1349">
                  <c:v>136.66682296841978</c:v>
                </c:pt>
                <c:pt idx="1350">
                  <c:v>136.75563913251591</c:v>
                </c:pt>
                <c:pt idx="1351">
                  <c:v>136.76212287844126</c:v>
                </c:pt>
                <c:pt idx="1352">
                  <c:v>136.78542505446572</c:v>
                </c:pt>
                <c:pt idx="1353">
                  <c:v>136.77516364036489</c:v>
                </c:pt>
                <c:pt idx="1354">
                  <c:v>136.80684359545262</c:v>
                </c:pt>
                <c:pt idx="1355">
                  <c:v>136.89826036461344</c:v>
                </c:pt>
                <c:pt idx="1356">
                  <c:v>136.9122907663492</c:v>
                </c:pt>
                <c:pt idx="1357">
                  <c:v>136.91308644217071</c:v>
                </c:pt>
                <c:pt idx="1358">
                  <c:v>137.0253238554175</c:v>
                </c:pt>
                <c:pt idx="1359">
                  <c:v>137.01450300285344</c:v>
                </c:pt>
                <c:pt idx="1360">
                  <c:v>136.99090243521567</c:v>
                </c:pt>
                <c:pt idx="1361">
                  <c:v>137.03169614947427</c:v>
                </c:pt>
                <c:pt idx="1362">
                  <c:v>137.02899152554801</c:v>
                </c:pt>
                <c:pt idx="1363">
                  <c:v>137.03307526653009</c:v>
                </c:pt>
                <c:pt idx="1364">
                  <c:v>137.0062102484498</c:v>
                </c:pt>
                <c:pt idx="1365">
                  <c:v>137.02276311328148</c:v>
                </c:pt>
                <c:pt idx="1366">
                  <c:v>137.1139360704033</c:v>
                </c:pt>
                <c:pt idx="1367">
                  <c:v>137.1366240899271</c:v>
                </c:pt>
                <c:pt idx="1368">
                  <c:v>137.07479423549356</c:v>
                </c:pt>
                <c:pt idx="1369">
                  <c:v>137.12974886022999</c:v>
                </c:pt>
                <c:pt idx="1370">
                  <c:v>137.07132801676821</c:v>
                </c:pt>
                <c:pt idx="1371">
                  <c:v>137.01308476625215</c:v>
                </c:pt>
                <c:pt idx="1372">
                  <c:v>136.95168312291239</c:v>
                </c:pt>
                <c:pt idx="1373">
                  <c:v>136.8903879798857</c:v>
                </c:pt>
                <c:pt idx="1374">
                  <c:v>136.82911817380506</c:v>
                </c:pt>
                <c:pt idx="1375">
                  <c:v>136.77139494613408</c:v>
                </c:pt>
                <c:pt idx="1376">
                  <c:v>136.7129318368365</c:v>
                </c:pt>
                <c:pt idx="1377">
                  <c:v>136.65158913094729</c:v>
                </c:pt>
                <c:pt idx="1378">
                  <c:v>136.59025934641636</c:v>
                </c:pt>
                <c:pt idx="1379">
                  <c:v>136.52961797696022</c:v>
                </c:pt>
                <c:pt idx="1380">
                  <c:v>136.473417002964</c:v>
                </c:pt>
                <c:pt idx="1381">
                  <c:v>136.41608183972411</c:v>
                </c:pt>
                <c:pt idx="1382">
                  <c:v>136.35540327988781</c:v>
                </c:pt>
                <c:pt idx="1383">
                  <c:v>136.2946974997129</c:v>
                </c:pt>
                <c:pt idx="1384">
                  <c:v>136.23353385376879</c:v>
                </c:pt>
                <c:pt idx="1385">
                  <c:v>136.17692940293864</c:v>
                </c:pt>
                <c:pt idx="1386">
                  <c:v>136.11934338091342</c:v>
                </c:pt>
                <c:pt idx="1387">
                  <c:v>136.05858859973543</c:v>
                </c:pt>
                <c:pt idx="1388">
                  <c:v>135.99753789531374</c:v>
                </c:pt>
                <c:pt idx="1389">
                  <c:v>135.9364120441372</c:v>
                </c:pt>
                <c:pt idx="1390">
                  <c:v>135.87983600312444</c:v>
                </c:pt>
                <c:pt idx="1391">
                  <c:v>135.8217829935794</c:v>
                </c:pt>
                <c:pt idx="1392">
                  <c:v>135.76047682407867</c:v>
                </c:pt>
                <c:pt idx="1393">
                  <c:v>135.69917109840776</c:v>
                </c:pt>
                <c:pt idx="1394">
                  <c:v>135.63787611182653</c:v>
                </c:pt>
                <c:pt idx="1395">
                  <c:v>135.58098553912603</c:v>
                </c:pt>
                <c:pt idx="1396">
                  <c:v>135.52301850034377</c:v>
                </c:pt>
                <c:pt idx="1397">
                  <c:v>135.46171267520353</c:v>
                </c:pt>
                <c:pt idx="1398">
                  <c:v>135.40051883853519</c:v>
                </c:pt>
                <c:pt idx="1399">
                  <c:v>135.33979256484758</c:v>
                </c:pt>
                <c:pt idx="1400">
                  <c:v>139.53113245953458</c:v>
                </c:pt>
                <c:pt idx="1401">
                  <c:v>139.47402970196879</c:v>
                </c:pt>
                <c:pt idx="1402">
                  <c:v>139.42228563345861</c:v>
                </c:pt>
                <c:pt idx="1403">
                  <c:v>139.36599262099185</c:v>
                </c:pt>
                <c:pt idx="1404">
                  <c:v>139.30446765873961</c:v>
                </c:pt>
                <c:pt idx="1405">
                  <c:v>139.24295280558457</c:v>
                </c:pt>
                <c:pt idx="1406">
                  <c:v>139.18148689231211</c:v>
                </c:pt>
                <c:pt idx="1407">
                  <c:v>139.12404934639613</c:v>
                </c:pt>
                <c:pt idx="1408">
                  <c:v>139.0650857859699</c:v>
                </c:pt>
                <c:pt idx="1409">
                  <c:v>139.00352462126284</c:v>
                </c:pt>
                <c:pt idx="1410">
                  <c:v>138.94258148200788</c:v>
                </c:pt>
                <c:pt idx="1411">
                  <c:v>137.46720679365865</c:v>
                </c:pt>
                <c:pt idx="1412">
                  <c:v>137.46140717235147</c:v>
                </c:pt>
                <c:pt idx="1413">
                  <c:v>137.45862090176186</c:v>
                </c:pt>
                <c:pt idx="1414">
                  <c:v>137.45300842012657</c:v>
                </c:pt>
                <c:pt idx="1415">
                  <c:v>137.44166533661561</c:v>
                </c:pt>
                <c:pt idx="1416">
                  <c:v>137.47789771795502</c:v>
                </c:pt>
                <c:pt idx="1417">
                  <c:v>137.46771936930631</c:v>
                </c:pt>
                <c:pt idx="1418">
                  <c:v>137.45081946697363</c:v>
                </c:pt>
                <c:pt idx="1419">
                  <c:v>137.45115913328874</c:v>
                </c:pt>
                <c:pt idx="1420">
                  <c:v>137.44636326390864</c:v>
                </c:pt>
                <c:pt idx="1421">
                  <c:v>137.44352570781706</c:v>
                </c:pt>
                <c:pt idx="1422">
                  <c:v>137.44600723245927</c:v>
                </c:pt>
                <c:pt idx="1423">
                  <c:v>137.42713356283082</c:v>
                </c:pt>
                <c:pt idx="1424">
                  <c:v>137.43316303943951</c:v>
                </c:pt>
                <c:pt idx="1425">
                  <c:v>137.4287986490497</c:v>
                </c:pt>
                <c:pt idx="1426">
                  <c:v>137.5860423021123</c:v>
                </c:pt>
                <c:pt idx="1427">
                  <c:v>137.6017560408165</c:v>
                </c:pt>
                <c:pt idx="1428">
                  <c:v>137.64505401202888</c:v>
                </c:pt>
                <c:pt idx="1429">
                  <c:v>137.67389090032287</c:v>
                </c:pt>
                <c:pt idx="1430">
                  <c:v>137.68427448947574</c:v>
                </c:pt>
                <c:pt idx="1431">
                  <c:v>137.70817298347541</c:v>
                </c:pt>
                <c:pt idx="1432">
                  <c:v>137.74102876646978</c:v>
                </c:pt>
                <c:pt idx="1433">
                  <c:v>137.73520517154572</c:v>
                </c:pt>
                <c:pt idx="1434">
                  <c:v>137.73541837474158</c:v>
                </c:pt>
                <c:pt idx="1435">
                  <c:v>137.7424476964307</c:v>
                </c:pt>
                <c:pt idx="1436">
                  <c:v>137.76625570963296</c:v>
                </c:pt>
                <c:pt idx="1437">
                  <c:v>137.77127663749602</c:v>
                </c:pt>
                <c:pt idx="1438">
                  <c:v>137.78806143479522</c:v>
                </c:pt>
                <c:pt idx="1439">
                  <c:v>137.78009462199449</c:v>
                </c:pt>
                <c:pt idx="1440">
                  <c:v>137.79586816085458</c:v>
                </c:pt>
                <c:pt idx="1441">
                  <c:v>137.78134421171245</c:v>
                </c:pt>
                <c:pt idx="1442">
                  <c:v>137.79032002205369</c:v>
                </c:pt>
                <c:pt idx="1443">
                  <c:v>137.80042482293214</c:v>
                </c:pt>
                <c:pt idx="1444">
                  <c:v>137.80372287132175</c:v>
                </c:pt>
                <c:pt idx="1445">
                  <c:v>137.82078712975525</c:v>
                </c:pt>
                <c:pt idx="1446">
                  <c:v>137.81726218230443</c:v>
                </c:pt>
                <c:pt idx="1447">
                  <c:v>137.82524670840445</c:v>
                </c:pt>
                <c:pt idx="1448">
                  <c:v>137.8246500376124</c:v>
                </c:pt>
                <c:pt idx="1449">
                  <c:v>137.84263796330455</c:v>
                </c:pt>
                <c:pt idx="1450">
                  <c:v>137.85870809506173</c:v>
                </c:pt>
                <c:pt idx="1451">
                  <c:v>140.18122509141853</c:v>
                </c:pt>
                <c:pt idx="1452">
                  <c:v>140.17144970251809</c:v>
                </c:pt>
                <c:pt idx="1453">
                  <c:v>140.17603985738296</c:v>
                </c:pt>
                <c:pt idx="1454">
                  <c:v>140.14919162358589</c:v>
                </c:pt>
                <c:pt idx="1455">
                  <c:v>140.17138527368886</c:v>
                </c:pt>
                <c:pt idx="1456">
                  <c:v>140.20132591518077</c:v>
                </c:pt>
                <c:pt idx="1457">
                  <c:v>140.23504529871786</c:v>
                </c:pt>
                <c:pt idx="1458">
                  <c:v>140.26371193109418</c:v>
                </c:pt>
                <c:pt idx="1459">
                  <c:v>140.26365043759418</c:v>
                </c:pt>
                <c:pt idx="1460">
                  <c:v>140.28502924468845</c:v>
                </c:pt>
                <c:pt idx="1461">
                  <c:v>140.2646083269282</c:v>
                </c:pt>
                <c:pt idx="1462">
                  <c:v>140.23941431166412</c:v>
                </c:pt>
                <c:pt idx="1463">
                  <c:v>140.23863803366368</c:v>
                </c:pt>
                <c:pt idx="1464">
                  <c:v>140.22423001180687</c:v>
                </c:pt>
                <c:pt idx="1465">
                  <c:v>140.19846790914775</c:v>
                </c:pt>
                <c:pt idx="1466">
                  <c:v>140.299949686611</c:v>
                </c:pt>
                <c:pt idx="1467">
                  <c:v>140.35455039873449</c:v>
                </c:pt>
                <c:pt idx="1468">
                  <c:v>140.33734125343855</c:v>
                </c:pt>
                <c:pt idx="1469">
                  <c:v>141.25886962505686</c:v>
                </c:pt>
                <c:pt idx="1470">
                  <c:v>141.24983522380049</c:v>
                </c:pt>
                <c:pt idx="1471">
                  <c:v>141.21075094708951</c:v>
                </c:pt>
                <c:pt idx="1472">
                  <c:v>141.2251555569303</c:v>
                </c:pt>
                <c:pt idx="1473">
                  <c:v>141.28847333684294</c:v>
                </c:pt>
                <c:pt idx="1474">
                  <c:v>141.30057659797873</c:v>
                </c:pt>
                <c:pt idx="1475">
                  <c:v>141.30723988501225</c:v>
                </c:pt>
                <c:pt idx="1476">
                  <c:v>141.29095539853009</c:v>
                </c:pt>
                <c:pt idx="1477">
                  <c:v>141.27067140992062</c:v>
                </c:pt>
                <c:pt idx="1478">
                  <c:v>141.23507499425125</c:v>
                </c:pt>
                <c:pt idx="1479">
                  <c:v>141.25441123059022</c:v>
                </c:pt>
                <c:pt idx="1480">
                  <c:v>141.23504391670585</c:v>
                </c:pt>
                <c:pt idx="1481">
                  <c:v>141.24851562149593</c:v>
                </c:pt>
                <c:pt idx="1482">
                  <c:v>141.24520122327255</c:v>
                </c:pt>
                <c:pt idx="1483">
                  <c:v>141.26980074762096</c:v>
                </c:pt>
                <c:pt idx="1484">
                  <c:v>141.26683031773487</c:v>
                </c:pt>
                <c:pt idx="1485">
                  <c:v>141.27950198935494</c:v>
                </c:pt>
                <c:pt idx="1486">
                  <c:v>141.28821751639066</c:v>
                </c:pt>
                <c:pt idx="1487">
                  <c:v>141.30884031781102</c:v>
                </c:pt>
                <c:pt idx="1488">
                  <c:v>141.47563381340839</c:v>
                </c:pt>
                <c:pt idx="1489">
                  <c:v>141.49028148615821</c:v>
                </c:pt>
                <c:pt idx="1490">
                  <c:v>141.50165088263557</c:v>
                </c:pt>
                <c:pt idx="1491">
                  <c:v>141.49890143496984</c:v>
                </c:pt>
                <c:pt idx="1492">
                  <c:v>141.50601535992186</c:v>
                </c:pt>
                <c:pt idx="1493">
                  <c:v>141.50481515091641</c:v>
                </c:pt>
                <c:pt idx="1494">
                  <c:v>141.50481033093155</c:v>
                </c:pt>
                <c:pt idx="1495">
                  <c:v>141.51464569344733</c:v>
                </c:pt>
                <c:pt idx="1496">
                  <c:v>141.5089841645746</c:v>
                </c:pt>
                <c:pt idx="1497">
                  <c:v>141.48398214763083</c:v>
                </c:pt>
                <c:pt idx="1498">
                  <c:v>141.47357903650797</c:v>
                </c:pt>
                <c:pt idx="1499">
                  <c:v>141.48061711865108</c:v>
                </c:pt>
                <c:pt idx="1500">
                  <c:v>141.47038097551103</c:v>
                </c:pt>
                <c:pt idx="1501">
                  <c:v>147.03680043021592</c:v>
                </c:pt>
                <c:pt idx="1502">
                  <c:v>147.01167384961306</c:v>
                </c:pt>
                <c:pt idx="1503">
                  <c:v>147.00568449284995</c:v>
                </c:pt>
                <c:pt idx="1504">
                  <c:v>147.0422672683701</c:v>
                </c:pt>
                <c:pt idx="1505">
                  <c:v>147.02988658493598</c:v>
                </c:pt>
                <c:pt idx="1506">
                  <c:v>147.04093869650723</c:v>
                </c:pt>
                <c:pt idx="1507">
                  <c:v>147.05506676064797</c:v>
                </c:pt>
                <c:pt idx="1508">
                  <c:v>147.06094932409579</c:v>
                </c:pt>
                <c:pt idx="1509">
                  <c:v>147.08595766737048</c:v>
                </c:pt>
                <c:pt idx="1510">
                  <c:v>147.08331940434792</c:v>
                </c:pt>
                <c:pt idx="1511">
                  <c:v>147.07309943291381</c:v>
                </c:pt>
                <c:pt idx="1512">
                  <c:v>147.1088481221698</c:v>
                </c:pt>
                <c:pt idx="1513">
                  <c:v>147.13700561205542</c:v>
                </c:pt>
                <c:pt idx="1514">
                  <c:v>147.14865088535177</c:v>
                </c:pt>
                <c:pt idx="1515">
                  <c:v>147.14929325188163</c:v>
                </c:pt>
                <c:pt idx="1516">
                  <c:v>147.12419751796739</c:v>
                </c:pt>
                <c:pt idx="1517">
                  <c:v>147.11875573461893</c:v>
                </c:pt>
                <c:pt idx="1518">
                  <c:v>147.11162412095291</c:v>
                </c:pt>
                <c:pt idx="1519">
                  <c:v>147.12235458963627</c:v>
                </c:pt>
                <c:pt idx="1520">
                  <c:v>147.13050998257117</c:v>
                </c:pt>
                <c:pt idx="1521">
                  <c:v>147.14272343034699</c:v>
                </c:pt>
                <c:pt idx="1522">
                  <c:v>147.16985489274859</c:v>
                </c:pt>
                <c:pt idx="1523">
                  <c:v>147.17358243483645</c:v>
                </c:pt>
                <c:pt idx="1524">
                  <c:v>147.28947912478677</c:v>
                </c:pt>
                <c:pt idx="1525">
                  <c:v>147.28737174892947</c:v>
                </c:pt>
                <c:pt idx="1526">
                  <c:v>147.32871277836253</c:v>
                </c:pt>
                <c:pt idx="1527">
                  <c:v>147.35516454662067</c:v>
                </c:pt>
                <c:pt idx="1528">
                  <c:v>147.37101914081336</c:v>
                </c:pt>
                <c:pt idx="1529">
                  <c:v>147.36501626723546</c:v>
                </c:pt>
                <c:pt idx="1530">
                  <c:v>147.37292094221181</c:v>
                </c:pt>
                <c:pt idx="1531">
                  <c:v>147.39495854536148</c:v>
                </c:pt>
                <c:pt idx="1532">
                  <c:v>147.38282871353289</c:v>
                </c:pt>
                <c:pt idx="1533">
                  <c:v>147.65296075427219</c:v>
                </c:pt>
                <c:pt idx="1534">
                  <c:v>147.64693611391723</c:v>
                </c:pt>
                <c:pt idx="1535">
                  <c:v>147.639772550408</c:v>
                </c:pt>
                <c:pt idx="1536">
                  <c:v>147.63512236338349</c:v>
                </c:pt>
                <c:pt idx="1537">
                  <c:v>147.61834702475471</c:v>
                </c:pt>
                <c:pt idx="1538">
                  <c:v>147.80513346422867</c:v>
                </c:pt>
                <c:pt idx="1539">
                  <c:v>147.80600690535769</c:v>
                </c:pt>
                <c:pt idx="1540">
                  <c:v>147.81209347446972</c:v>
                </c:pt>
                <c:pt idx="1541">
                  <c:v>147.77724726679767</c:v>
                </c:pt>
                <c:pt idx="1542">
                  <c:v>147.31840648475924</c:v>
                </c:pt>
                <c:pt idx="1543">
                  <c:v>147.31813735105885</c:v>
                </c:pt>
                <c:pt idx="1544">
                  <c:v>147.80231186060072</c:v>
                </c:pt>
                <c:pt idx="1545">
                  <c:v>147.7974427136939</c:v>
                </c:pt>
                <c:pt idx="1546">
                  <c:v>147.79393853522924</c:v>
                </c:pt>
                <c:pt idx="1547">
                  <c:v>147.77999317019348</c:v>
                </c:pt>
                <c:pt idx="1548">
                  <c:v>147.77271451290522</c:v>
                </c:pt>
                <c:pt idx="1549">
                  <c:v>147.77452120091124</c:v>
                </c:pt>
                <c:pt idx="1550">
                  <c:v>147.78646350515291</c:v>
                </c:pt>
                <c:pt idx="1551">
                  <c:v>147.78203279206792</c:v>
                </c:pt>
                <c:pt idx="1552">
                  <c:v>147.77923608661294</c:v>
                </c:pt>
                <c:pt idx="1553">
                  <c:v>147.79268373251509</c:v>
                </c:pt>
                <c:pt idx="1554">
                  <c:v>147.80118186883078</c:v>
                </c:pt>
                <c:pt idx="1555">
                  <c:v>147.78749302412592</c:v>
                </c:pt>
                <c:pt idx="1556">
                  <c:v>147.81829636556049</c:v>
                </c:pt>
                <c:pt idx="1557">
                  <c:v>147.84126230269428</c:v>
                </c:pt>
                <c:pt idx="1558">
                  <c:v>147.8630185343344</c:v>
                </c:pt>
                <c:pt idx="1559">
                  <c:v>147.86189624482009</c:v>
                </c:pt>
                <c:pt idx="1560">
                  <c:v>147.87257897670415</c:v>
                </c:pt>
                <c:pt idx="1561">
                  <c:v>147.81195461484427</c:v>
                </c:pt>
                <c:pt idx="1562">
                  <c:v>147.92137595167031</c:v>
                </c:pt>
                <c:pt idx="1563">
                  <c:v>147.92788141357525</c:v>
                </c:pt>
                <c:pt idx="1564">
                  <c:v>147.98406015103882</c:v>
                </c:pt>
                <c:pt idx="1565">
                  <c:v>147.96672724066474</c:v>
                </c:pt>
                <c:pt idx="1566">
                  <c:v>147.907415871849</c:v>
                </c:pt>
                <c:pt idx="1567">
                  <c:v>147.90824540150533</c:v>
                </c:pt>
                <c:pt idx="1568">
                  <c:v>147.89063161059491</c:v>
                </c:pt>
                <c:pt idx="1569">
                  <c:v>147.91224822123954</c:v>
                </c:pt>
                <c:pt idx="1570">
                  <c:v>147.92852525037407</c:v>
                </c:pt>
                <c:pt idx="1571">
                  <c:v>147.93236917091605</c:v>
                </c:pt>
                <c:pt idx="1572">
                  <c:v>151.82371820645031</c:v>
                </c:pt>
                <c:pt idx="1573">
                  <c:v>151.83674018317532</c:v>
                </c:pt>
                <c:pt idx="1574">
                  <c:v>151.85569081158516</c:v>
                </c:pt>
                <c:pt idx="1575">
                  <c:v>151.83901122581329</c:v>
                </c:pt>
                <c:pt idx="1576">
                  <c:v>151.850346268409</c:v>
                </c:pt>
                <c:pt idx="1577">
                  <c:v>151.84508854781078</c:v>
                </c:pt>
                <c:pt idx="1578">
                  <c:v>151.85590077045802</c:v>
                </c:pt>
                <c:pt idx="1579">
                  <c:v>151.83945554107967</c:v>
                </c:pt>
                <c:pt idx="1580">
                  <c:v>151.84204357781627</c:v>
                </c:pt>
                <c:pt idx="1581">
                  <c:v>151.8510884279226</c:v>
                </c:pt>
                <c:pt idx="1582">
                  <c:v>151.83091612441885</c:v>
                </c:pt>
                <c:pt idx="1583">
                  <c:v>151.82871920294406</c:v>
                </c:pt>
                <c:pt idx="1584">
                  <c:v>151.83397780870996</c:v>
                </c:pt>
                <c:pt idx="1585">
                  <c:v>151.86232156819307</c:v>
                </c:pt>
                <c:pt idx="1586">
                  <c:v>151.84551896681478</c:v>
                </c:pt>
                <c:pt idx="1587">
                  <c:v>151.86962139366472</c:v>
                </c:pt>
                <c:pt idx="1588">
                  <c:v>151.87073747087999</c:v>
                </c:pt>
                <c:pt idx="1589">
                  <c:v>152.31338275448454</c:v>
                </c:pt>
                <c:pt idx="1590">
                  <c:v>151.90658508860997</c:v>
                </c:pt>
                <c:pt idx="1591">
                  <c:v>151.90231749676144</c:v>
                </c:pt>
                <c:pt idx="1592">
                  <c:v>151.91417410580249</c:v>
                </c:pt>
                <c:pt idx="1593">
                  <c:v>151.91107414753876</c:v>
                </c:pt>
                <c:pt idx="1594">
                  <c:v>151.920292227017</c:v>
                </c:pt>
                <c:pt idx="1595">
                  <c:v>151.93879052345991</c:v>
                </c:pt>
                <c:pt idx="1596">
                  <c:v>151.94252804792509</c:v>
                </c:pt>
                <c:pt idx="1597">
                  <c:v>151.96716151193627</c:v>
                </c:pt>
                <c:pt idx="1598">
                  <c:v>151.97640807631143</c:v>
                </c:pt>
                <c:pt idx="1599">
                  <c:v>152.03277412085131</c:v>
                </c:pt>
                <c:pt idx="1600">
                  <c:v>152.03961619718336</c:v>
                </c:pt>
                <c:pt idx="1601">
                  <c:v>152.05107337081327</c:v>
                </c:pt>
                <c:pt idx="1602">
                  <c:v>152.06741154340651</c:v>
                </c:pt>
                <c:pt idx="1603">
                  <c:v>152.10007093360392</c:v>
                </c:pt>
                <c:pt idx="1604">
                  <c:v>152.14272265493065</c:v>
                </c:pt>
                <c:pt idx="1605">
                  <c:v>152.14038690366488</c:v>
                </c:pt>
                <c:pt idx="1606">
                  <c:v>152.13114648308252</c:v>
                </c:pt>
                <c:pt idx="1607">
                  <c:v>152.14084672991964</c:v>
                </c:pt>
                <c:pt idx="1608">
                  <c:v>152.14075611049861</c:v>
                </c:pt>
                <c:pt idx="1609">
                  <c:v>152.16430739066459</c:v>
                </c:pt>
                <c:pt idx="1610">
                  <c:v>152.16096558687596</c:v>
                </c:pt>
                <c:pt idx="1611">
                  <c:v>152.14547502796862</c:v>
                </c:pt>
                <c:pt idx="1612">
                  <c:v>152.14472656364759</c:v>
                </c:pt>
                <c:pt idx="1613">
                  <c:v>152.13662961204793</c:v>
                </c:pt>
                <c:pt idx="1614">
                  <c:v>152.12431868734089</c:v>
                </c:pt>
                <c:pt idx="1615">
                  <c:v>152.11790210782908</c:v>
                </c:pt>
                <c:pt idx="1616">
                  <c:v>152.11246385269379</c:v>
                </c:pt>
                <c:pt idx="1617">
                  <c:v>152.10186850052506</c:v>
                </c:pt>
                <c:pt idx="1618">
                  <c:v>152.12137059076994</c:v>
                </c:pt>
                <c:pt idx="1619">
                  <c:v>152.11840237488639</c:v>
                </c:pt>
                <c:pt idx="1620">
                  <c:v>152.10305966054679</c:v>
                </c:pt>
                <c:pt idx="1621">
                  <c:v>152.08372421167289</c:v>
                </c:pt>
                <c:pt idx="1622">
                  <c:v>152.1438167439741</c:v>
                </c:pt>
                <c:pt idx="1623">
                  <c:v>152.1543212975763</c:v>
                </c:pt>
                <c:pt idx="1624">
                  <c:v>152.14223570698158</c:v>
                </c:pt>
                <c:pt idx="1625">
                  <c:v>152.01368485766289</c:v>
                </c:pt>
                <c:pt idx="1626">
                  <c:v>152.02685909626098</c:v>
                </c:pt>
                <c:pt idx="1627">
                  <c:v>152.03350621023409</c:v>
                </c:pt>
                <c:pt idx="1628">
                  <c:v>152.03294849999054</c:v>
                </c:pt>
                <c:pt idx="1629">
                  <c:v>152.03968763045137</c:v>
                </c:pt>
                <c:pt idx="1630">
                  <c:v>152.05609420959328</c:v>
                </c:pt>
                <c:pt idx="1631">
                  <c:v>152.06572099752862</c:v>
                </c:pt>
                <c:pt idx="1632">
                  <c:v>152.08056723878067</c:v>
                </c:pt>
                <c:pt idx="1633">
                  <c:v>152.03801927813217</c:v>
                </c:pt>
                <c:pt idx="1634">
                  <c:v>152.02695947132892</c:v>
                </c:pt>
                <c:pt idx="1635">
                  <c:v>152.0440189940351</c:v>
                </c:pt>
                <c:pt idx="1636">
                  <c:v>152.05293971290698</c:v>
                </c:pt>
                <c:pt idx="1637">
                  <c:v>152.07300529639994</c:v>
                </c:pt>
                <c:pt idx="1638">
                  <c:v>152.07263622584705</c:v>
                </c:pt>
                <c:pt idx="1639">
                  <c:v>152.07807938512835</c:v>
                </c:pt>
                <c:pt idx="1640">
                  <c:v>152.06102179650395</c:v>
                </c:pt>
                <c:pt idx="1641">
                  <c:v>152.06708252877499</c:v>
                </c:pt>
                <c:pt idx="1642">
                  <c:v>152.07518722422179</c:v>
                </c:pt>
                <c:pt idx="1643">
                  <c:v>152.0858308818479</c:v>
                </c:pt>
                <c:pt idx="1644">
                  <c:v>152.10506876494563</c:v>
                </c:pt>
                <c:pt idx="1645">
                  <c:v>152.09672510784654</c:v>
                </c:pt>
                <c:pt idx="1646">
                  <c:v>152.1087497673644</c:v>
                </c:pt>
                <c:pt idx="1647">
                  <c:v>152.12330106823757</c:v>
                </c:pt>
                <c:pt idx="1648">
                  <c:v>152.11616570391874</c:v>
                </c:pt>
                <c:pt idx="1649">
                  <c:v>152.09227002820646</c:v>
                </c:pt>
                <c:pt idx="1650">
                  <c:v>156.4139317966231</c:v>
                </c:pt>
                <c:pt idx="1651">
                  <c:v>156.43011522766787</c:v>
                </c:pt>
                <c:pt idx="1652">
                  <c:v>156.44138228051179</c:v>
                </c:pt>
                <c:pt idx="1653">
                  <c:v>156.44169341291925</c:v>
                </c:pt>
                <c:pt idx="1654">
                  <c:v>156.43453461994491</c:v>
                </c:pt>
                <c:pt idx="1655">
                  <c:v>155.0564414908919</c:v>
                </c:pt>
                <c:pt idx="1656">
                  <c:v>155.05929722960087</c:v>
                </c:pt>
                <c:pt idx="1657">
                  <c:v>155.06399753320372</c:v>
                </c:pt>
                <c:pt idx="1658">
                  <c:v>156.45195297426332</c:v>
                </c:pt>
                <c:pt idx="1659">
                  <c:v>156.46609712720297</c:v>
                </c:pt>
              </c:numCache>
            </c:numRef>
          </c:val>
          <c:smooth val="0"/>
          <c:extLst xmlns:c16r2="http://schemas.microsoft.com/office/drawing/2015/06/chart">
            <c:ext xmlns:c16="http://schemas.microsoft.com/office/drawing/2014/chart" uri="{C3380CC4-5D6E-409C-BE32-E72D297353CC}">
              <c16:uniqueId val="{00000002-CCA3-4CBC-ABAC-C52BDA4E1E9E}"/>
            </c:ext>
          </c:extLst>
        </c:ser>
        <c:dLbls>
          <c:showLegendKey val="0"/>
          <c:showVal val="0"/>
          <c:showCatName val="0"/>
          <c:showSerName val="0"/>
          <c:showPercent val="0"/>
          <c:showBubbleSize val="0"/>
        </c:dLbls>
        <c:marker val="1"/>
        <c:smooth val="0"/>
        <c:axId val="33522432"/>
        <c:axId val="33523968"/>
      </c:lineChart>
      <c:dateAx>
        <c:axId val="33522432"/>
        <c:scaling>
          <c:orientation val="minMax"/>
          <c:max val="42826"/>
        </c:scaling>
        <c:delete val="0"/>
        <c:axPos val="b"/>
        <c:numFmt formatCode="mmm\-yy" sourceLinked="0"/>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ysClr val="windowText" lastClr="000000"/>
                </a:solidFill>
                <a:latin typeface="Century Gothic" panose="020B0502020202020204" pitchFamily="34" charset="0"/>
                <a:ea typeface="+mn-ea"/>
                <a:cs typeface="+mn-cs"/>
              </a:defRPr>
            </a:pPr>
            <a:endParaRPr lang="es-MX"/>
          </a:p>
        </c:txPr>
        <c:crossAx val="33523968"/>
        <c:crosses val="autoZero"/>
        <c:auto val="1"/>
        <c:lblOffset val="100"/>
        <c:baseTimeUnit val="days"/>
      </c:dateAx>
      <c:valAx>
        <c:axId val="33523968"/>
        <c:scaling>
          <c:orientation val="minMax"/>
          <c:max val="260"/>
          <c:min val="80"/>
        </c:scaling>
        <c:delete val="0"/>
        <c:axPos val="l"/>
        <c:majorGridlines>
          <c:spPr>
            <a:ln w="9525" cap="flat" cmpd="sng" algn="ctr">
              <a:solidFill>
                <a:sysClr val="window" lastClr="FFFFFF">
                  <a:lumMod val="95000"/>
                </a:sys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s-MX"/>
          </a:p>
        </c:txPr>
        <c:crossAx val="33522432"/>
        <c:crosses val="autoZero"/>
        <c:crossBetween val="between"/>
        <c:majorUnit val="2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Century Gothic" panose="020B0502020202020204" pitchFamily="34" charset="0"/>
        </a:defRPr>
      </a:pPr>
      <a:endParaRPr lang="es-MX"/>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solidFill>
                  <a:sysClr val="windowText" lastClr="000000"/>
                </a:solidFill>
              </a:rPr>
              <a:t>Distribución</a:t>
            </a:r>
            <a:r>
              <a:rPr lang="es-MX" b="1" baseline="0" dirty="0">
                <a:solidFill>
                  <a:sysClr val="windowText" lastClr="000000"/>
                </a:solidFill>
              </a:rPr>
              <a:t> de inversiones por año</a:t>
            </a:r>
            <a:endParaRPr lang="es-MX" b="1" dirty="0">
              <a:solidFill>
                <a:sysClr val="windowText" lastClr="000000"/>
              </a:solidFill>
            </a:endParaRPr>
          </a:p>
        </c:rich>
      </c:tx>
      <c:layout/>
      <c:overlay val="0"/>
      <c:spPr>
        <a:noFill/>
        <a:ln>
          <a:noFill/>
        </a:ln>
        <a:effectLst/>
      </c:spPr>
    </c:title>
    <c:autoTitleDeleted val="0"/>
    <c:plotArea>
      <c:layout/>
      <c:barChart>
        <c:barDir val="col"/>
        <c:grouping val="stacked"/>
        <c:varyColors val="0"/>
        <c:ser>
          <c:idx val="0"/>
          <c:order val="0"/>
          <c:tx>
            <c:strRef>
              <c:f>Hoja1!$C$31</c:f>
              <c:strCache>
                <c:ptCount val="1"/>
                <c:pt idx="0">
                  <c:v>Residencial en Venta</c:v>
                </c:pt>
              </c:strCache>
            </c:strRef>
          </c:tx>
          <c:spPr>
            <a:solidFill>
              <a:srgbClr val="00B050"/>
            </a:solidFill>
            <a:ln>
              <a:noFill/>
            </a:ln>
            <a:effectLst/>
          </c:spPr>
          <c:invertIfNegative val="0"/>
          <c:dPt>
            <c:idx val="0"/>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1-E1DA-4BD4-8416-DAFA00D29CE9}"/>
              </c:ext>
            </c:extLst>
          </c:dPt>
          <c:cat>
            <c:numRef>
              <c:f>Hoja1!$F$30:$J$30</c:f>
              <c:numCache>
                <c:formatCode>General</c:formatCode>
                <c:ptCount val="5"/>
                <c:pt idx="0" formatCode="0">
                  <c:v>2017</c:v>
                </c:pt>
                <c:pt idx="1">
                  <c:v>2018</c:v>
                </c:pt>
                <c:pt idx="2">
                  <c:v>2019</c:v>
                </c:pt>
                <c:pt idx="3">
                  <c:v>2020</c:v>
                </c:pt>
                <c:pt idx="4">
                  <c:v>2021</c:v>
                </c:pt>
              </c:numCache>
            </c:numRef>
          </c:cat>
          <c:val>
            <c:numRef>
              <c:f>Hoja1!$F$31:$J$31</c:f>
              <c:numCache>
                <c:formatCode>_(* #,##0_);_(* \(#,##0\);_(* "-"?_);_(@_)</c:formatCode>
                <c:ptCount val="5"/>
                <c:pt idx="0">
                  <c:v>526.60045925567931</c:v>
                </c:pt>
                <c:pt idx="1">
                  <c:v>717.94368011737811</c:v>
                </c:pt>
                <c:pt idx="2">
                  <c:v>497.4061564480304</c:v>
                </c:pt>
                <c:pt idx="3">
                  <c:v>233.64758048336239</c:v>
                </c:pt>
                <c:pt idx="4">
                  <c:v>0</c:v>
                </c:pt>
              </c:numCache>
            </c:numRef>
          </c:val>
          <c:extLst xmlns:c16r2="http://schemas.microsoft.com/office/drawing/2015/06/chart">
            <c:ext xmlns:c16="http://schemas.microsoft.com/office/drawing/2014/chart" uri="{C3380CC4-5D6E-409C-BE32-E72D297353CC}">
              <c16:uniqueId val="{00000002-E1DA-4BD4-8416-DAFA00D29CE9}"/>
            </c:ext>
          </c:extLst>
        </c:ser>
        <c:ser>
          <c:idx val="1"/>
          <c:order val="1"/>
          <c:tx>
            <c:strRef>
              <c:f>Hoja1!$C$32</c:f>
              <c:strCache>
                <c:ptCount val="1"/>
                <c:pt idx="0">
                  <c:v>Residencial en Renta</c:v>
                </c:pt>
              </c:strCache>
            </c:strRef>
          </c:tx>
          <c:spPr>
            <a:solidFill>
              <a:schemeClr val="accent5">
                <a:lumMod val="50000"/>
              </a:schemeClr>
            </a:solidFill>
            <a:ln>
              <a:noFill/>
            </a:ln>
            <a:effectLst/>
          </c:spPr>
          <c:invertIfNegative val="0"/>
          <c:cat>
            <c:numRef>
              <c:f>Hoja1!$F$30:$J$30</c:f>
              <c:numCache>
                <c:formatCode>General</c:formatCode>
                <c:ptCount val="5"/>
                <c:pt idx="0" formatCode="0">
                  <c:v>2017</c:v>
                </c:pt>
                <c:pt idx="1">
                  <c:v>2018</c:v>
                </c:pt>
                <c:pt idx="2">
                  <c:v>2019</c:v>
                </c:pt>
                <c:pt idx="3">
                  <c:v>2020</c:v>
                </c:pt>
                <c:pt idx="4">
                  <c:v>2021</c:v>
                </c:pt>
              </c:numCache>
            </c:numRef>
          </c:cat>
          <c:val>
            <c:numRef>
              <c:f>Hoja1!$F$32:$J$32</c:f>
              <c:numCache>
                <c:formatCode>_(* #,##0_);_(* \(#,##0\);_(* "-"?_);_(@_)</c:formatCode>
                <c:ptCount val="5"/>
                <c:pt idx="0">
                  <c:v>377.27377999999993</c:v>
                </c:pt>
                <c:pt idx="1">
                  <c:v>294.75649666666652</c:v>
                </c:pt>
                <c:pt idx="2">
                  <c:v>393.51164666666642</c:v>
                </c:pt>
                <c:pt idx="3">
                  <c:v>513.78713680790213</c:v>
                </c:pt>
                <c:pt idx="4">
                  <c:v>209.57549060248272</c:v>
                </c:pt>
              </c:numCache>
            </c:numRef>
          </c:val>
          <c:extLst xmlns:c16r2="http://schemas.microsoft.com/office/drawing/2015/06/chart">
            <c:ext xmlns:c16="http://schemas.microsoft.com/office/drawing/2014/chart" uri="{C3380CC4-5D6E-409C-BE32-E72D297353CC}">
              <c16:uniqueId val="{00000003-E1DA-4BD4-8416-DAFA00D29CE9}"/>
            </c:ext>
          </c:extLst>
        </c:ser>
        <c:ser>
          <c:idx val="2"/>
          <c:order val="2"/>
          <c:tx>
            <c:strRef>
              <c:f>Hoja1!$C$33</c:f>
              <c:strCache>
                <c:ptCount val="1"/>
                <c:pt idx="0">
                  <c:v>Industrial</c:v>
                </c:pt>
              </c:strCache>
            </c:strRef>
          </c:tx>
          <c:spPr>
            <a:solidFill>
              <a:srgbClr val="C00000"/>
            </a:solidFill>
            <a:ln>
              <a:noFill/>
            </a:ln>
            <a:effectLst/>
          </c:spPr>
          <c:invertIfNegative val="0"/>
          <c:cat>
            <c:numRef>
              <c:f>Hoja1!$F$30:$J$30</c:f>
              <c:numCache>
                <c:formatCode>General</c:formatCode>
                <c:ptCount val="5"/>
                <c:pt idx="0" formatCode="0">
                  <c:v>2017</c:v>
                </c:pt>
                <c:pt idx="1">
                  <c:v>2018</c:v>
                </c:pt>
                <c:pt idx="2">
                  <c:v>2019</c:v>
                </c:pt>
                <c:pt idx="3">
                  <c:v>2020</c:v>
                </c:pt>
                <c:pt idx="4">
                  <c:v>2021</c:v>
                </c:pt>
              </c:numCache>
            </c:numRef>
          </c:cat>
          <c:val>
            <c:numRef>
              <c:f>Hoja1!$F$33:$J$33</c:f>
              <c:numCache>
                <c:formatCode>_(* #,##0_);_(* \(#,##0\);_(* "-"?_);_(@_)</c:formatCode>
                <c:ptCount val="5"/>
                <c:pt idx="0">
                  <c:v>1702.2222585160953</c:v>
                </c:pt>
                <c:pt idx="1">
                  <c:v>2313.4595467895538</c:v>
                </c:pt>
                <c:pt idx="2">
                  <c:v>0</c:v>
                </c:pt>
                <c:pt idx="3">
                  <c:v>0</c:v>
                </c:pt>
                <c:pt idx="4">
                  <c:v>0</c:v>
                </c:pt>
              </c:numCache>
            </c:numRef>
          </c:val>
          <c:extLst xmlns:c16r2="http://schemas.microsoft.com/office/drawing/2015/06/chart">
            <c:ext xmlns:c16="http://schemas.microsoft.com/office/drawing/2014/chart" uri="{C3380CC4-5D6E-409C-BE32-E72D297353CC}">
              <c16:uniqueId val="{00000004-E1DA-4BD4-8416-DAFA00D29CE9}"/>
            </c:ext>
          </c:extLst>
        </c:ser>
        <c:ser>
          <c:idx val="3"/>
          <c:order val="3"/>
          <c:tx>
            <c:strRef>
              <c:f>Hoja1!$C$34</c:f>
              <c:strCache>
                <c:ptCount val="1"/>
                <c:pt idx="0">
                  <c:v>Usos Mixtos</c:v>
                </c:pt>
              </c:strCache>
            </c:strRef>
          </c:tx>
          <c:spPr>
            <a:solidFill>
              <a:schemeClr val="bg1">
                <a:lumMod val="50000"/>
              </a:schemeClr>
            </a:solidFill>
            <a:ln>
              <a:noFill/>
            </a:ln>
            <a:effectLst/>
          </c:spPr>
          <c:invertIfNegative val="0"/>
          <c:cat>
            <c:numRef>
              <c:f>Hoja1!$F$30:$J$30</c:f>
              <c:numCache>
                <c:formatCode>General</c:formatCode>
                <c:ptCount val="5"/>
                <c:pt idx="0" formatCode="0">
                  <c:v>2017</c:v>
                </c:pt>
                <c:pt idx="1">
                  <c:v>2018</c:v>
                </c:pt>
                <c:pt idx="2">
                  <c:v>2019</c:v>
                </c:pt>
                <c:pt idx="3">
                  <c:v>2020</c:v>
                </c:pt>
                <c:pt idx="4">
                  <c:v>2021</c:v>
                </c:pt>
              </c:numCache>
            </c:numRef>
          </c:cat>
          <c:val>
            <c:numRef>
              <c:f>Hoja1!$F$34:$J$34</c:f>
              <c:numCache>
                <c:formatCode>_(* #,##0_);_(* \(#,##0\);_(* "-"?_);_(@_)</c:formatCode>
                <c:ptCount val="5"/>
                <c:pt idx="0">
                  <c:v>293.71256009333337</c:v>
                </c:pt>
                <c:pt idx="1">
                  <c:v>306.77958682277017</c:v>
                </c:pt>
                <c:pt idx="2">
                  <c:v>238.77011020892374</c:v>
                </c:pt>
                <c:pt idx="3">
                  <c:v>322.20156882549708</c:v>
                </c:pt>
                <c:pt idx="4">
                  <c:v>0</c:v>
                </c:pt>
              </c:numCache>
            </c:numRef>
          </c:val>
          <c:extLst xmlns:c16r2="http://schemas.microsoft.com/office/drawing/2015/06/chart">
            <c:ext xmlns:c16="http://schemas.microsoft.com/office/drawing/2014/chart" uri="{C3380CC4-5D6E-409C-BE32-E72D297353CC}">
              <c16:uniqueId val="{00000005-E1DA-4BD4-8416-DAFA00D29CE9}"/>
            </c:ext>
          </c:extLst>
        </c:ser>
        <c:dLbls>
          <c:showLegendKey val="0"/>
          <c:showVal val="0"/>
          <c:showCatName val="0"/>
          <c:showSerName val="0"/>
          <c:showPercent val="0"/>
          <c:showBubbleSize val="0"/>
        </c:dLbls>
        <c:gapWidth val="150"/>
        <c:overlap val="100"/>
        <c:axId val="33655424"/>
        <c:axId val="33665408"/>
      </c:barChart>
      <c:catAx>
        <c:axId val="33655424"/>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crossAx val="33665408"/>
        <c:crosses val="autoZero"/>
        <c:auto val="1"/>
        <c:lblAlgn val="ctr"/>
        <c:lblOffset val="100"/>
        <c:noMultiLvlLbl val="0"/>
      </c:catAx>
      <c:valAx>
        <c:axId val="33665408"/>
        <c:scaling>
          <c:orientation val="minMax"/>
        </c:scaling>
        <c:delete val="0"/>
        <c:axPos val="l"/>
        <c:majorGridlines>
          <c:spPr>
            <a:ln w="9525" cap="flat" cmpd="sng" algn="ctr">
              <a:solidFill>
                <a:schemeClr val="bg1">
                  <a:lumMod val="9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crossAx val="3365542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legend>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solidFill>
                  <a:sysClr val="windowText" lastClr="000000"/>
                </a:solidFill>
              </a:rPr>
              <a:t>Flujos esperados</a:t>
            </a:r>
          </a:p>
        </c:rich>
      </c:tx>
      <c:layout/>
      <c:overlay val="0"/>
      <c:spPr>
        <a:noFill/>
        <a:ln>
          <a:noFill/>
        </a:ln>
        <a:effectLst/>
      </c:spPr>
    </c:title>
    <c:autoTitleDeleted val="0"/>
    <c:plotArea>
      <c:layout/>
      <c:areaChart>
        <c:grouping val="standard"/>
        <c:varyColors val="0"/>
        <c:ser>
          <c:idx val="3"/>
          <c:order val="0"/>
          <c:tx>
            <c:strRef>
              <c:f>Hoja1!$C$24</c:f>
              <c:strCache>
                <c:ptCount val="1"/>
                <c:pt idx="0">
                  <c:v>Flujo de efectivo después de comisiones</c:v>
                </c:pt>
              </c:strCache>
            </c:strRef>
          </c:tx>
          <c:spPr>
            <a:solidFill>
              <a:sysClr val="window" lastClr="FFFFFF">
                <a:lumMod val="65000"/>
              </a:sysClr>
            </a:solidFill>
            <a:ln>
              <a:noFill/>
            </a:ln>
            <a:effectLst/>
          </c:spPr>
          <c:cat>
            <c:numRef>
              <c:f>Hoja1!$F$15:$M$15</c:f>
              <c:numCache>
                <c:formatCode>General</c:formatCode>
                <c:ptCount val="8"/>
                <c:pt idx="0" formatCode="0">
                  <c:v>2017</c:v>
                </c:pt>
                <c:pt idx="1">
                  <c:v>2018</c:v>
                </c:pt>
                <c:pt idx="2">
                  <c:v>2019</c:v>
                </c:pt>
                <c:pt idx="3">
                  <c:v>2020</c:v>
                </c:pt>
                <c:pt idx="4">
                  <c:v>2021</c:v>
                </c:pt>
                <c:pt idx="5">
                  <c:v>2022</c:v>
                </c:pt>
                <c:pt idx="6">
                  <c:v>2023</c:v>
                </c:pt>
                <c:pt idx="7">
                  <c:v>2024</c:v>
                </c:pt>
              </c:numCache>
            </c:numRef>
          </c:cat>
          <c:val>
            <c:numRef>
              <c:f>Hoja1!$F$24:$M$24</c:f>
              <c:numCache>
                <c:formatCode>_(* #,##0.0_);_(* \(#,##0.0\);_(* "-"?_);_(@_)</c:formatCode>
                <c:ptCount val="8"/>
                <c:pt idx="0">
                  <c:v>-2731.5312392850601</c:v>
                </c:pt>
                <c:pt idx="1">
                  <c:v>-2470.9264166359785</c:v>
                </c:pt>
                <c:pt idx="2">
                  <c:v>272.44767678010231</c:v>
                </c:pt>
                <c:pt idx="3">
                  <c:v>185.06343786167463</c:v>
                </c:pt>
                <c:pt idx="4">
                  <c:v>1939.6098674648697</c:v>
                </c:pt>
                <c:pt idx="5">
                  <c:v>924.36508967135421</c:v>
                </c:pt>
                <c:pt idx="6">
                  <c:v>493.43829962237777</c:v>
                </c:pt>
                <c:pt idx="7">
                  <c:v>11478.027540891106</c:v>
                </c:pt>
              </c:numCache>
            </c:numRef>
          </c:val>
          <c:extLst xmlns:c16r2="http://schemas.microsoft.com/office/drawing/2015/06/chart">
            <c:ext xmlns:c16="http://schemas.microsoft.com/office/drawing/2014/chart" uri="{C3380CC4-5D6E-409C-BE32-E72D297353CC}">
              <c16:uniqueId val="{00000000-2A48-4A9D-ACBF-D2168E96B57F}"/>
            </c:ext>
          </c:extLst>
        </c:ser>
        <c:dLbls>
          <c:showLegendKey val="0"/>
          <c:showVal val="0"/>
          <c:showCatName val="0"/>
          <c:showSerName val="0"/>
          <c:showPercent val="0"/>
          <c:showBubbleSize val="0"/>
        </c:dLbls>
        <c:axId val="33735424"/>
        <c:axId val="33736960"/>
      </c:areaChart>
      <c:catAx>
        <c:axId val="33735424"/>
        <c:scaling>
          <c:orientation val="minMax"/>
        </c:scaling>
        <c:delete val="0"/>
        <c:axPos val="b"/>
        <c:numFmt formatCode="0"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crossAx val="33736960"/>
        <c:crosses val="autoZero"/>
        <c:auto val="1"/>
        <c:lblAlgn val="ctr"/>
        <c:lblOffset val="100"/>
        <c:noMultiLvlLbl val="0"/>
      </c:catAx>
      <c:valAx>
        <c:axId val="33736960"/>
        <c:scaling>
          <c:orientation val="minMax"/>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crossAx val="33735424"/>
        <c:crosses val="autoZero"/>
        <c:crossBetween val="midCat"/>
      </c:valAx>
      <c:spPr>
        <a:noFill/>
        <a:ln>
          <a:noFill/>
        </a:ln>
        <a:effectLst/>
      </c:spPr>
    </c:plotArea>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Curva de tasas nominales en México</a:t>
            </a:r>
          </a:p>
        </c:rich>
      </c:tx>
      <c:layout/>
      <c:overlay val="0"/>
      <c:spPr>
        <a:noFill/>
        <a:ln>
          <a:noFill/>
        </a:ln>
        <a:effectLst/>
      </c:spPr>
    </c:title>
    <c:autoTitleDeleted val="0"/>
    <c:plotArea>
      <c:layout>
        <c:manualLayout>
          <c:layoutTarget val="inner"/>
          <c:xMode val="edge"/>
          <c:yMode val="edge"/>
          <c:x val="0.11130993236983953"/>
          <c:y val="0.10059141914135533"/>
          <c:w val="0.83742410206442386"/>
          <c:h val="0.67451881181077211"/>
        </c:manualLayout>
      </c:layout>
      <c:scatterChart>
        <c:scatterStyle val="smoothMarker"/>
        <c:varyColors val="0"/>
        <c:ser>
          <c:idx val="2"/>
          <c:order val="0"/>
          <c:tx>
            <c:strRef>
              <c:f>'[Actualiza TasasGuber - PruebaFinal.xlsm]Tabla Reporte Diario (2)'!$B$7</c:f>
              <c:strCache>
                <c:ptCount val="1"/>
                <c:pt idx="0">
                  <c:v>Hace 4 meses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'[Actualiza TasasGuber - PruebaFinal.xlsm]Tabla Reporte Diario (2)'!$D$4:$K$4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Reporte Diario (2)'!$D$7:$K$7</c:f>
              <c:numCache>
                <c:formatCode>0.00</c:formatCode>
                <c:ptCount val="8"/>
                <c:pt idx="0">
                  <c:v>5.3015379999999999</c:v>
                </c:pt>
                <c:pt idx="1">
                  <c:v>5.47438</c:v>
                </c:pt>
                <c:pt idx="2">
                  <c:v>5.7161540000000004</c:v>
                </c:pt>
                <c:pt idx="3">
                  <c:v>5.8849999999999998</c:v>
                </c:pt>
                <c:pt idx="4">
                  <c:v>6.1146149999999997</c:v>
                </c:pt>
                <c:pt idx="5">
                  <c:v>6.429341</c:v>
                </c:pt>
                <c:pt idx="6">
                  <c:v>6.5382689999999997</c:v>
                </c:pt>
                <c:pt idx="7">
                  <c:v>6.5417759999999996</c:v>
                </c:pt>
              </c:numCache>
            </c:numRef>
          </c:yVal>
          <c:smooth val="1"/>
          <c:extLst xmlns:c16r2="http://schemas.microsoft.com/office/drawing/2015/06/chart">
            <c:ext xmlns:c16="http://schemas.microsoft.com/office/drawing/2014/chart" uri="{C3380CC4-5D6E-409C-BE32-E72D297353CC}">
              <c16:uniqueId val="{00000000-86A2-4780-81C1-A5657FD5294D}"/>
            </c:ext>
          </c:extLst>
        </c:ser>
        <c:ser>
          <c:idx val="3"/>
          <c:order val="1"/>
          <c:tx>
            <c:strRef>
              <c:f>'[Actualiza TasasGuber - PruebaFinal.xlsm]Tabla Reporte Diario (2)'!$B$8</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'[Actualiza TasasGuber - PruebaFinal.xlsm]Tabla Reporte Diario (2)'!$D$4:$K$4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Reporte Diario (2)'!$D$8:$K$8</c:f>
              <c:numCache>
                <c:formatCode>0.00</c:formatCode>
                <c:ptCount val="8"/>
                <c:pt idx="0">
                  <c:v>6.8637189999999997</c:v>
                </c:pt>
                <c:pt idx="1">
                  <c:v>6.9596169999999997</c:v>
                </c:pt>
                <c:pt idx="2">
                  <c:v>7.229533</c:v>
                </c:pt>
                <c:pt idx="3">
                  <c:v>7.3132970000000004</c:v>
                </c:pt>
                <c:pt idx="4">
                  <c:v>7.5159560000000001</c:v>
                </c:pt>
                <c:pt idx="5">
                  <c:v>7.7623699999999998</c:v>
                </c:pt>
                <c:pt idx="6">
                  <c:v>7.8610300000000004</c:v>
                </c:pt>
                <c:pt idx="7">
                  <c:v>7.7447319999999999</c:v>
                </c:pt>
              </c:numCache>
            </c:numRef>
          </c:yVal>
          <c:smooth val="1"/>
          <c:extLst xmlns:c16r2="http://schemas.microsoft.com/office/drawing/2015/06/chart">
            <c:ext xmlns:c16="http://schemas.microsoft.com/office/drawing/2014/chart" uri="{C3380CC4-5D6E-409C-BE32-E72D297353CC}">
              <c16:uniqueId val="{00000001-86A2-4780-81C1-A5657FD5294D}"/>
            </c:ext>
          </c:extLst>
        </c:ser>
        <c:ser>
          <c:idx val="0"/>
          <c:order val="2"/>
          <c:tx>
            <c:strRef>
              <c:f>'[Actualiza TasasGuber - PruebaFinal.xlsm]Tabla Reporte Diario (2)'!$C$5</c:f>
              <c:strCache>
                <c:ptCount val="1"/>
                <c:pt idx="0">
                  <c:v>06/04/2017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2.0603384841795438E-2"/>
                  <c:y val="4.838710701615158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86A2-4780-81C1-A5657FD5294D}"/>
                </c:ext>
                <c:ext xmlns:c15="http://schemas.microsoft.com/office/drawing/2012/chart" uri="{CE6537A1-D6FC-4f65-9D91-7224C49458BB}"/>
              </c:extLst>
            </c:dLbl>
            <c:dLbl>
              <c:idx val="1"/>
              <c:layout>
                <c:manualLayout>
                  <c:x val="1.4716703458425285E-2"/>
                  <c:y val="3.763441656811797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6A2-4780-81C1-A5657FD5294D}"/>
                </c:ext>
                <c:ext xmlns:c15="http://schemas.microsoft.com/office/drawing/2012/chart" uri="{CE6537A1-D6FC-4f65-9D91-7224C49458BB}"/>
              </c:extLst>
            </c:dLbl>
            <c:dLbl>
              <c:idx val="2"/>
              <c:layout>
                <c:manualLayout>
                  <c:x val="0"/>
                  <c:y val="3.225807134410112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86A2-4780-81C1-A5657FD5294D}"/>
                </c:ext>
                <c:ext xmlns:c15="http://schemas.microsoft.com/office/drawing/2012/chart" uri="{CE6537A1-D6FC-4f65-9D91-7224C49458BB}"/>
              </c:extLst>
            </c:dLbl>
            <c:dLbl>
              <c:idx val="3"/>
              <c:layout>
                <c:manualLayout>
                  <c:x val="2.6490066225165507E-2"/>
                  <c:y val="3.225807134410112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86A2-4780-81C1-A5657FD5294D}"/>
                </c:ext>
                <c:ext xmlns:c15="http://schemas.microsoft.com/office/drawing/2012/chart" uri="{CE6537A1-D6FC-4f65-9D91-7224C49458BB}"/>
              </c:extLst>
            </c:dLbl>
            <c:dLbl>
              <c:idx val="4"/>
              <c:layout>
                <c:manualLayout>
                  <c:x val="2.6490066225165563E-2"/>
                  <c:y val="4.032258918012635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86A2-4780-81C1-A5657FD5294D}"/>
                </c:ext>
                <c:ext xmlns:c15="http://schemas.microsoft.com/office/drawing/2012/chart" uri="{CE6537A1-D6FC-4f65-9D91-7224C49458BB}"/>
              </c:extLst>
            </c:dLbl>
            <c:dLbl>
              <c:idx val="5"/>
              <c:layout>
                <c:manualLayout>
                  <c:x val="-3.2376747608535691E-2"/>
                  <c:y val="4.032258918012635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86A2-4780-81C1-A5657FD5294D}"/>
                </c:ext>
                <c:ext xmlns:c15="http://schemas.microsoft.com/office/drawing/2012/chart" uri="{CE6537A1-D6FC-4f65-9D91-7224C49458BB}"/>
              </c:extLst>
            </c:dLbl>
            <c:dLbl>
              <c:idx val="6"/>
              <c:layout>
                <c:manualLayout>
                  <c:x val="-1.471670345842542E-2"/>
                  <c:y val="3.225807134410107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86A2-4780-81C1-A5657FD5294D}"/>
                </c:ext>
                <c:ext xmlns:c15="http://schemas.microsoft.com/office/drawing/2012/chart" uri="{CE6537A1-D6FC-4f65-9D91-7224C49458BB}"/>
              </c:extLst>
            </c:dLbl>
            <c:dLbl>
              <c:idx val="7"/>
              <c:layout>
                <c:manualLayout>
                  <c:x val="-3.5320088300220862E-2"/>
                  <c:y val="3.225807134410112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86A2-4780-81C1-A5657FD5294D}"/>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'[Actualiza TasasGuber - PruebaFinal.xlsm]Tabla Reporte Diario (2)'!$D$4:$K$4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Reporte Diario (2)'!$D$5:$K$5</c:f>
              <c:numCache>
                <c:formatCode>0.00</c:formatCode>
                <c:ptCount val="8"/>
                <c:pt idx="0">
                  <c:v>6.7101100000000002</c:v>
                </c:pt>
                <c:pt idx="1">
                  <c:v>6.8679230000000002</c:v>
                </c:pt>
                <c:pt idx="2">
                  <c:v>6.9661540000000004</c:v>
                </c:pt>
                <c:pt idx="3">
                  <c:v>7.0223079999999998</c:v>
                </c:pt>
                <c:pt idx="4">
                  <c:v>7.1461540000000001</c:v>
                </c:pt>
                <c:pt idx="5">
                  <c:v>7.3553850000000001</c:v>
                </c:pt>
                <c:pt idx="6">
                  <c:v>7.5115379999999998</c:v>
                </c:pt>
                <c:pt idx="7">
                  <c:v>7.547231</c:v>
                </c:pt>
              </c:numCache>
            </c:numRef>
          </c:yVal>
          <c:smooth val="1"/>
          <c:extLst xmlns:c16r2="http://schemas.microsoft.com/office/drawing/2015/06/chart">
            <c:ext xmlns:c16="http://schemas.microsoft.com/office/drawing/2014/chart" uri="{C3380CC4-5D6E-409C-BE32-E72D297353CC}">
              <c16:uniqueId val="{0000000A-86A2-4780-81C1-A5657FD5294D}"/>
            </c:ext>
          </c:extLst>
        </c:ser>
        <c:dLbls>
          <c:showLegendKey val="0"/>
          <c:showVal val="0"/>
          <c:showCatName val="0"/>
          <c:showSerName val="0"/>
          <c:showPercent val="0"/>
          <c:showBubbleSize val="0"/>
        </c:dLbls>
        <c:axId val="35010048"/>
        <c:axId val="35011968"/>
      </c:scatterChart>
      <c:valAx>
        <c:axId val="35010048"/>
        <c:scaling>
          <c:orientation val="minMax"/>
          <c:max val="30"/>
        </c:scaling>
        <c:delete val="0"/>
        <c:axPos val="b"/>
        <c:title>
          <c:tx>
            <c:rich>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r>
                  <a:rPr lang="es-MX" sz="1050" dirty="0"/>
                  <a:t>Años</a:t>
                </a:r>
              </a:p>
            </c:rich>
          </c:tx>
          <c:layout>
            <c:manualLayout>
              <c:xMode val="edge"/>
              <c:yMode val="edge"/>
              <c:x val="0.48473929509117353"/>
              <c:y val="0.83698963614207855"/>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35011968"/>
        <c:crosses val="autoZero"/>
        <c:crossBetween val="midCat"/>
        <c:majorUnit val="5"/>
      </c:valAx>
      <c:valAx>
        <c:axId val="35011968"/>
        <c:scaling>
          <c:orientation val="minMax"/>
          <c:max val="8"/>
          <c:min val="5"/>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35010048"/>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rgbClr val="00B05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rgbClr val="C00000"/>
                </a:solidFill>
                <a:latin typeface="Century Gothic" panose="020B0502020202020204" pitchFamily="34" charset="0"/>
                <a:ea typeface="+mn-ea"/>
                <a:cs typeface="+mn-cs"/>
              </a:defRPr>
            </a:pPr>
            <a:endParaRPr lang="es-MX"/>
          </a:p>
        </c:txPr>
      </c:legendEntry>
      <c:layout>
        <c:manualLayout>
          <c:xMode val="edge"/>
          <c:yMode val="edge"/>
          <c:x val="4.695208290334503E-2"/>
          <c:y val="0.91673671084935882"/>
          <c:w val="0.9"/>
          <c:h val="5.1005217806540049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Curva de tasas nominales en EUA</a:t>
            </a:r>
          </a:p>
        </c:rich>
      </c:tx>
      <c:layout/>
      <c:overlay val="0"/>
      <c:spPr>
        <a:noFill/>
        <a:ln>
          <a:noFill/>
        </a:ln>
        <a:effectLst/>
      </c:spPr>
    </c:title>
    <c:autoTitleDeleted val="0"/>
    <c:plotArea>
      <c:layout/>
      <c:scatterChart>
        <c:scatterStyle val="smoothMarker"/>
        <c:varyColors val="0"/>
        <c:ser>
          <c:idx val="2"/>
          <c:order val="0"/>
          <c:tx>
            <c:strRef>
              <c:f>'Tabla Reporte Diario (2)'!$B$17</c:f>
              <c:strCache>
                <c:ptCount val="1"/>
                <c:pt idx="0">
                  <c:v>Inicio nov 2016</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'Tabla Reporte Diario (2)'!$D$10:$I$10</c:f>
              <c:numCache>
                <c:formatCode>General</c:formatCode>
                <c:ptCount val="6"/>
                <c:pt idx="0">
                  <c:v>2</c:v>
                </c:pt>
                <c:pt idx="1">
                  <c:v>3</c:v>
                </c:pt>
                <c:pt idx="2">
                  <c:v>5</c:v>
                </c:pt>
                <c:pt idx="3">
                  <c:v>7</c:v>
                </c:pt>
                <c:pt idx="4">
                  <c:v>10</c:v>
                </c:pt>
                <c:pt idx="5">
                  <c:v>30</c:v>
                </c:pt>
              </c:numCache>
            </c:numRef>
          </c:xVal>
          <c:yVal>
            <c:numRef>
              <c:f>'Tabla Reporte Diario (2)'!$D$11:$I$11</c:f>
              <c:numCache>
                <c:formatCode>0.00</c:formatCode>
                <c:ptCount val="6"/>
                <c:pt idx="0">
                  <c:v>0.78380000000000005</c:v>
                </c:pt>
                <c:pt idx="1">
                  <c:v>0.93510000000000004</c:v>
                </c:pt>
                <c:pt idx="2">
                  <c:v>1.2321</c:v>
                </c:pt>
                <c:pt idx="3">
                  <c:v>1.54</c:v>
                </c:pt>
                <c:pt idx="4">
                  <c:v>1.78</c:v>
                </c:pt>
                <c:pt idx="5">
                  <c:v>2.56</c:v>
                </c:pt>
              </c:numCache>
            </c:numRef>
          </c:yVal>
          <c:smooth val="1"/>
          <c:extLst xmlns:c16r2="http://schemas.microsoft.com/office/drawing/2015/06/chart">
            <c:ext xmlns:c16="http://schemas.microsoft.com/office/drawing/2014/chart" uri="{C3380CC4-5D6E-409C-BE32-E72D297353CC}">
              <c16:uniqueId val="{00000000-1486-4E1F-8364-583C9993F42B}"/>
            </c:ext>
          </c:extLst>
        </c:ser>
        <c:ser>
          <c:idx val="3"/>
          <c:order val="1"/>
          <c:tx>
            <c:strRef>
              <c:f>'Tabla Reporte Diario (2)'!$B$12</c:f>
              <c:strCache>
                <c:ptCount val="1"/>
                <c:pt idx="0">
                  <c:v>Triunfo Trump</c:v>
                </c:pt>
              </c:strCache>
            </c:strRef>
          </c:tx>
          <c:spPr>
            <a:ln w="25400" cap="rnd">
              <a:solidFill>
                <a:schemeClr val="tx1"/>
              </a:solidFill>
              <a:prstDash val="solid"/>
              <a:round/>
            </a:ln>
            <a:effectLst/>
          </c:spPr>
          <c:marker>
            <c:symbol val="circle"/>
            <c:size val="7"/>
            <c:spPr>
              <a:solidFill>
                <a:schemeClr val="tx1"/>
              </a:solidFill>
              <a:ln w="9525">
                <a:solidFill>
                  <a:schemeClr val="tx1"/>
                </a:solidFill>
              </a:ln>
              <a:effectLst/>
            </c:spPr>
          </c:marker>
          <c:xVal>
            <c:numRef>
              <c:f>'Tabla Reporte Diario (2)'!$D$10:$I$10</c:f>
              <c:numCache>
                <c:formatCode>General</c:formatCode>
                <c:ptCount val="6"/>
                <c:pt idx="0">
                  <c:v>2</c:v>
                </c:pt>
                <c:pt idx="1">
                  <c:v>3</c:v>
                </c:pt>
                <c:pt idx="2">
                  <c:v>5</c:v>
                </c:pt>
                <c:pt idx="3">
                  <c:v>7</c:v>
                </c:pt>
                <c:pt idx="4">
                  <c:v>10</c:v>
                </c:pt>
                <c:pt idx="5">
                  <c:v>30</c:v>
                </c:pt>
              </c:numCache>
            </c:numRef>
          </c:xVal>
          <c:yVal>
            <c:numRef>
              <c:f>'Tabla Reporte Diario (2)'!$D$12:$I$12</c:f>
              <c:numCache>
                <c:formatCode>0.00</c:formatCode>
                <c:ptCount val="6"/>
                <c:pt idx="0">
                  <c:v>1</c:v>
                </c:pt>
                <c:pt idx="1">
                  <c:v>1.2796000000000001</c:v>
                </c:pt>
                <c:pt idx="2">
                  <c:v>1.6819</c:v>
                </c:pt>
                <c:pt idx="3">
                  <c:v>2.04</c:v>
                </c:pt>
                <c:pt idx="4">
                  <c:v>2.2599999999999998</c:v>
                </c:pt>
                <c:pt idx="5">
                  <c:v>3.01</c:v>
                </c:pt>
              </c:numCache>
            </c:numRef>
          </c:yVal>
          <c:smooth val="1"/>
          <c:extLst xmlns:c16r2="http://schemas.microsoft.com/office/drawing/2015/06/chart">
            <c:ext xmlns:c16="http://schemas.microsoft.com/office/drawing/2014/chart" uri="{C3380CC4-5D6E-409C-BE32-E72D297353CC}">
              <c16:uniqueId val="{00000001-1486-4E1F-8364-583C9993F42B}"/>
            </c:ext>
          </c:extLst>
        </c:ser>
        <c:ser>
          <c:idx val="4"/>
          <c:order val="2"/>
          <c:tx>
            <c:strRef>
              <c:f>'Tabla Reporte Diario (2)'!$B$13</c:f>
              <c:strCache>
                <c:ptCount val="1"/>
                <c:pt idx="0">
                  <c:v>FED +25pb (mar 2017)</c:v>
                </c:pt>
              </c:strCache>
            </c:strRef>
          </c:tx>
          <c:spPr>
            <a:ln w="19050" cap="rnd">
              <a:solidFill>
                <a:srgbClr val="0070C0"/>
              </a:solidFill>
              <a:round/>
            </a:ln>
            <a:effectLst/>
          </c:spPr>
          <c:marker>
            <c:symbol val="circle"/>
            <c:size val="7"/>
            <c:spPr>
              <a:solidFill>
                <a:srgbClr val="0070C0"/>
              </a:solidFill>
              <a:ln w="9525">
                <a:solidFill>
                  <a:srgbClr val="0070C0"/>
                </a:solidFill>
              </a:ln>
              <a:effectLst/>
            </c:spPr>
          </c:marker>
          <c:xVal>
            <c:numRef>
              <c:f>'Tabla Reporte Diario (2)'!$D$10:$I$10</c:f>
              <c:numCache>
                <c:formatCode>General</c:formatCode>
                <c:ptCount val="6"/>
                <c:pt idx="0">
                  <c:v>2</c:v>
                </c:pt>
                <c:pt idx="1">
                  <c:v>3</c:v>
                </c:pt>
                <c:pt idx="2">
                  <c:v>5</c:v>
                </c:pt>
                <c:pt idx="3">
                  <c:v>7</c:v>
                </c:pt>
                <c:pt idx="4">
                  <c:v>10</c:v>
                </c:pt>
                <c:pt idx="5">
                  <c:v>30</c:v>
                </c:pt>
              </c:numCache>
            </c:numRef>
          </c:xVal>
          <c:yVal>
            <c:numRef>
              <c:f>'Tabla Reporte Diario (2)'!$D$13:$I$13</c:f>
              <c:numCache>
                <c:formatCode>0.00</c:formatCode>
                <c:ptCount val="6"/>
                <c:pt idx="0">
                  <c:v>1.37</c:v>
                </c:pt>
                <c:pt idx="1">
                  <c:v>1.6839999999999999</c:v>
                </c:pt>
                <c:pt idx="2">
                  <c:v>2.1284999999999998</c:v>
                </c:pt>
                <c:pt idx="3">
                  <c:v>2.42</c:v>
                </c:pt>
                <c:pt idx="4">
                  <c:v>2.6</c:v>
                </c:pt>
                <c:pt idx="5">
                  <c:v>3.1747000000000001</c:v>
                </c:pt>
              </c:numCache>
            </c:numRef>
          </c:yVal>
          <c:smooth val="1"/>
          <c:extLst xmlns:c16r2="http://schemas.microsoft.com/office/drawing/2015/06/chart">
            <c:ext xmlns:c16="http://schemas.microsoft.com/office/drawing/2014/chart" uri="{C3380CC4-5D6E-409C-BE32-E72D297353CC}">
              <c16:uniqueId val="{00000002-1486-4E1F-8364-583C9993F42B}"/>
            </c:ext>
          </c:extLst>
        </c:ser>
        <c:ser>
          <c:idx val="0"/>
          <c:order val="3"/>
          <c:tx>
            <c:strRef>
              <c:f>'Tabla Reporte Diario (2)'!$C$14</c:f>
              <c:strCache>
                <c:ptCount val="1"/>
                <c:pt idx="0">
                  <c:v>06/04/2017</c:v>
                </c:pt>
              </c:strCache>
            </c:strRef>
          </c:tx>
          <c:spPr>
            <a:ln w="25400" cap="rnd">
              <a:solidFill>
                <a:srgbClr val="C00000"/>
              </a:solidFill>
              <a:prstDash val="sysDash"/>
              <a:round/>
            </a:ln>
            <a:effectLst/>
          </c:spPr>
          <c:marker>
            <c:symbol val="circle"/>
            <c:size val="7"/>
            <c:spPr>
              <a:solidFill>
                <a:srgbClr val="C00000"/>
              </a:solidFill>
              <a:ln w="9525">
                <a:solidFill>
                  <a:srgbClr val="C00000"/>
                </a:solidFill>
              </a:ln>
              <a:effectLst/>
            </c:spPr>
          </c:marker>
          <c:dLbls>
            <c:dLbl>
              <c:idx val="0"/>
              <c:layout>
                <c:manualLayout>
                  <c:x val="-9.713024282560706E-2"/>
                  <c:y val="8.0645178360251816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1486-4E1F-8364-583C9993F42B}"/>
                </c:ext>
                <c:ext xmlns:c15="http://schemas.microsoft.com/office/drawing/2012/chart" uri="{CE6537A1-D6FC-4f65-9D91-7224C49458BB}"/>
              </c:extLst>
            </c:dLbl>
            <c:dLbl>
              <c:idx val="1"/>
              <c:layout>
                <c:manualLayout>
                  <c:x val="-9.7130242825607088E-2"/>
                  <c:y val="-2.956989873209269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1486-4E1F-8364-583C9993F42B}"/>
                </c:ext>
                <c:ext xmlns:c15="http://schemas.microsoft.com/office/drawing/2012/chart" uri="{CE6537A1-D6FC-4f65-9D91-7224C49458BB}"/>
              </c:extLst>
            </c:dLbl>
            <c:dLbl>
              <c:idx val="2"/>
              <c:layout>
                <c:manualLayout>
                  <c:x val="-9.7130242825607033E-2"/>
                  <c:y val="-2.688172612008427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1486-4E1F-8364-583C9993F42B}"/>
                </c:ext>
                <c:ext xmlns:c15="http://schemas.microsoft.com/office/drawing/2012/chart" uri="{CE6537A1-D6FC-4f65-9D91-7224C49458BB}"/>
              </c:extLst>
            </c:dLbl>
            <c:dLbl>
              <c:idx val="3"/>
              <c:layout>
                <c:manualLayout>
                  <c:x val="-5.8866813833701251E-2"/>
                  <c:y val="-2.956989873209269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1486-4E1F-8364-583C9993F42B}"/>
                </c:ext>
                <c:ext xmlns:c15="http://schemas.microsoft.com/office/drawing/2012/chart" uri="{CE6537A1-D6FC-4f65-9D91-7224C49458BB}"/>
              </c:extLst>
            </c:dLbl>
            <c:dLbl>
              <c:idx val="4"/>
              <c:layout>
                <c:manualLayout>
                  <c:x val="-3.2376747608535691E-2"/>
                  <c:y val="-3.494624395610954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1486-4E1F-8364-583C9993F42B}"/>
                </c:ext>
                <c:ext xmlns:c15="http://schemas.microsoft.com/office/drawing/2012/chart" uri="{CE6537A1-D6FC-4f65-9D91-7224C49458BB}"/>
              </c:extLst>
            </c:dLbl>
            <c:dLbl>
              <c:idx val="5"/>
              <c:layout>
                <c:manualLayout>
                  <c:x val="-1.177336276674025E-2"/>
                  <c:y val="3.225807134410110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1486-4E1F-8364-583C9993F42B}"/>
                </c:ext>
                <c:ext xmlns:c15="http://schemas.microsoft.com/office/drawing/2012/chart" uri="{CE6537A1-D6FC-4f65-9D91-7224C49458BB}"/>
              </c:extLst>
            </c:dLbl>
            <c:dLbl>
              <c:idx val="6"/>
              <c:layout>
                <c:manualLayout>
                  <c:x val="-2.9433406916850625E-3"/>
                  <c:y val="1.612903567205051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1486-4E1F-8364-583C9993F42B}"/>
                </c:ext>
                <c:ext xmlns:c15="http://schemas.microsoft.com/office/drawing/2012/chart" uri="{CE6537A1-D6FC-4f65-9D91-7224C49458BB}"/>
              </c:extLst>
            </c:dLbl>
            <c:dLbl>
              <c:idx val="7"/>
              <c:layout>
                <c:manualLayout>
                  <c:x val="-2.9433406916850518E-2"/>
                  <c:y val="2.688172612008427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1486-4E1F-8364-583C9993F42B}"/>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'Tabla Reporte Diario (2)'!$D$10:$I$10</c:f>
              <c:numCache>
                <c:formatCode>General</c:formatCode>
                <c:ptCount val="6"/>
                <c:pt idx="0">
                  <c:v>2</c:v>
                </c:pt>
                <c:pt idx="1">
                  <c:v>3</c:v>
                </c:pt>
                <c:pt idx="2">
                  <c:v>5</c:v>
                </c:pt>
                <c:pt idx="3">
                  <c:v>7</c:v>
                </c:pt>
                <c:pt idx="4">
                  <c:v>10</c:v>
                </c:pt>
                <c:pt idx="5">
                  <c:v>30</c:v>
                </c:pt>
              </c:numCache>
            </c:numRef>
          </c:xVal>
          <c:yVal>
            <c:numRef>
              <c:f>'Tabla Reporte Diario (2)'!$D$14:$I$14</c:f>
              <c:numCache>
                <c:formatCode>0.00</c:formatCode>
                <c:ptCount val="6"/>
                <c:pt idx="0">
                  <c:v>1.24</c:v>
                </c:pt>
                <c:pt idx="1">
                  <c:v>1.44</c:v>
                </c:pt>
                <c:pt idx="2">
                  <c:v>1.86</c:v>
                </c:pt>
                <c:pt idx="3">
                  <c:v>2.14</c:v>
                </c:pt>
                <c:pt idx="4">
                  <c:v>2.34</c:v>
                </c:pt>
                <c:pt idx="5">
                  <c:v>2.99</c:v>
                </c:pt>
              </c:numCache>
            </c:numRef>
          </c:yVal>
          <c:smooth val="1"/>
          <c:extLst xmlns:c16r2="http://schemas.microsoft.com/office/drawing/2015/06/chart">
            <c:ext xmlns:c16="http://schemas.microsoft.com/office/drawing/2014/chart" uri="{C3380CC4-5D6E-409C-BE32-E72D297353CC}">
              <c16:uniqueId val="{0000000B-1486-4E1F-8364-583C9993F42B}"/>
            </c:ext>
          </c:extLst>
        </c:ser>
        <c:dLbls>
          <c:showLegendKey val="0"/>
          <c:showVal val="0"/>
          <c:showCatName val="0"/>
          <c:showSerName val="0"/>
          <c:showPercent val="0"/>
          <c:showBubbleSize val="0"/>
        </c:dLbls>
        <c:axId val="35074432"/>
        <c:axId val="35076352"/>
      </c:scatterChart>
      <c:valAx>
        <c:axId val="35074432"/>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dirty="0"/>
                  <a:t>Años</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35076352"/>
        <c:crosses val="autoZero"/>
        <c:crossBetween val="midCat"/>
      </c:valAx>
      <c:valAx>
        <c:axId val="35076352"/>
        <c:scaling>
          <c:orientation val="minMax"/>
          <c:max val="3.25"/>
          <c:min val="0.75000000000000011"/>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35074432"/>
        <c:crosses val="autoZero"/>
        <c:crossBetween val="midCat"/>
        <c:majorUnit val="0.25"/>
      </c:valAx>
      <c:spPr>
        <a:noFill/>
        <a:ln>
          <a:noFill/>
        </a:ln>
        <a:effectLst/>
      </c:spPr>
    </c:plotArea>
    <c:legend>
      <c:legendPos val="b"/>
      <c:legendEntry>
        <c:idx val="0"/>
        <c:txPr>
          <a:bodyPr rot="0" spcFirstLastPara="1" vertOverflow="ellipsis" vert="horz" wrap="square" anchor="ctr" anchorCtr="1"/>
          <a:lstStyle/>
          <a:p>
            <a:pPr>
              <a:defRPr sz="1050" b="0" i="0" u="none" strike="noStrike" kern="1200" baseline="0">
                <a:solidFill>
                  <a:srgbClr val="00B05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050" b="0" i="0" u="none" strike="noStrike" kern="1200" baseline="0">
                <a:solidFill>
                  <a:srgbClr val="0070C0"/>
                </a:solidFill>
                <a:latin typeface="Century Gothic" panose="020B0502020202020204" pitchFamily="34" charset="0"/>
                <a:ea typeface="+mn-ea"/>
                <a:cs typeface="+mn-cs"/>
              </a:defRPr>
            </a:pPr>
            <a:endParaRPr lang="es-MX"/>
          </a:p>
        </c:txPr>
      </c:legendEntry>
      <c:legendEntry>
        <c:idx val="3"/>
        <c:txPr>
          <a:bodyPr rot="0" spcFirstLastPara="1" vertOverflow="ellipsis" vert="horz" wrap="square" anchor="ctr" anchorCtr="1"/>
          <a:lstStyle/>
          <a:p>
            <a:pPr>
              <a:defRPr sz="1050" b="0" i="0" u="none" strike="noStrike" kern="1200" baseline="0">
                <a:solidFill>
                  <a:srgbClr val="C0000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Evolución del</a:t>
            </a:r>
            <a:r>
              <a:rPr lang="en-US" baseline="0"/>
              <a:t> VaR - </a:t>
            </a:r>
            <a:r>
              <a:rPr lang="en-US"/>
              <a:t>Fanvit</a:t>
            </a:r>
          </a:p>
        </c:rich>
      </c:tx>
      <c:layout/>
      <c:overlay val="0"/>
    </c:title>
    <c:autoTitleDeleted val="0"/>
    <c:plotArea>
      <c:layout>
        <c:manualLayout>
          <c:layoutTarget val="inner"/>
          <c:xMode val="edge"/>
          <c:yMode val="edge"/>
          <c:x val="0.10185095104939562"/>
          <c:y val="0.14335825561512799"/>
          <c:w val="0.78009553357882966"/>
          <c:h val="0.69264438505092407"/>
        </c:manualLayout>
      </c:layout>
      <c:barChart>
        <c:barDir val="col"/>
        <c:grouping val="clustered"/>
        <c:varyColors val="0"/>
        <c:ser>
          <c:idx val="0"/>
          <c:order val="0"/>
          <c:tx>
            <c:strRef>
              <c:f>'01'!$D$2</c:f>
              <c:strCache>
                <c:ptCount val="1"/>
                <c:pt idx="0">
                  <c:v>Valor de Mercado (VM)</c:v>
                </c:pt>
              </c:strCache>
            </c:strRef>
          </c:tx>
          <c:invertIfNegative val="0"/>
          <c:dPt>
            <c:idx val="3"/>
            <c:invertIfNegative val="0"/>
            <c:bubble3D val="0"/>
            <c:spPr>
              <a:solidFill>
                <a:srgbClr val="4F81BD"/>
              </a:solidFill>
            </c:spPr>
          </c:dPt>
          <c:dPt>
            <c:idx val="4"/>
            <c:invertIfNegative val="0"/>
            <c:bubble3D val="0"/>
            <c:spPr>
              <a:solidFill>
                <a:srgbClr val="002060"/>
              </a:solidFill>
            </c:spPr>
          </c:dPt>
          <c:dPt>
            <c:idx val="5"/>
            <c:invertIfNegative val="0"/>
            <c:bubble3D val="0"/>
            <c:spPr>
              <a:solidFill>
                <a:srgbClr val="4F81BD"/>
              </a:solidFill>
            </c:spPr>
          </c:dPt>
          <c:dPt>
            <c:idx val="15"/>
            <c:invertIfNegative val="0"/>
            <c:bubble3D val="0"/>
            <c:spPr>
              <a:solidFill>
                <a:srgbClr val="4F81BD"/>
              </a:solidFill>
            </c:spPr>
          </c:dPt>
          <c:dPt>
            <c:idx val="16"/>
            <c:invertIfNegative val="0"/>
            <c:bubble3D val="0"/>
            <c:spPr>
              <a:solidFill>
                <a:srgbClr val="002060"/>
              </a:solidFill>
            </c:spPr>
          </c:dPt>
          <c:dPt>
            <c:idx val="17"/>
            <c:invertIfNegative val="0"/>
            <c:bubble3D val="0"/>
            <c:spPr>
              <a:solidFill>
                <a:srgbClr val="4F81BD"/>
              </a:solidFill>
            </c:spPr>
          </c:dPt>
          <c:dPt>
            <c:idx val="21"/>
            <c:invertIfNegative val="0"/>
            <c:bubble3D val="0"/>
            <c:spPr>
              <a:solidFill>
                <a:srgbClr val="4F81BD"/>
              </a:solidFill>
            </c:spPr>
          </c:dPt>
          <c:dPt>
            <c:idx val="23"/>
            <c:invertIfNegative val="0"/>
            <c:bubble3D val="0"/>
            <c:spPr>
              <a:solidFill>
                <a:srgbClr val="4F81BD"/>
              </a:solidFill>
            </c:spPr>
          </c:dPt>
          <c:dPt>
            <c:idx val="24"/>
            <c:invertIfNegative val="0"/>
            <c:bubble3D val="0"/>
            <c:spPr>
              <a:solidFill>
                <a:srgbClr val="4F81BD"/>
              </a:solidFill>
            </c:spPr>
          </c:dPt>
          <c:dPt>
            <c:idx val="25"/>
            <c:invertIfNegative val="0"/>
            <c:bubble3D val="0"/>
            <c:spPr>
              <a:solidFill>
                <a:srgbClr val="4F81BD"/>
              </a:solidFill>
            </c:spPr>
          </c:dPt>
          <c:dPt>
            <c:idx val="26"/>
            <c:invertIfNegative val="0"/>
            <c:bubble3D val="0"/>
            <c:spPr>
              <a:solidFill>
                <a:srgbClr val="4F81BD"/>
              </a:solidFill>
            </c:spPr>
          </c:dPt>
          <c:dPt>
            <c:idx val="27"/>
            <c:invertIfNegative val="0"/>
            <c:bubble3D val="0"/>
            <c:spPr>
              <a:solidFill>
                <a:srgbClr val="4F81BD"/>
              </a:solidFill>
            </c:spPr>
          </c:dPt>
          <c:dPt>
            <c:idx val="28"/>
            <c:invertIfNegative val="0"/>
            <c:bubble3D val="0"/>
            <c:spPr>
              <a:solidFill>
                <a:srgbClr val="4F81BD"/>
              </a:solidFill>
            </c:spPr>
          </c:dPt>
          <c:dPt>
            <c:idx val="29"/>
            <c:invertIfNegative val="0"/>
            <c:bubble3D val="0"/>
            <c:spPr>
              <a:solidFill>
                <a:srgbClr val="4F81BD"/>
              </a:solidFill>
            </c:spPr>
          </c:dPt>
          <c:dPt>
            <c:idx val="30"/>
            <c:invertIfNegative val="0"/>
            <c:bubble3D val="0"/>
            <c:spPr>
              <a:solidFill>
                <a:srgbClr val="4F81BD"/>
              </a:solidFill>
            </c:spPr>
          </c:dPt>
          <c:dPt>
            <c:idx val="31"/>
            <c:invertIfNegative val="0"/>
            <c:bubble3D val="0"/>
            <c:spPr>
              <a:solidFill>
                <a:srgbClr val="002060"/>
              </a:solidFill>
            </c:spPr>
          </c:dPt>
          <c:cat>
            <c:strRef>
              <c:f>'01'!$A$4:$A$35</c:f>
              <c:strCache>
                <c:ptCount val="32"/>
                <c:pt idx="0">
                  <c:v>AGO-14</c:v>
                </c:pt>
                <c:pt idx="1">
                  <c:v>SEP-14</c:v>
                </c:pt>
                <c:pt idx="2">
                  <c:v>OCT-14</c:v>
                </c:pt>
                <c:pt idx="3">
                  <c:v>NOV-14</c:v>
                </c:pt>
                <c:pt idx="4">
                  <c:v>DIC-14</c:v>
                </c:pt>
                <c:pt idx="5">
                  <c:v>ENE-15</c:v>
                </c:pt>
                <c:pt idx="6">
                  <c:v>FEB-15</c:v>
                </c:pt>
                <c:pt idx="7">
                  <c:v>MAR-15</c:v>
                </c:pt>
                <c:pt idx="8">
                  <c:v>ABR-15</c:v>
                </c:pt>
                <c:pt idx="9">
                  <c:v>MAY-15</c:v>
                </c:pt>
                <c:pt idx="10">
                  <c:v>JUN-15</c:v>
                </c:pt>
                <c:pt idx="11">
                  <c:v>JUL-15</c:v>
                </c:pt>
                <c:pt idx="12">
                  <c:v>AGO-15</c:v>
                </c:pt>
                <c:pt idx="13">
                  <c:v>SEP-15</c:v>
                </c:pt>
                <c:pt idx="14">
                  <c:v>OCT-15</c:v>
                </c:pt>
                <c:pt idx="15">
                  <c:v>NOV-15</c:v>
                </c:pt>
                <c:pt idx="16">
                  <c:v>DIC-15</c:v>
                </c:pt>
                <c:pt idx="17">
                  <c:v>ENE-16</c:v>
                </c:pt>
                <c:pt idx="18">
                  <c:v>FEB-16</c:v>
                </c:pt>
                <c:pt idx="19">
                  <c:v>MAR-16</c:v>
                </c:pt>
                <c:pt idx="20">
                  <c:v>ABR-16</c:v>
                </c:pt>
                <c:pt idx="21">
                  <c:v>MAY-16</c:v>
                </c:pt>
                <c:pt idx="22">
                  <c:v>JUN-16</c:v>
                </c:pt>
                <c:pt idx="23">
                  <c:v>JUL-16</c:v>
                </c:pt>
                <c:pt idx="24">
                  <c:v>AGO-16</c:v>
                </c:pt>
                <c:pt idx="25">
                  <c:v>SEP-16</c:v>
                </c:pt>
                <c:pt idx="26">
                  <c:v>OCT-16</c:v>
                </c:pt>
                <c:pt idx="27">
                  <c:v>NOV-16</c:v>
                </c:pt>
                <c:pt idx="28">
                  <c:v>DIC-16</c:v>
                </c:pt>
                <c:pt idx="29">
                  <c:v>ENE-17</c:v>
                </c:pt>
                <c:pt idx="30">
                  <c:v>FEB-17</c:v>
                </c:pt>
                <c:pt idx="31">
                  <c:v>MAR-17</c:v>
                </c:pt>
              </c:strCache>
            </c:strRef>
          </c:cat>
          <c:val>
            <c:numRef>
              <c:f>'01'!$D$4:$D$35</c:f>
              <c:numCache>
                <c:formatCode>#,##0.00_ ;[Red]\-#,##0.00\ </c:formatCode>
                <c:ptCount val="32"/>
                <c:pt idx="0">
                  <c:v>13470.520092999999</c:v>
                </c:pt>
                <c:pt idx="1">
                  <c:v>25606.667365000001</c:v>
                </c:pt>
                <c:pt idx="2">
                  <c:v>30462.310116000001</c:v>
                </c:pt>
                <c:pt idx="3">
                  <c:v>30400.828399000002</c:v>
                </c:pt>
                <c:pt idx="4">
                  <c:v>41952.106701999997</c:v>
                </c:pt>
                <c:pt idx="5">
                  <c:v>39318.932248999998</c:v>
                </c:pt>
                <c:pt idx="6">
                  <c:v>40613.417542000003</c:v>
                </c:pt>
                <c:pt idx="7">
                  <c:v>45115.765736000001</c:v>
                </c:pt>
                <c:pt idx="8">
                  <c:v>44997.382869000001</c:v>
                </c:pt>
                <c:pt idx="9">
                  <c:v>44952.330793000001</c:v>
                </c:pt>
                <c:pt idx="10">
                  <c:v>44823.558439052802</c:v>
                </c:pt>
                <c:pt idx="11">
                  <c:v>44793.926887707203</c:v>
                </c:pt>
                <c:pt idx="12">
                  <c:v>45505.394130824898</c:v>
                </c:pt>
                <c:pt idx="13">
                  <c:v>51693.088642809198</c:v>
                </c:pt>
                <c:pt idx="14">
                  <c:v>51980.720913712095</c:v>
                </c:pt>
                <c:pt idx="15">
                  <c:v>50857.773393772106</c:v>
                </c:pt>
                <c:pt idx="16">
                  <c:v>50040.925827927844</c:v>
                </c:pt>
                <c:pt idx="17">
                  <c:v>50389.360801165298</c:v>
                </c:pt>
                <c:pt idx="18">
                  <c:v>50833.053418314768</c:v>
                </c:pt>
                <c:pt idx="19">
                  <c:v>51498.707937868203</c:v>
                </c:pt>
                <c:pt idx="20">
                  <c:v>51604.369660584896</c:v>
                </c:pt>
                <c:pt idx="21">
                  <c:v>51487.7083299281</c:v>
                </c:pt>
                <c:pt idx="22">
                  <c:v>52293.408993583602</c:v>
                </c:pt>
                <c:pt idx="23">
                  <c:v>52440.256781490498</c:v>
                </c:pt>
                <c:pt idx="24">
                  <c:v>53007.431212528703</c:v>
                </c:pt>
                <c:pt idx="25">
                  <c:v>52821.154642205001</c:v>
                </c:pt>
                <c:pt idx="26">
                  <c:v>81745.777753711707</c:v>
                </c:pt>
                <c:pt idx="27">
                  <c:v>89755.725635774899</c:v>
                </c:pt>
                <c:pt idx="28">
                  <c:v>90113.653111442894</c:v>
                </c:pt>
                <c:pt idx="29">
                  <c:v>96554.981204418102</c:v>
                </c:pt>
                <c:pt idx="30">
                  <c:v>97324.643288833598</c:v>
                </c:pt>
                <c:pt idx="31">
                  <c:v>99438.400775192596</c:v>
                </c:pt>
              </c:numCache>
            </c:numRef>
          </c:val>
        </c:ser>
        <c:dLbls>
          <c:showLegendKey val="0"/>
          <c:showVal val="0"/>
          <c:showCatName val="0"/>
          <c:showSerName val="0"/>
          <c:showPercent val="0"/>
          <c:showBubbleSize val="0"/>
        </c:dLbls>
        <c:gapWidth val="90"/>
        <c:axId val="36544896"/>
        <c:axId val="36546432"/>
      </c:barChart>
      <c:lineChart>
        <c:grouping val="standard"/>
        <c:varyColors val="0"/>
        <c:ser>
          <c:idx val="1"/>
          <c:order val="1"/>
          <c:tx>
            <c:strRef>
              <c:f>'01'!$E$2</c:f>
              <c:strCache>
                <c:ptCount val="1"/>
                <c:pt idx="0">
                  <c:v>VaR / VM (%)</c:v>
                </c:pt>
              </c:strCache>
            </c:strRef>
          </c:tx>
          <c:spPr>
            <a:ln w="25400" cmpd="sng">
              <a:solidFill>
                <a:srgbClr val="FF0000"/>
              </a:solidFill>
              <a:prstDash val="solid"/>
            </a:ln>
          </c:spPr>
          <c:marker>
            <c:symbol val="none"/>
          </c:marker>
          <c:cat>
            <c:strRef>
              <c:f>'01'!$A$4:$A$35</c:f>
              <c:strCache>
                <c:ptCount val="32"/>
                <c:pt idx="0">
                  <c:v>AGO-14</c:v>
                </c:pt>
                <c:pt idx="1">
                  <c:v>SEP-14</c:v>
                </c:pt>
                <c:pt idx="2">
                  <c:v>OCT-14</c:v>
                </c:pt>
                <c:pt idx="3">
                  <c:v>NOV-14</c:v>
                </c:pt>
                <c:pt idx="4">
                  <c:v>DIC-14</c:v>
                </c:pt>
                <c:pt idx="5">
                  <c:v>ENE-15</c:v>
                </c:pt>
                <c:pt idx="6">
                  <c:v>FEB-15</c:v>
                </c:pt>
                <c:pt idx="7">
                  <c:v>MAR-15</c:v>
                </c:pt>
                <c:pt idx="8">
                  <c:v>ABR-15</c:v>
                </c:pt>
                <c:pt idx="9">
                  <c:v>MAY-15</c:v>
                </c:pt>
                <c:pt idx="10">
                  <c:v>JUN-15</c:v>
                </c:pt>
                <c:pt idx="11">
                  <c:v>JUL-15</c:v>
                </c:pt>
                <c:pt idx="12">
                  <c:v>AGO-15</c:v>
                </c:pt>
                <c:pt idx="13">
                  <c:v>SEP-15</c:v>
                </c:pt>
                <c:pt idx="14">
                  <c:v>OCT-15</c:v>
                </c:pt>
                <c:pt idx="15">
                  <c:v>NOV-15</c:v>
                </c:pt>
                <c:pt idx="16">
                  <c:v>DIC-15</c:v>
                </c:pt>
                <c:pt idx="17">
                  <c:v>ENE-16</c:v>
                </c:pt>
                <c:pt idx="18">
                  <c:v>FEB-16</c:v>
                </c:pt>
                <c:pt idx="19">
                  <c:v>MAR-16</c:v>
                </c:pt>
                <c:pt idx="20">
                  <c:v>ABR-16</c:v>
                </c:pt>
                <c:pt idx="21">
                  <c:v>MAY-16</c:v>
                </c:pt>
                <c:pt idx="22">
                  <c:v>JUN-16</c:v>
                </c:pt>
                <c:pt idx="23">
                  <c:v>JUL-16</c:v>
                </c:pt>
                <c:pt idx="24">
                  <c:v>AGO-16</c:v>
                </c:pt>
                <c:pt idx="25">
                  <c:v>SEP-16</c:v>
                </c:pt>
                <c:pt idx="26">
                  <c:v>OCT-16</c:v>
                </c:pt>
                <c:pt idx="27">
                  <c:v>NOV-16</c:v>
                </c:pt>
                <c:pt idx="28">
                  <c:v>DIC-16</c:v>
                </c:pt>
                <c:pt idx="29">
                  <c:v>ENE-17</c:v>
                </c:pt>
                <c:pt idx="30">
                  <c:v>FEB-17</c:v>
                </c:pt>
                <c:pt idx="31">
                  <c:v>MAR-17</c:v>
                </c:pt>
              </c:strCache>
            </c:strRef>
          </c:cat>
          <c:val>
            <c:numRef>
              <c:f>'01'!$E$4:$E$35</c:f>
              <c:numCache>
                <c:formatCode>0.00%</c:formatCode>
                <c:ptCount val="32"/>
                <c:pt idx="0">
                  <c:v>2.0421547743842304E-3</c:v>
                </c:pt>
                <c:pt idx="1">
                  <c:v>3.4747111086537658E-3</c:v>
                </c:pt>
                <c:pt idx="2">
                  <c:v>2.7962015405261034E-3</c:v>
                </c:pt>
                <c:pt idx="3">
                  <c:v>2.4927275344690052E-3</c:v>
                </c:pt>
                <c:pt idx="4">
                  <c:v>2.2740672244278642E-3</c:v>
                </c:pt>
                <c:pt idx="5">
                  <c:v>2.2104569524158957E-3</c:v>
                </c:pt>
                <c:pt idx="6">
                  <c:v>3.2189448066056417E-3</c:v>
                </c:pt>
                <c:pt idx="7">
                  <c:v>3.0532930565744742E-3</c:v>
                </c:pt>
                <c:pt idx="8">
                  <c:v>3.9676907167465175E-3</c:v>
                </c:pt>
                <c:pt idx="9">
                  <c:v>5.3724175570108159E-3</c:v>
                </c:pt>
                <c:pt idx="10">
                  <c:v>6.3013925711856017E-3</c:v>
                </c:pt>
                <c:pt idx="11">
                  <c:v>5.8734697821771296E-3</c:v>
                </c:pt>
                <c:pt idx="12">
                  <c:v>6.2642658841823903E-3</c:v>
                </c:pt>
                <c:pt idx="13">
                  <c:v>6.3292348085591203E-3</c:v>
                </c:pt>
                <c:pt idx="14">
                  <c:v>6.6463792330526197E-3</c:v>
                </c:pt>
                <c:pt idx="15">
                  <c:v>6.8836995534466497E-3</c:v>
                </c:pt>
                <c:pt idx="16">
                  <c:v>6.7744637197443862E-3</c:v>
                </c:pt>
                <c:pt idx="17">
                  <c:v>6.6456028707941915E-3</c:v>
                </c:pt>
                <c:pt idx="18">
                  <c:v>5.2467556716148831E-3</c:v>
                </c:pt>
                <c:pt idx="19">
                  <c:v>4.0802896840372218E-3</c:v>
                </c:pt>
                <c:pt idx="20">
                  <c:v>3.7940165343751044E-3</c:v>
                </c:pt>
                <c:pt idx="21">
                  <c:v>3.2685178028267628E-3</c:v>
                </c:pt>
                <c:pt idx="22">
                  <c:v>3.2578876304679774E-3</c:v>
                </c:pt>
                <c:pt idx="23">
                  <c:v>3.61603446737757E-3</c:v>
                </c:pt>
                <c:pt idx="24">
                  <c:v>3.6757212117516256E-3</c:v>
                </c:pt>
                <c:pt idx="25">
                  <c:v>4.0585520981532806E-3</c:v>
                </c:pt>
                <c:pt idx="26">
                  <c:v>4.1169376724747003E-3</c:v>
                </c:pt>
                <c:pt idx="27">
                  <c:v>8.2785382518687604E-3</c:v>
                </c:pt>
                <c:pt idx="28">
                  <c:v>8.0275615405956888E-3</c:v>
                </c:pt>
                <c:pt idx="29">
                  <c:v>7.4635223062632155E-3</c:v>
                </c:pt>
                <c:pt idx="30">
                  <c:v>7.4657028214699349E-3</c:v>
                </c:pt>
                <c:pt idx="31">
                  <c:v>7.6868969134778363E-3</c:v>
                </c:pt>
              </c:numCache>
            </c:numRef>
          </c:val>
          <c:smooth val="0"/>
        </c:ser>
        <c:dLbls>
          <c:showLegendKey val="0"/>
          <c:showVal val="0"/>
          <c:showCatName val="0"/>
          <c:showSerName val="0"/>
          <c:showPercent val="0"/>
          <c:showBubbleSize val="0"/>
        </c:dLbls>
        <c:marker val="1"/>
        <c:smooth val="0"/>
        <c:axId val="36550528"/>
        <c:axId val="36548608"/>
      </c:lineChart>
      <c:catAx>
        <c:axId val="36544896"/>
        <c:scaling>
          <c:orientation val="minMax"/>
        </c:scaling>
        <c:delete val="0"/>
        <c:axPos val="b"/>
        <c:numFmt formatCode="General" sourceLinked="1"/>
        <c:majorTickMark val="none"/>
        <c:minorTickMark val="none"/>
        <c:tickLblPos val="nextTo"/>
        <c:txPr>
          <a:bodyPr/>
          <a:lstStyle/>
          <a:p>
            <a:pPr>
              <a:defRPr sz="800"/>
            </a:pPr>
            <a:endParaRPr lang="es-MX"/>
          </a:p>
        </c:txPr>
        <c:crossAx val="36546432"/>
        <c:crosses val="autoZero"/>
        <c:auto val="1"/>
        <c:lblAlgn val="ctr"/>
        <c:lblOffset val="100"/>
        <c:noMultiLvlLbl val="0"/>
      </c:catAx>
      <c:valAx>
        <c:axId val="36546432"/>
        <c:scaling>
          <c:orientation val="minMax"/>
        </c:scaling>
        <c:delete val="0"/>
        <c:axPos val="l"/>
        <c:majorGridlines>
          <c:spPr>
            <a:ln>
              <a:prstDash val="sysDash"/>
            </a:ln>
          </c:spPr>
        </c:majorGridlines>
        <c:title>
          <c:tx>
            <c:rich>
              <a:bodyPr rot="-5400000" vert="horz"/>
              <a:lstStyle/>
              <a:p>
                <a:pPr>
                  <a:defRPr/>
                </a:pPr>
                <a:r>
                  <a:rPr lang="es-MX"/>
                  <a:t>millones de pesos</a:t>
                </a:r>
              </a:p>
            </c:rich>
          </c:tx>
          <c:layout>
            <c:manualLayout>
              <c:xMode val="edge"/>
              <c:yMode val="edge"/>
              <c:x val="1.6141784237441108E-2"/>
              <c:y val="0.29590654725766707"/>
            </c:manualLayout>
          </c:layout>
          <c:overlay val="0"/>
        </c:title>
        <c:numFmt formatCode="#,##0_ ;[Red]\-#,##0\ " sourceLinked="0"/>
        <c:majorTickMark val="out"/>
        <c:minorTickMark val="none"/>
        <c:tickLblPos val="nextTo"/>
        <c:spPr>
          <a:ln>
            <a:noFill/>
          </a:ln>
        </c:spPr>
        <c:txPr>
          <a:bodyPr/>
          <a:lstStyle/>
          <a:p>
            <a:pPr>
              <a:defRPr sz="1050"/>
            </a:pPr>
            <a:endParaRPr lang="es-MX"/>
          </a:p>
        </c:txPr>
        <c:crossAx val="36544896"/>
        <c:crosses val="autoZero"/>
        <c:crossBetween val="between"/>
      </c:valAx>
      <c:valAx>
        <c:axId val="36548608"/>
        <c:scaling>
          <c:orientation val="minMax"/>
          <c:max val="1.0000000000000002E-2"/>
          <c:min val="0"/>
        </c:scaling>
        <c:delete val="0"/>
        <c:axPos val="r"/>
        <c:title>
          <c:tx>
            <c:rich>
              <a:bodyPr rot="0" vert="horz"/>
              <a:lstStyle/>
              <a:p>
                <a:pPr>
                  <a:defRPr/>
                </a:pPr>
                <a:r>
                  <a:rPr lang="es-MX"/>
                  <a:t>VaR</a:t>
                </a:r>
              </a:p>
            </c:rich>
          </c:tx>
          <c:layout/>
          <c:overlay val="0"/>
        </c:title>
        <c:numFmt formatCode="0.00%" sourceLinked="1"/>
        <c:majorTickMark val="out"/>
        <c:minorTickMark val="none"/>
        <c:tickLblPos val="nextTo"/>
        <c:spPr>
          <a:ln>
            <a:noFill/>
          </a:ln>
        </c:spPr>
        <c:txPr>
          <a:bodyPr/>
          <a:lstStyle/>
          <a:p>
            <a:pPr>
              <a:defRPr sz="1050"/>
            </a:pPr>
            <a:endParaRPr lang="es-MX"/>
          </a:p>
        </c:txPr>
        <c:crossAx val="36550528"/>
        <c:crosses val="max"/>
        <c:crossBetween val="between"/>
      </c:valAx>
      <c:catAx>
        <c:axId val="36550528"/>
        <c:scaling>
          <c:orientation val="minMax"/>
        </c:scaling>
        <c:delete val="1"/>
        <c:axPos val="b"/>
        <c:numFmt formatCode="General" sourceLinked="1"/>
        <c:majorTickMark val="out"/>
        <c:minorTickMark val="none"/>
        <c:tickLblPos val="nextTo"/>
        <c:crossAx val="36548608"/>
        <c:crosses val="autoZero"/>
        <c:auto val="1"/>
        <c:lblAlgn val="ctr"/>
        <c:lblOffset val="100"/>
        <c:noMultiLvlLbl val="0"/>
      </c:catAx>
    </c:plotArea>
    <c:legend>
      <c:legendPos val="r"/>
      <c:layout>
        <c:manualLayout>
          <c:xMode val="edge"/>
          <c:yMode val="edge"/>
          <c:x val="0.22800324556844093"/>
          <c:y val="0.1167855812317761"/>
          <c:w val="0.5605174791873998"/>
          <c:h val="0.13553091395271499"/>
        </c:manualLayout>
      </c:layout>
      <c:overlay val="0"/>
    </c:legend>
    <c:plotVisOnly val="1"/>
    <c:dispBlanksAs val="gap"/>
    <c:showDLblsOverMax val="0"/>
  </c:chart>
  <c:spPr>
    <a:ln>
      <a:noFill/>
    </a:ln>
  </c:spPr>
  <c:txPr>
    <a:bodyPr/>
    <a:lstStyle/>
    <a:p>
      <a:pPr>
        <a:defRPr>
          <a:latin typeface="Arial" panose="020B0604020202020204" pitchFamily="34" charset="0"/>
          <a:cs typeface="Arial" panose="020B0604020202020204" pitchFamily="34" charset="0"/>
        </a:defRPr>
      </a:pPr>
      <a:endParaRPr lang="es-MX"/>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400"/>
            </a:pPr>
            <a:r>
              <a:rPr lang="es-MX" sz="2400" b="1" i="0" u="none" strike="noStrike" baseline="0">
                <a:effectLst/>
              </a:rPr>
              <a:t>Fanvit</a:t>
            </a:r>
            <a:endParaRPr lang="es-MX" sz="2400"/>
          </a:p>
        </c:rich>
      </c:tx>
      <c:layout>
        <c:manualLayout>
          <c:xMode val="edge"/>
          <c:yMode val="edge"/>
          <c:x val="0.38785291827927088"/>
          <c:y val="9.3240161694592219E-3"/>
        </c:manualLayout>
      </c:layout>
      <c:overlay val="0"/>
    </c:title>
    <c:autoTitleDeleted val="0"/>
    <c:view3D>
      <c:rotX val="30"/>
      <c:rotY val="200"/>
      <c:rAngAx val="0"/>
      <c:perspective val="30"/>
    </c:view3D>
    <c:floor>
      <c:thickness val="0"/>
    </c:floor>
    <c:sideWall>
      <c:thickness val="0"/>
    </c:sideWall>
    <c:backWall>
      <c:thickness val="0"/>
    </c:backWall>
    <c:plotArea>
      <c:layout>
        <c:manualLayout>
          <c:layoutTarget val="inner"/>
          <c:xMode val="edge"/>
          <c:yMode val="edge"/>
          <c:x val="7.2192218472801376E-4"/>
          <c:y val="0.25176825928694035"/>
          <c:w val="0.66964919862865324"/>
          <c:h val="0.63607014029681896"/>
        </c:manualLayout>
      </c:layout>
      <c:pie3DChart>
        <c:varyColors val="1"/>
        <c:ser>
          <c:idx val="0"/>
          <c:order val="0"/>
          <c:dPt>
            <c:idx val="0"/>
            <c:bubble3D val="0"/>
            <c:spPr>
              <a:solidFill>
                <a:srgbClr val="FF0000"/>
              </a:solidFill>
            </c:spPr>
          </c:dPt>
          <c:dPt>
            <c:idx val="2"/>
            <c:bubble3D val="0"/>
            <c:spPr>
              <a:solidFill>
                <a:srgbClr val="70AD47">
                  <a:lumMod val="60000"/>
                  <a:lumOff val="40000"/>
                </a:srgbClr>
              </a:solidFill>
            </c:spPr>
          </c:dPt>
          <c:dPt>
            <c:idx val="3"/>
            <c:bubble3D val="0"/>
            <c:spPr>
              <a:solidFill>
                <a:srgbClr val="4472C4">
                  <a:lumMod val="75000"/>
                </a:srgbClr>
              </a:solidFill>
              <a:ln>
                <a:solidFill>
                  <a:srgbClr val="4472C4">
                    <a:lumMod val="75000"/>
                  </a:srgbClr>
                </a:solidFill>
              </a:ln>
            </c:spPr>
          </c:dPt>
          <c:dPt>
            <c:idx val="4"/>
            <c:bubble3D val="0"/>
            <c:spPr>
              <a:solidFill>
                <a:srgbClr val="FFC000"/>
              </a:solidFill>
            </c:spPr>
          </c:dPt>
          <c:dLbls>
            <c:dLbl>
              <c:idx val="0"/>
              <c:layout>
                <c:manualLayout>
                  <c:x val="3.0939008981725287E-3"/>
                  <c:y val="-1.5616625822091898E-2"/>
                </c:manualLayout>
              </c:layout>
              <c:numFmt formatCode="0%" sourceLinked="0"/>
              <c:spPr/>
              <c:txPr>
                <a:bodyPr/>
                <a:lstStyle/>
                <a:p>
                  <a:pPr>
                    <a:defRPr b="1" baseline="0">
                      <a:solidFill>
                        <a:sysClr val="windowText" lastClr="000000"/>
                      </a:solidFill>
                      <a:latin typeface="Arial" panose="020B0604020202020204" pitchFamily="34" charset="0"/>
                      <a:cs typeface="Arial" panose="020B0604020202020204" pitchFamily="34" charset="0"/>
                    </a:defRPr>
                  </a:pPr>
                  <a:endParaRPr lang="es-MX"/>
                </a:p>
              </c:txPr>
              <c:showLegendKey val="0"/>
              <c:showVal val="1"/>
              <c:showCatName val="0"/>
              <c:showSerName val="0"/>
              <c:showPercent val="0"/>
              <c:showBubbleSize val="0"/>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layout>
                <c:manualLayout>
                  <c:x val="-4.9749581558166172E-3"/>
                  <c:y val="-1.6449179706829523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5351489343968665E-2"/>
                  <c:y val="0.15757367948645787"/>
                </c:manualLayout>
              </c:layout>
              <c:numFmt formatCode="0%" sourceLinked="0"/>
              <c:spPr>
                <a:noFill/>
                <a:ln>
                  <a:noFill/>
                </a:ln>
                <a:effectLst/>
              </c:spPr>
              <c:txPr>
                <a:bodyPr/>
                <a:lstStyle/>
                <a:p>
                  <a:pPr>
                    <a:defRPr b="1" baseline="0">
                      <a:solidFill>
                        <a:schemeClr val="bg1"/>
                      </a:solidFill>
                      <a:latin typeface="Arial" panose="020B0604020202020204" pitchFamily="34" charset="0"/>
                      <a:cs typeface="Arial" panose="020B0604020202020204" pitchFamily="34" charset="0"/>
                    </a:defRPr>
                  </a:pPr>
                  <a:endParaRPr lang="es-MX"/>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1.6033893519082305E-2"/>
                  <c:y val="9.0079540465494295E-3"/>
                </c:manualLayout>
              </c:layout>
              <c:numFmt formatCode="0%" sourceLinked="0"/>
              <c:spPr/>
              <c:txPr>
                <a:bodyPr/>
                <a:lstStyle/>
                <a:p>
                  <a:pPr>
                    <a:defRPr b="1" baseline="0">
                      <a:solidFill>
                        <a:sysClr val="windowText" lastClr="000000"/>
                      </a:solidFill>
                      <a:latin typeface="Arial" panose="020B0604020202020204" pitchFamily="34" charset="0"/>
                      <a:cs typeface="Arial" panose="020B0604020202020204" pitchFamily="34" charset="0"/>
                    </a:defRPr>
                  </a:pPr>
                  <a:endParaRPr lang="es-MX"/>
                </a:p>
              </c:txPr>
              <c:showLegendKey val="0"/>
              <c:showVal val="1"/>
              <c:showCatName val="0"/>
              <c:showSerName val="0"/>
              <c:showPercent val="0"/>
              <c:showBubbleSize val="0"/>
              <c:extLst>
                <c:ext xmlns:c15="http://schemas.microsoft.com/office/drawing/2012/chart" uri="{CE6537A1-D6FC-4f65-9D91-7224C49458BB}"/>
              </c:extLst>
            </c:dLbl>
            <c:dLbl>
              <c:idx val="5"/>
              <c:layout>
                <c:manualLayout>
                  <c:x val="3.3089866468645514E-2"/>
                  <c:y val="1.5793561876960991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1.9754873378908376E-2"/>
                  <c:y val="9.4290031231783287E-3"/>
                </c:manualLayout>
              </c:layout>
              <c:numFmt formatCode="0.0%" sourceLinked="0"/>
              <c:spPr>
                <a:noFill/>
                <a:ln>
                  <a:noFill/>
                </a:ln>
                <a:effectLst/>
              </c:spPr>
              <c:txPr>
                <a:bodyPr/>
                <a:lstStyle/>
                <a:p>
                  <a:pPr>
                    <a:defRPr b="1">
                      <a:latin typeface="Arial" panose="020B0604020202020204" pitchFamily="34" charset="0"/>
                      <a:cs typeface="Arial" panose="020B0604020202020204" pitchFamily="34" charset="0"/>
                    </a:defRPr>
                  </a:pPr>
                  <a:endParaRPr lang="es-MX"/>
                </a:p>
              </c:txPr>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b="1">
                    <a:latin typeface="Arial" panose="020B0604020202020204" pitchFamily="34" charset="0"/>
                    <a:cs typeface="Arial" panose="020B0604020202020204" pitchFamily="34" charset="0"/>
                  </a:defRPr>
                </a:pPr>
                <a:endParaRPr lang="es-MX"/>
              </a:p>
            </c:txPr>
            <c:showLegendKey val="0"/>
            <c:showVal val="1"/>
            <c:showCatName val="0"/>
            <c:showSerName val="0"/>
            <c:showPercent val="0"/>
            <c:showBubbleSize val="0"/>
            <c:showLeaderLines val="0"/>
            <c:extLst>
              <c:ext xmlns:c15="http://schemas.microsoft.com/office/drawing/2012/chart" uri="{CE6537A1-D6FC-4f65-9D91-7224C49458BB}"/>
            </c:extLst>
          </c:dLbls>
          <c:cat>
            <c:strRef>
              <c:f>Calculos!$M$3:$M$9</c:f>
              <c:strCache>
                <c:ptCount val="7"/>
                <c:pt idx="0">
                  <c:v>Notas Estructuradas</c:v>
                </c:pt>
                <c:pt idx="1">
                  <c:v>Cambiario</c:v>
                </c:pt>
                <c:pt idx="2">
                  <c:v>Fibras</c:v>
                </c:pt>
                <c:pt idx="3">
                  <c:v>Renta fija</c:v>
                </c:pt>
                <c:pt idx="4">
                  <c:v>Renta variable</c:v>
                </c:pt>
                <c:pt idx="5">
                  <c:v>Reporto</c:v>
                </c:pt>
                <c:pt idx="6">
                  <c:v>Certificado de desarrollo</c:v>
                </c:pt>
              </c:strCache>
            </c:strRef>
          </c:cat>
          <c:val>
            <c:numRef>
              <c:f>Calculos!$P$3:$P$9</c:f>
              <c:numCache>
                <c:formatCode>0%</c:formatCode>
                <c:ptCount val="7"/>
                <c:pt idx="0">
                  <c:v>2.0789942072971666E-2</c:v>
                </c:pt>
                <c:pt idx="1">
                  <c:v>1.6740141022562127E-5</c:v>
                </c:pt>
                <c:pt idx="2">
                  <c:v>7.0092748320645798E-3</c:v>
                </c:pt>
                <c:pt idx="3">
                  <c:v>0.90893045922284432</c:v>
                </c:pt>
                <c:pt idx="4">
                  <c:v>5.0402147713700884E-2</c:v>
                </c:pt>
                <c:pt idx="5">
                  <c:v>1.1188714727243672E-2</c:v>
                </c:pt>
                <c:pt idx="6" formatCode="0.00%">
                  <c:v>1.6627212901522345E-3</c:v>
                </c:pt>
              </c:numCache>
            </c:numRef>
          </c:val>
        </c:ser>
        <c:dLbls>
          <c:showLegendKey val="0"/>
          <c:showVal val="0"/>
          <c:showCatName val="0"/>
          <c:showSerName val="0"/>
          <c:showPercent val="0"/>
          <c:showBubbleSize val="0"/>
          <c:showLeaderLines val="0"/>
        </c:dLbls>
      </c:pie3DChart>
    </c:plotArea>
    <c:legend>
      <c:legendPos val="r"/>
      <c:layout>
        <c:manualLayout>
          <c:xMode val="edge"/>
          <c:yMode val="edge"/>
          <c:x val="0.60050992602587849"/>
          <c:y val="0.19362000898289047"/>
          <c:w val="0.38580247246223426"/>
          <c:h val="0.61275961327845263"/>
        </c:manualLayout>
      </c:layout>
      <c:overlay val="0"/>
      <c:txPr>
        <a:bodyPr/>
        <a:lstStyle/>
        <a:p>
          <a:pPr>
            <a:defRPr sz="1000">
              <a:latin typeface="Arial" panose="020B0604020202020204" pitchFamily="34" charset="0"/>
              <a:cs typeface="Arial" panose="020B0604020202020204" pitchFamily="34" charset="0"/>
            </a:defRPr>
          </a:pPr>
          <a:endParaRPr lang="es-MX"/>
        </a:p>
      </c:txPr>
    </c:legend>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sz="1200"/>
            </a:pPr>
            <a:r>
              <a:rPr lang="en-US" sz="1200" dirty="0">
                <a:latin typeface="Century Gothic" panose="020B0502020202020204" pitchFamily="34" charset="0"/>
              </a:rPr>
              <a:t>Aportaciones al FINVIT por modalidad</a:t>
            </a:r>
            <a:endParaRPr lang="es-MX" sz="1200" dirty="0">
              <a:latin typeface="Century Gothic" panose="020B0502020202020204" pitchFamily="34" charset="0"/>
            </a:endParaRPr>
          </a:p>
        </c:rich>
      </c:tx>
      <c:layout>
        <c:manualLayout>
          <c:xMode val="edge"/>
          <c:yMode val="edge"/>
          <c:x val="0.22623414981606807"/>
          <c:y val="3.6438612529907009E-2"/>
        </c:manualLayout>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0"/>
            <c:bubble3D val="0"/>
            <c:spPr>
              <a:solidFill>
                <a:srgbClr val="1F497D">
                  <a:lumMod val="60000"/>
                  <a:lumOff val="40000"/>
                </a:srgbClr>
              </a:solidFill>
            </c:spPr>
            <c:extLst xmlns:c16r2="http://schemas.microsoft.com/office/drawing/2015/06/chart">
              <c:ext xmlns:c16="http://schemas.microsoft.com/office/drawing/2014/chart" uri="{C3380CC4-5D6E-409C-BE32-E72D297353CC}">
                <c16:uniqueId val="{00000001-8347-45A8-9D8E-54B47A6968BA}"/>
              </c:ext>
            </c:extLst>
          </c:dPt>
          <c:dPt>
            <c:idx val="1"/>
            <c:bubble3D val="0"/>
            <c:spPr>
              <a:solidFill>
                <a:srgbClr val="C00000"/>
              </a:solidFill>
            </c:spPr>
            <c:extLst xmlns:c16r2="http://schemas.microsoft.com/office/drawing/2015/06/chart">
              <c:ext xmlns:c16="http://schemas.microsoft.com/office/drawing/2014/chart" uri="{C3380CC4-5D6E-409C-BE32-E72D297353CC}">
                <c16:uniqueId val="{00000003-8347-45A8-9D8E-54B47A6968BA}"/>
              </c:ext>
            </c:extLst>
          </c:dPt>
          <c:dLbls>
            <c:dLbl>
              <c:idx val="0"/>
              <c:layout/>
              <c:tx>
                <c:rich>
                  <a:bodyPr/>
                  <a:lstStyle/>
                  <a:p>
                    <a:r>
                      <a:rPr lang="en-US" sz="1200" dirty="0">
                        <a:solidFill>
                          <a:schemeClr val="tx1"/>
                        </a:solidFill>
                        <a:latin typeface="Century Gothic" panose="020B0502020202020204" pitchFamily="34" charset="0"/>
                      </a:rPr>
                      <a:t>71%</a:t>
                    </a:r>
                    <a:endParaRPr lang="en-US" dirty="0">
                      <a:latin typeface="Century Gothic" panose="020B0502020202020204" pitchFamily="34" charset="0"/>
                    </a:endParaRPr>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347-45A8-9D8E-54B47A6968BA}"/>
                </c:ext>
                <c:ext xmlns:c15="http://schemas.microsoft.com/office/drawing/2012/chart" uri="{CE6537A1-D6FC-4f65-9D91-7224C49458BB}"/>
              </c:extLst>
            </c:dLbl>
            <c:dLbl>
              <c:idx val="1"/>
              <c:layout/>
              <c:tx>
                <c:rich>
                  <a:bodyPr/>
                  <a:lstStyle/>
                  <a:p>
                    <a:r>
                      <a:rPr lang="en-US" sz="1200" dirty="0">
                        <a:solidFill>
                          <a:schemeClr val="tx1"/>
                        </a:solidFill>
                        <a:latin typeface="Century Gothic" panose="020B0502020202020204" pitchFamily="34" charset="0"/>
                      </a:rPr>
                      <a:t>29%</a:t>
                    </a:r>
                    <a:endParaRPr lang="en-US" dirty="0">
                      <a:latin typeface="Century Gothic" panose="020B0502020202020204" pitchFamily="34" charset="0"/>
                    </a:endParaRPr>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347-45A8-9D8E-54B47A6968BA}"/>
                </c:ext>
                <c:ext xmlns:c15="http://schemas.microsoft.com/office/drawing/2012/chart" uri="{CE6537A1-D6FC-4f65-9D91-7224C49458BB}"/>
              </c:extLst>
            </c:dLbl>
            <c:spPr>
              <a:noFill/>
              <a:ln>
                <a:noFill/>
              </a:ln>
              <a:effectLst/>
            </c:spPr>
            <c:txPr>
              <a:bodyPr/>
              <a:lstStyle/>
              <a:p>
                <a:pPr>
                  <a:defRPr sz="1200" b="1">
                    <a:solidFill>
                      <a:schemeClr val="tx1"/>
                    </a:solidFill>
                  </a:defRPr>
                </a:pPr>
                <a:endParaRPr lang="es-MX"/>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0.70407034241661726</c:v>
                </c:pt>
                <c:pt idx="1">
                  <c:v>0.29592965758338269</c:v>
                </c:pt>
              </c:numCache>
            </c:numRef>
          </c:val>
          <c:extLst xmlns:c16r2="http://schemas.microsoft.com/office/drawing/2015/06/chart">
            <c:ext xmlns:c16="http://schemas.microsoft.com/office/drawing/2014/chart" uri="{C3380CC4-5D6E-409C-BE32-E72D297353CC}">
              <c16:uniqueId val="{00000004-8347-45A8-9D8E-54B47A6968BA}"/>
            </c:ext>
          </c:extLst>
        </c:ser>
        <c:dLbls>
          <c:showLegendKey val="0"/>
          <c:showVal val="0"/>
          <c:showCatName val="0"/>
          <c:showSerName val="0"/>
          <c:showPercent val="0"/>
          <c:showBubbleSize val="0"/>
          <c:showLeaderLines val="1"/>
        </c:dLbls>
      </c:pie3DChart>
    </c:plotArea>
    <c:legend>
      <c:legendPos val="b"/>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1392559451278573E-2"/>
          <c:y val="5.0228310502283102E-2"/>
          <c:w val="0.77975607843032479"/>
          <c:h val="0.69661560496759878"/>
        </c:manualLayout>
      </c:layout>
      <c:barChart>
        <c:barDir val="col"/>
        <c:grouping val="clustered"/>
        <c:varyColors val="0"/>
        <c:ser>
          <c:idx val="0"/>
          <c:order val="0"/>
          <c:tx>
            <c:strRef>
              <c:f>'[Historico_Vector 31.03.2017.xlsx]COMITE FINVIT'!$B$1</c:f>
              <c:strCache>
                <c:ptCount val="1"/>
                <c:pt idx="0">
                  <c:v>Total Activos Netos</c:v>
                </c:pt>
              </c:strCache>
            </c:strRef>
          </c:tx>
          <c:spPr>
            <a:solidFill>
              <a:schemeClr val="accent1"/>
            </a:solidFill>
            <a:ln>
              <a:noFill/>
            </a:ln>
            <a:effectLst/>
          </c:spPr>
          <c:invertIfNegative val="0"/>
          <c:cat>
            <c:numRef>
              <c:f>'[Historico_Vector 31.03.2017.xlsx]COMITE FINVIT'!$A$2:$A$525</c:f>
              <c:numCache>
                <c:formatCode>m/d/yyyy</c:formatCode>
                <c:ptCount val="524"/>
                <c:pt idx="0">
                  <c:v>42103</c:v>
                </c:pt>
                <c:pt idx="1">
                  <c:v>42104</c:v>
                </c:pt>
                <c:pt idx="2">
                  <c:v>42107</c:v>
                </c:pt>
                <c:pt idx="3">
                  <c:v>42108</c:v>
                </c:pt>
                <c:pt idx="4">
                  <c:v>42109</c:v>
                </c:pt>
                <c:pt idx="5">
                  <c:v>42110</c:v>
                </c:pt>
                <c:pt idx="6">
                  <c:v>42111</c:v>
                </c:pt>
                <c:pt idx="7">
                  <c:v>42114</c:v>
                </c:pt>
                <c:pt idx="8">
                  <c:v>42115</c:v>
                </c:pt>
                <c:pt idx="9">
                  <c:v>42116</c:v>
                </c:pt>
                <c:pt idx="10">
                  <c:v>42117</c:v>
                </c:pt>
                <c:pt idx="11">
                  <c:v>42118</c:v>
                </c:pt>
                <c:pt idx="12">
                  <c:v>42121</c:v>
                </c:pt>
                <c:pt idx="13">
                  <c:v>42122</c:v>
                </c:pt>
                <c:pt idx="14">
                  <c:v>42123</c:v>
                </c:pt>
                <c:pt idx="15">
                  <c:v>42124</c:v>
                </c:pt>
                <c:pt idx="16">
                  <c:v>42128</c:v>
                </c:pt>
                <c:pt idx="17">
                  <c:v>42129</c:v>
                </c:pt>
                <c:pt idx="18">
                  <c:v>42130</c:v>
                </c:pt>
                <c:pt idx="19">
                  <c:v>42131</c:v>
                </c:pt>
                <c:pt idx="20">
                  <c:v>42132</c:v>
                </c:pt>
                <c:pt idx="21">
                  <c:v>42135</c:v>
                </c:pt>
                <c:pt idx="22">
                  <c:v>42136</c:v>
                </c:pt>
                <c:pt idx="23">
                  <c:v>42137</c:v>
                </c:pt>
                <c:pt idx="24">
                  <c:v>42138</c:v>
                </c:pt>
                <c:pt idx="25">
                  <c:v>42139</c:v>
                </c:pt>
                <c:pt idx="26">
                  <c:v>42142</c:v>
                </c:pt>
                <c:pt idx="27">
                  <c:v>42143</c:v>
                </c:pt>
                <c:pt idx="28">
                  <c:v>42144</c:v>
                </c:pt>
                <c:pt idx="29">
                  <c:v>42145</c:v>
                </c:pt>
                <c:pt idx="30">
                  <c:v>42146</c:v>
                </c:pt>
                <c:pt idx="31">
                  <c:v>42149</c:v>
                </c:pt>
                <c:pt idx="32">
                  <c:v>42150</c:v>
                </c:pt>
                <c:pt idx="33">
                  <c:v>42151</c:v>
                </c:pt>
                <c:pt idx="34">
                  <c:v>42152</c:v>
                </c:pt>
                <c:pt idx="35">
                  <c:v>42153</c:v>
                </c:pt>
                <c:pt idx="36">
                  <c:v>42156</c:v>
                </c:pt>
                <c:pt idx="37">
                  <c:v>42157</c:v>
                </c:pt>
                <c:pt idx="38">
                  <c:v>42158</c:v>
                </c:pt>
                <c:pt idx="39">
                  <c:v>42159</c:v>
                </c:pt>
                <c:pt idx="40">
                  <c:v>42160</c:v>
                </c:pt>
                <c:pt idx="41">
                  <c:v>42163</c:v>
                </c:pt>
                <c:pt idx="42">
                  <c:v>42164</c:v>
                </c:pt>
                <c:pt idx="43">
                  <c:v>42165</c:v>
                </c:pt>
                <c:pt idx="44">
                  <c:v>42166</c:v>
                </c:pt>
                <c:pt idx="45">
                  <c:v>42167</c:v>
                </c:pt>
                <c:pt idx="46">
                  <c:v>42170</c:v>
                </c:pt>
                <c:pt idx="47">
                  <c:v>42171</c:v>
                </c:pt>
                <c:pt idx="48">
                  <c:v>42172</c:v>
                </c:pt>
                <c:pt idx="49">
                  <c:v>42173</c:v>
                </c:pt>
                <c:pt idx="50">
                  <c:v>42174</c:v>
                </c:pt>
                <c:pt idx="51">
                  <c:v>42177</c:v>
                </c:pt>
                <c:pt idx="52">
                  <c:v>42178</c:v>
                </c:pt>
                <c:pt idx="53">
                  <c:v>42179</c:v>
                </c:pt>
                <c:pt idx="54">
                  <c:v>42180</c:v>
                </c:pt>
                <c:pt idx="55">
                  <c:v>42181</c:v>
                </c:pt>
                <c:pt idx="56">
                  <c:v>42184</c:v>
                </c:pt>
                <c:pt idx="57">
                  <c:v>42185</c:v>
                </c:pt>
                <c:pt idx="58">
                  <c:v>42186</c:v>
                </c:pt>
                <c:pt idx="59">
                  <c:v>42187</c:v>
                </c:pt>
                <c:pt idx="60">
                  <c:v>42188</c:v>
                </c:pt>
                <c:pt idx="61">
                  <c:v>42191</c:v>
                </c:pt>
                <c:pt idx="62">
                  <c:v>42192</c:v>
                </c:pt>
                <c:pt idx="63">
                  <c:v>42193</c:v>
                </c:pt>
                <c:pt idx="64">
                  <c:v>42194</c:v>
                </c:pt>
                <c:pt idx="65">
                  <c:v>42195</c:v>
                </c:pt>
                <c:pt idx="66">
                  <c:v>42198</c:v>
                </c:pt>
                <c:pt idx="67">
                  <c:v>42199</c:v>
                </c:pt>
                <c:pt idx="68">
                  <c:v>42200</c:v>
                </c:pt>
                <c:pt idx="69">
                  <c:v>42201</c:v>
                </c:pt>
                <c:pt idx="70">
                  <c:v>42202</c:v>
                </c:pt>
                <c:pt idx="71">
                  <c:v>42205</c:v>
                </c:pt>
                <c:pt idx="72">
                  <c:v>42206</c:v>
                </c:pt>
                <c:pt idx="73">
                  <c:v>42207</c:v>
                </c:pt>
                <c:pt idx="74">
                  <c:v>42208</c:v>
                </c:pt>
                <c:pt idx="75">
                  <c:v>42209</c:v>
                </c:pt>
                <c:pt idx="76">
                  <c:v>42212</c:v>
                </c:pt>
                <c:pt idx="77">
                  <c:v>42213</c:v>
                </c:pt>
                <c:pt idx="78">
                  <c:v>42214</c:v>
                </c:pt>
                <c:pt idx="79">
                  <c:v>42215</c:v>
                </c:pt>
                <c:pt idx="80">
                  <c:v>42216</c:v>
                </c:pt>
                <c:pt idx="81">
                  <c:v>42219</c:v>
                </c:pt>
                <c:pt idx="82">
                  <c:v>42220</c:v>
                </c:pt>
                <c:pt idx="83">
                  <c:v>42221</c:v>
                </c:pt>
                <c:pt idx="84">
                  <c:v>42222</c:v>
                </c:pt>
                <c:pt idx="85">
                  <c:v>42223</c:v>
                </c:pt>
                <c:pt idx="86">
                  <c:v>42226</c:v>
                </c:pt>
                <c:pt idx="87">
                  <c:v>42227</c:v>
                </c:pt>
                <c:pt idx="88">
                  <c:v>42228</c:v>
                </c:pt>
                <c:pt idx="89">
                  <c:v>42229</c:v>
                </c:pt>
                <c:pt idx="90">
                  <c:v>42230</c:v>
                </c:pt>
                <c:pt idx="91">
                  <c:v>42233</c:v>
                </c:pt>
                <c:pt idx="92">
                  <c:v>42234</c:v>
                </c:pt>
                <c:pt idx="93">
                  <c:v>42235</c:v>
                </c:pt>
                <c:pt idx="94">
                  <c:v>42236</c:v>
                </c:pt>
                <c:pt idx="95">
                  <c:v>42237</c:v>
                </c:pt>
                <c:pt idx="96">
                  <c:v>42240</c:v>
                </c:pt>
                <c:pt idx="97">
                  <c:v>42241</c:v>
                </c:pt>
                <c:pt idx="98">
                  <c:v>42242</c:v>
                </c:pt>
                <c:pt idx="99">
                  <c:v>42243</c:v>
                </c:pt>
                <c:pt idx="100">
                  <c:v>42244</c:v>
                </c:pt>
                <c:pt idx="101">
                  <c:v>42247</c:v>
                </c:pt>
                <c:pt idx="102">
                  <c:v>42248</c:v>
                </c:pt>
                <c:pt idx="103">
                  <c:v>42249</c:v>
                </c:pt>
                <c:pt idx="104">
                  <c:v>42250</c:v>
                </c:pt>
                <c:pt idx="105">
                  <c:v>42251</c:v>
                </c:pt>
                <c:pt idx="106">
                  <c:v>42254</c:v>
                </c:pt>
                <c:pt idx="107">
                  <c:v>42255</c:v>
                </c:pt>
                <c:pt idx="108">
                  <c:v>42256</c:v>
                </c:pt>
                <c:pt idx="109">
                  <c:v>42257</c:v>
                </c:pt>
                <c:pt idx="110">
                  <c:v>42258</c:v>
                </c:pt>
                <c:pt idx="111">
                  <c:v>42261</c:v>
                </c:pt>
                <c:pt idx="112">
                  <c:v>42262</c:v>
                </c:pt>
                <c:pt idx="113">
                  <c:v>42264</c:v>
                </c:pt>
                <c:pt idx="114">
                  <c:v>42265</c:v>
                </c:pt>
                <c:pt idx="115">
                  <c:v>42268</c:v>
                </c:pt>
                <c:pt idx="116">
                  <c:v>42269</c:v>
                </c:pt>
                <c:pt idx="117">
                  <c:v>42270</c:v>
                </c:pt>
                <c:pt idx="118">
                  <c:v>42271</c:v>
                </c:pt>
                <c:pt idx="119">
                  <c:v>42272</c:v>
                </c:pt>
                <c:pt idx="120">
                  <c:v>42275</c:v>
                </c:pt>
                <c:pt idx="121">
                  <c:v>42276</c:v>
                </c:pt>
                <c:pt idx="122">
                  <c:v>42277</c:v>
                </c:pt>
                <c:pt idx="123">
                  <c:v>42278</c:v>
                </c:pt>
                <c:pt idx="124">
                  <c:v>42279</c:v>
                </c:pt>
                <c:pt idx="125">
                  <c:v>42282</c:v>
                </c:pt>
                <c:pt idx="126">
                  <c:v>42283</c:v>
                </c:pt>
                <c:pt idx="127">
                  <c:v>42284</c:v>
                </c:pt>
                <c:pt idx="128">
                  <c:v>42285</c:v>
                </c:pt>
                <c:pt idx="129">
                  <c:v>42286</c:v>
                </c:pt>
                <c:pt idx="130">
                  <c:v>42289</c:v>
                </c:pt>
                <c:pt idx="131">
                  <c:v>42290</c:v>
                </c:pt>
                <c:pt idx="132">
                  <c:v>42291</c:v>
                </c:pt>
                <c:pt idx="133">
                  <c:v>42292</c:v>
                </c:pt>
                <c:pt idx="134">
                  <c:v>42293</c:v>
                </c:pt>
                <c:pt idx="135">
                  <c:v>42296</c:v>
                </c:pt>
                <c:pt idx="136">
                  <c:v>42297</c:v>
                </c:pt>
                <c:pt idx="137">
                  <c:v>42298</c:v>
                </c:pt>
                <c:pt idx="138">
                  <c:v>42299</c:v>
                </c:pt>
                <c:pt idx="139">
                  <c:v>42300</c:v>
                </c:pt>
                <c:pt idx="140">
                  <c:v>42303</c:v>
                </c:pt>
                <c:pt idx="141">
                  <c:v>42304</c:v>
                </c:pt>
                <c:pt idx="142">
                  <c:v>42305</c:v>
                </c:pt>
                <c:pt idx="143">
                  <c:v>42306</c:v>
                </c:pt>
                <c:pt idx="144">
                  <c:v>42307</c:v>
                </c:pt>
                <c:pt idx="145">
                  <c:v>42311</c:v>
                </c:pt>
                <c:pt idx="146">
                  <c:v>42312</c:v>
                </c:pt>
                <c:pt idx="147">
                  <c:v>42313</c:v>
                </c:pt>
                <c:pt idx="148">
                  <c:v>42314</c:v>
                </c:pt>
                <c:pt idx="149">
                  <c:v>42317</c:v>
                </c:pt>
                <c:pt idx="150">
                  <c:v>42318</c:v>
                </c:pt>
                <c:pt idx="151">
                  <c:v>42319</c:v>
                </c:pt>
                <c:pt idx="152">
                  <c:v>42320</c:v>
                </c:pt>
                <c:pt idx="153">
                  <c:v>42321</c:v>
                </c:pt>
                <c:pt idx="154">
                  <c:v>42325</c:v>
                </c:pt>
                <c:pt idx="155">
                  <c:v>42326</c:v>
                </c:pt>
                <c:pt idx="156">
                  <c:v>42327</c:v>
                </c:pt>
                <c:pt idx="157">
                  <c:v>42328</c:v>
                </c:pt>
                <c:pt idx="158">
                  <c:v>42331</c:v>
                </c:pt>
                <c:pt idx="159">
                  <c:v>42332</c:v>
                </c:pt>
                <c:pt idx="160">
                  <c:v>42333</c:v>
                </c:pt>
                <c:pt idx="161">
                  <c:v>42334</c:v>
                </c:pt>
                <c:pt idx="162">
                  <c:v>42335</c:v>
                </c:pt>
                <c:pt idx="163">
                  <c:v>42338</c:v>
                </c:pt>
                <c:pt idx="164">
                  <c:v>42339</c:v>
                </c:pt>
                <c:pt idx="165">
                  <c:v>42340</c:v>
                </c:pt>
                <c:pt idx="166">
                  <c:v>42341</c:v>
                </c:pt>
                <c:pt idx="167">
                  <c:v>42342</c:v>
                </c:pt>
                <c:pt idx="168">
                  <c:v>42345</c:v>
                </c:pt>
                <c:pt idx="169">
                  <c:v>42346</c:v>
                </c:pt>
                <c:pt idx="170">
                  <c:v>42347</c:v>
                </c:pt>
                <c:pt idx="171">
                  <c:v>42348</c:v>
                </c:pt>
                <c:pt idx="172">
                  <c:v>42349</c:v>
                </c:pt>
                <c:pt idx="173">
                  <c:v>42352</c:v>
                </c:pt>
                <c:pt idx="174">
                  <c:v>42353</c:v>
                </c:pt>
                <c:pt idx="175">
                  <c:v>42354</c:v>
                </c:pt>
                <c:pt idx="176">
                  <c:v>42355</c:v>
                </c:pt>
                <c:pt idx="177">
                  <c:v>42356</c:v>
                </c:pt>
                <c:pt idx="178">
                  <c:v>42359</c:v>
                </c:pt>
                <c:pt idx="179">
                  <c:v>42360</c:v>
                </c:pt>
                <c:pt idx="180">
                  <c:v>42361</c:v>
                </c:pt>
                <c:pt idx="181">
                  <c:v>42362</c:v>
                </c:pt>
                <c:pt idx="182">
                  <c:v>42366</c:v>
                </c:pt>
                <c:pt idx="183">
                  <c:v>42367</c:v>
                </c:pt>
                <c:pt idx="184">
                  <c:v>42368</c:v>
                </c:pt>
                <c:pt idx="185">
                  <c:v>42369</c:v>
                </c:pt>
                <c:pt idx="186">
                  <c:v>42373</c:v>
                </c:pt>
                <c:pt idx="187">
                  <c:v>42374</c:v>
                </c:pt>
                <c:pt idx="188">
                  <c:v>42375</c:v>
                </c:pt>
                <c:pt idx="189">
                  <c:v>42376</c:v>
                </c:pt>
                <c:pt idx="190">
                  <c:v>42377</c:v>
                </c:pt>
                <c:pt idx="191">
                  <c:v>42380</c:v>
                </c:pt>
                <c:pt idx="192">
                  <c:v>42381</c:v>
                </c:pt>
                <c:pt idx="193">
                  <c:v>42382</c:v>
                </c:pt>
                <c:pt idx="194">
                  <c:v>42383</c:v>
                </c:pt>
                <c:pt idx="195">
                  <c:v>42384</c:v>
                </c:pt>
                <c:pt idx="196">
                  <c:v>42387</c:v>
                </c:pt>
                <c:pt idx="197">
                  <c:v>42388</c:v>
                </c:pt>
                <c:pt idx="198">
                  <c:v>42389</c:v>
                </c:pt>
                <c:pt idx="199">
                  <c:v>42390</c:v>
                </c:pt>
                <c:pt idx="200">
                  <c:v>42391</c:v>
                </c:pt>
                <c:pt idx="201">
                  <c:v>42394</c:v>
                </c:pt>
                <c:pt idx="202">
                  <c:v>42395</c:v>
                </c:pt>
                <c:pt idx="203">
                  <c:v>42396</c:v>
                </c:pt>
                <c:pt idx="204">
                  <c:v>42397</c:v>
                </c:pt>
                <c:pt idx="205">
                  <c:v>42398</c:v>
                </c:pt>
                <c:pt idx="206">
                  <c:v>42402</c:v>
                </c:pt>
                <c:pt idx="207">
                  <c:v>42403</c:v>
                </c:pt>
                <c:pt idx="208">
                  <c:v>42404</c:v>
                </c:pt>
                <c:pt idx="209">
                  <c:v>42405</c:v>
                </c:pt>
                <c:pt idx="210">
                  <c:v>42408</c:v>
                </c:pt>
                <c:pt idx="211">
                  <c:v>42409</c:v>
                </c:pt>
                <c:pt idx="212">
                  <c:v>42410</c:v>
                </c:pt>
                <c:pt idx="213">
                  <c:v>42411</c:v>
                </c:pt>
                <c:pt idx="214">
                  <c:v>42412</c:v>
                </c:pt>
                <c:pt idx="215">
                  <c:v>42415</c:v>
                </c:pt>
                <c:pt idx="216">
                  <c:v>42416</c:v>
                </c:pt>
                <c:pt idx="217">
                  <c:v>42417</c:v>
                </c:pt>
                <c:pt idx="218">
                  <c:v>42418</c:v>
                </c:pt>
                <c:pt idx="219">
                  <c:v>42419</c:v>
                </c:pt>
                <c:pt idx="220">
                  <c:v>42422</c:v>
                </c:pt>
                <c:pt idx="221">
                  <c:v>42423</c:v>
                </c:pt>
                <c:pt idx="222">
                  <c:v>42424</c:v>
                </c:pt>
                <c:pt idx="223">
                  <c:v>42425</c:v>
                </c:pt>
                <c:pt idx="224">
                  <c:v>42426</c:v>
                </c:pt>
                <c:pt idx="225">
                  <c:v>42429</c:v>
                </c:pt>
                <c:pt idx="226">
                  <c:v>42430</c:v>
                </c:pt>
                <c:pt idx="227">
                  <c:v>42431</c:v>
                </c:pt>
                <c:pt idx="228">
                  <c:v>42432</c:v>
                </c:pt>
                <c:pt idx="229">
                  <c:v>42433</c:v>
                </c:pt>
                <c:pt idx="230">
                  <c:v>42436</c:v>
                </c:pt>
                <c:pt idx="231">
                  <c:v>42437</c:v>
                </c:pt>
                <c:pt idx="232">
                  <c:v>42438</c:v>
                </c:pt>
                <c:pt idx="233">
                  <c:v>42439</c:v>
                </c:pt>
                <c:pt idx="234">
                  <c:v>42440</c:v>
                </c:pt>
                <c:pt idx="235">
                  <c:v>42443</c:v>
                </c:pt>
                <c:pt idx="236">
                  <c:v>42444</c:v>
                </c:pt>
                <c:pt idx="237">
                  <c:v>42445</c:v>
                </c:pt>
                <c:pt idx="238">
                  <c:v>42446</c:v>
                </c:pt>
                <c:pt idx="239">
                  <c:v>42447</c:v>
                </c:pt>
                <c:pt idx="240">
                  <c:v>42451</c:v>
                </c:pt>
                <c:pt idx="241">
                  <c:v>42452</c:v>
                </c:pt>
                <c:pt idx="242">
                  <c:v>42457</c:v>
                </c:pt>
                <c:pt idx="243">
                  <c:v>42458</c:v>
                </c:pt>
                <c:pt idx="244">
                  <c:v>42459</c:v>
                </c:pt>
                <c:pt idx="245">
                  <c:v>42460</c:v>
                </c:pt>
                <c:pt idx="246">
                  <c:v>42461</c:v>
                </c:pt>
                <c:pt idx="247">
                  <c:v>42464</c:v>
                </c:pt>
                <c:pt idx="248">
                  <c:v>42465</c:v>
                </c:pt>
                <c:pt idx="249">
                  <c:v>42466</c:v>
                </c:pt>
                <c:pt idx="250">
                  <c:v>42467</c:v>
                </c:pt>
                <c:pt idx="251">
                  <c:v>42468</c:v>
                </c:pt>
                <c:pt idx="252">
                  <c:v>42471</c:v>
                </c:pt>
                <c:pt idx="253">
                  <c:v>42472</c:v>
                </c:pt>
                <c:pt idx="254">
                  <c:v>42473</c:v>
                </c:pt>
                <c:pt idx="255">
                  <c:v>42474</c:v>
                </c:pt>
                <c:pt idx="256">
                  <c:v>42475</c:v>
                </c:pt>
                <c:pt idx="257">
                  <c:v>42478</c:v>
                </c:pt>
                <c:pt idx="258">
                  <c:v>42479</c:v>
                </c:pt>
                <c:pt idx="259">
                  <c:v>42480</c:v>
                </c:pt>
                <c:pt idx="260">
                  <c:v>42481</c:v>
                </c:pt>
                <c:pt idx="261">
                  <c:v>42482</c:v>
                </c:pt>
                <c:pt idx="262">
                  <c:v>42485</c:v>
                </c:pt>
                <c:pt idx="263">
                  <c:v>42486</c:v>
                </c:pt>
                <c:pt idx="264">
                  <c:v>42487</c:v>
                </c:pt>
                <c:pt idx="265">
                  <c:v>42488</c:v>
                </c:pt>
                <c:pt idx="266">
                  <c:v>42489</c:v>
                </c:pt>
                <c:pt idx="267">
                  <c:v>42492</c:v>
                </c:pt>
                <c:pt idx="268">
                  <c:v>42493</c:v>
                </c:pt>
                <c:pt idx="269">
                  <c:v>42494</c:v>
                </c:pt>
                <c:pt idx="270">
                  <c:v>42495</c:v>
                </c:pt>
                <c:pt idx="271">
                  <c:v>42496</c:v>
                </c:pt>
                <c:pt idx="272">
                  <c:v>42499</c:v>
                </c:pt>
                <c:pt idx="273">
                  <c:v>42500</c:v>
                </c:pt>
                <c:pt idx="274">
                  <c:v>42501</c:v>
                </c:pt>
                <c:pt idx="275">
                  <c:v>42502</c:v>
                </c:pt>
                <c:pt idx="276">
                  <c:v>42503</c:v>
                </c:pt>
                <c:pt idx="277">
                  <c:v>42506</c:v>
                </c:pt>
                <c:pt idx="278">
                  <c:v>42507</c:v>
                </c:pt>
                <c:pt idx="279">
                  <c:v>42508</c:v>
                </c:pt>
                <c:pt idx="280">
                  <c:v>42509</c:v>
                </c:pt>
                <c:pt idx="281">
                  <c:v>42510</c:v>
                </c:pt>
                <c:pt idx="282">
                  <c:v>42513</c:v>
                </c:pt>
                <c:pt idx="283">
                  <c:v>42514</c:v>
                </c:pt>
                <c:pt idx="284">
                  <c:v>42515</c:v>
                </c:pt>
                <c:pt idx="285">
                  <c:v>42516</c:v>
                </c:pt>
                <c:pt idx="286">
                  <c:v>42517</c:v>
                </c:pt>
                <c:pt idx="287">
                  <c:v>42520</c:v>
                </c:pt>
                <c:pt idx="288">
                  <c:v>42521</c:v>
                </c:pt>
                <c:pt idx="289">
                  <c:v>42522</c:v>
                </c:pt>
                <c:pt idx="290">
                  <c:v>42523</c:v>
                </c:pt>
                <c:pt idx="291">
                  <c:v>42524</c:v>
                </c:pt>
                <c:pt idx="292">
                  <c:v>42527</c:v>
                </c:pt>
                <c:pt idx="293">
                  <c:v>42528</c:v>
                </c:pt>
                <c:pt idx="294">
                  <c:v>42529</c:v>
                </c:pt>
                <c:pt idx="295">
                  <c:v>42530</c:v>
                </c:pt>
                <c:pt idx="296">
                  <c:v>42531</c:v>
                </c:pt>
                <c:pt idx="297">
                  <c:v>42534</c:v>
                </c:pt>
                <c:pt idx="298">
                  <c:v>42535</c:v>
                </c:pt>
                <c:pt idx="299">
                  <c:v>42536</c:v>
                </c:pt>
                <c:pt idx="300">
                  <c:v>42537</c:v>
                </c:pt>
                <c:pt idx="301">
                  <c:v>42538</c:v>
                </c:pt>
                <c:pt idx="302">
                  <c:v>42541</c:v>
                </c:pt>
                <c:pt idx="303">
                  <c:v>42542</c:v>
                </c:pt>
                <c:pt idx="304">
                  <c:v>42543</c:v>
                </c:pt>
                <c:pt idx="305">
                  <c:v>42544</c:v>
                </c:pt>
                <c:pt idx="306">
                  <c:v>42545</c:v>
                </c:pt>
                <c:pt idx="307">
                  <c:v>42548</c:v>
                </c:pt>
                <c:pt idx="308">
                  <c:v>42549</c:v>
                </c:pt>
                <c:pt idx="309">
                  <c:v>42550</c:v>
                </c:pt>
                <c:pt idx="310">
                  <c:v>42551</c:v>
                </c:pt>
                <c:pt idx="311">
                  <c:v>42552</c:v>
                </c:pt>
                <c:pt idx="312">
                  <c:v>42555</c:v>
                </c:pt>
                <c:pt idx="313">
                  <c:v>42556</c:v>
                </c:pt>
                <c:pt idx="314">
                  <c:v>42557</c:v>
                </c:pt>
                <c:pt idx="315">
                  <c:v>42558</c:v>
                </c:pt>
                <c:pt idx="316">
                  <c:v>42559</c:v>
                </c:pt>
                <c:pt idx="317">
                  <c:v>42562</c:v>
                </c:pt>
                <c:pt idx="318">
                  <c:v>42563</c:v>
                </c:pt>
                <c:pt idx="319">
                  <c:v>42564</c:v>
                </c:pt>
                <c:pt idx="320">
                  <c:v>42565</c:v>
                </c:pt>
                <c:pt idx="321">
                  <c:v>42566</c:v>
                </c:pt>
                <c:pt idx="322">
                  <c:v>42569</c:v>
                </c:pt>
                <c:pt idx="323">
                  <c:v>42570</c:v>
                </c:pt>
                <c:pt idx="324">
                  <c:v>42571</c:v>
                </c:pt>
                <c:pt idx="325">
                  <c:v>42572</c:v>
                </c:pt>
                <c:pt idx="326">
                  <c:v>42573</c:v>
                </c:pt>
                <c:pt idx="327">
                  <c:v>42576</c:v>
                </c:pt>
                <c:pt idx="328">
                  <c:v>42577</c:v>
                </c:pt>
                <c:pt idx="329">
                  <c:v>42578</c:v>
                </c:pt>
                <c:pt idx="330">
                  <c:v>42579</c:v>
                </c:pt>
                <c:pt idx="331">
                  <c:v>42580</c:v>
                </c:pt>
                <c:pt idx="332">
                  <c:v>42583</c:v>
                </c:pt>
                <c:pt idx="333">
                  <c:v>42584</c:v>
                </c:pt>
                <c:pt idx="334">
                  <c:v>42585</c:v>
                </c:pt>
                <c:pt idx="335">
                  <c:v>42586</c:v>
                </c:pt>
                <c:pt idx="336">
                  <c:v>42587</c:v>
                </c:pt>
                <c:pt idx="337">
                  <c:v>42590</c:v>
                </c:pt>
                <c:pt idx="338">
                  <c:v>42591</c:v>
                </c:pt>
                <c:pt idx="339">
                  <c:v>42592</c:v>
                </c:pt>
                <c:pt idx="340">
                  <c:v>42593</c:v>
                </c:pt>
                <c:pt idx="341">
                  <c:v>42594</c:v>
                </c:pt>
                <c:pt idx="342">
                  <c:v>42597</c:v>
                </c:pt>
                <c:pt idx="343">
                  <c:v>42598</c:v>
                </c:pt>
                <c:pt idx="344">
                  <c:v>42599</c:v>
                </c:pt>
                <c:pt idx="345">
                  <c:v>42600</c:v>
                </c:pt>
                <c:pt idx="346">
                  <c:v>42601</c:v>
                </c:pt>
                <c:pt idx="347">
                  <c:v>42604</c:v>
                </c:pt>
                <c:pt idx="348">
                  <c:v>42605</c:v>
                </c:pt>
                <c:pt idx="349">
                  <c:v>42606</c:v>
                </c:pt>
                <c:pt idx="350">
                  <c:v>42607</c:v>
                </c:pt>
                <c:pt idx="351">
                  <c:v>42608</c:v>
                </c:pt>
                <c:pt idx="352">
                  <c:v>42611</c:v>
                </c:pt>
                <c:pt idx="353">
                  <c:v>42612</c:v>
                </c:pt>
                <c:pt idx="354">
                  <c:v>42613</c:v>
                </c:pt>
                <c:pt idx="355">
                  <c:v>42614</c:v>
                </c:pt>
                <c:pt idx="356">
                  <c:v>42615</c:v>
                </c:pt>
                <c:pt idx="357">
                  <c:v>42618</c:v>
                </c:pt>
                <c:pt idx="358">
                  <c:v>42619</c:v>
                </c:pt>
                <c:pt idx="359">
                  <c:v>42620</c:v>
                </c:pt>
                <c:pt idx="360">
                  <c:v>42621</c:v>
                </c:pt>
                <c:pt idx="361">
                  <c:v>42622</c:v>
                </c:pt>
                <c:pt idx="362">
                  <c:v>42625</c:v>
                </c:pt>
                <c:pt idx="363">
                  <c:v>42626</c:v>
                </c:pt>
                <c:pt idx="364">
                  <c:v>42627</c:v>
                </c:pt>
                <c:pt idx="365">
                  <c:v>42628</c:v>
                </c:pt>
                <c:pt idx="366">
                  <c:v>42632</c:v>
                </c:pt>
                <c:pt idx="367">
                  <c:v>42633</c:v>
                </c:pt>
                <c:pt idx="368">
                  <c:v>42634</c:v>
                </c:pt>
                <c:pt idx="369">
                  <c:v>42635</c:v>
                </c:pt>
                <c:pt idx="370">
                  <c:v>42636</c:v>
                </c:pt>
                <c:pt idx="371">
                  <c:v>42639</c:v>
                </c:pt>
                <c:pt idx="372">
                  <c:v>42640</c:v>
                </c:pt>
                <c:pt idx="373">
                  <c:v>42641</c:v>
                </c:pt>
                <c:pt idx="374">
                  <c:v>42642</c:v>
                </c:pt>
                <c:pt idx="375">
                  <c:v>42643</c:v>
                </c:pt>
                <c:pt idx="376">
                  <c:v>42646</c:v>
                </c:pt>
                <c:pt idx="377">
                  <c:v>42647</c:v>
                </c:pt>
                <c:pt idx="378">
                  <c:v>42648</c:v>
                </c:pt>
                <c:pt idx="379">
                  <c:v>42649</c:v>
                </c:pt>
                <c:pt idx="380">
                  <c:v>42650</c:v>
                </c:pt>
                <c:pt idx="381">
                  <c:v>42653</c:v>
                </c:pt>
                <c:pt idx="382">
                  <c:v>42654</c:v>
                </c:pt>
                <c:pt idx="383">
                  <c:v>42655</c:v>
                </c:pt>
                <c:pt idx="384">
                  <c:v>42656</c:v>
                </c:pt>
                <c:pt idx="385">
                  <c:v>42657</c:v>
                </c:pt>
                <c:pt idx="386">
                  <c:v>42660</c:v>
                </c:pt>
                <c:pt idx="387">
                  <c:v>42661</c:v>
                </c:pt>
                <c:pt idx="388">
                  <c:v>42662</c:v>
                </c:pt>
                <c:pt idx="389">
                  <c:v>42663</c:v>
                </c:pt>
                <c:pt idx="390">
                  <c:v>42664</c:v>
                </c:pt>
                <c:pt idx="391">
                  <c:v>42667</c:v>
                </c:pt>
                <c:pt idx="392">
                  <c:v>42668</c:v>
                </c:pt>
                <c:pt idx="393">
                  <c:v>42669</c:v>
                </c:pt>
                <c:pt idx="394">
                  <c:v>42670</c:v>
                </c:pt>
                <c:pt idx="395">
                  <c:v>42671</c:v>
                </c:pt>
                <c:pt idx="396">
                  <c:v>42674</c:v>
                </c:pt>
                <c:pt idx="397">
                  <c:v>42675</c:v>
                </c:pt>
                <c:pt idx="398">
                  <c:v>42677</c:v>
                </c:pt>
                <c:pt idx="399">
                  <c:v>42678</c:v>
                </c:pt>
                <c:pt idx="400">
                  <c:v>42681</c:v>
                </c:pt>
                <c:pt idx="401">
                  <c:v>42682</c:v>
                </c:pt>
                <c:pt idx="402">
                  <c:v>42683</c:v>
                </c:pt>
                <c:pt idx="403">
                  <c:v>42684</c:v>
                </c:pt>
                <c:pt idx="404">
                  <c:v>42685</c:v>
                </c:pt>
                <c:pt idx="405">
                  <c:v>42688</c:v>
                </c:pt>
                <c:pt idx="406">
                  <c:v>42689</c:v>
                </c:pt>
                <c:pt idx="407">
                  <c:v>42690</c:v>
                </c:pt>
                <c:pt idx="408">
                  <c:v>42691</c:v>
                </c:pt>
                <c:pt idx="409">
                  <c:v>42692</c:v>
                </c:pt>
                <c:pt idx="410">
                  <c:v>42696</c:v>
                </c:pt>
                <c:pt idx="411">
                  <c:v>42697</c:v>
                </c:pt>
                <c:pt idx="412">
                  <c:v>42698</c:v>
                </c:pt>
                <c:pt idx="413">
                  <c:v>42699</c:v>
                </c:pt>
                <c:pt idx="414">
                  <c:v>42702</c:v>
                </c:pt>
                <c:pt idx="415">
                  <c:v>42703</c:v>
                </c:pt>
                <c:pt idx="416">
                  <c:v>42704</c:v>
                </c:pt>
                <c:pt idx="417">
                  <c:v>42705</c:v>
                </c:pt>
                <c:pt idx="418">
                  <c:v>42706</c:v>
                </c:pt>
                <c:pt idx="419">
                  <c:v>42709</c:v>
                </c:pt>
                <c:pt idx="420">
                  <c:v>42710</c:v>
                </c:pt>
                <c:pt idx="421">
                  <c:v>42711</c:v>
                </c:pt>
                <c:pt idx="422">
                  <c:v>42712</c:v>
                </c:pt>
                <c:pt idx="423">
                  <c:v>42713</c:v>
                </c:pt>
                <c:pt idx="424">
                  <c:v>42717</c:v>
                </c:pt>
                <c:pt idx="425">
                  <c:v>42718</c:v>
                </c:pt>
                <c:pt idx="426">
                  <c:v>42719</c:v>
                </c:pt>
                <c:pt idx="427">
                  <c:v>42720</c:v>
                </c:pt>
                <c:pt idx="428">
                  <c:v>42723</c:v>
                </c:pt>
                <c:pt idx="429">
                  <c:v>42724</c:v>
                </c:pt>
                <c:pt idx="430">
                  <c:v>42725</c:v>
                </c:pt>
                <c:pt idx="431">
                  <c:v>42726</c:v>
                </c:pt>
                <c:pt idx="432">
                  <c:v>42727</c:v>
                </c:pt>
                <c:pt idx="433">
                  <c:v>42730</c:v>
                </c:pt>
                <c:pt idx="434">
                  <c:v>42731</c:v>
                </c:pt>
                <c:pt idx="435">
                  <c:v>42732</c:v>
                </c:pt>
                <c:pt idx="436">
                  <c:v>42733</c:v>
                </c:pt>
                <c:pt idx="437">
                  <c:v>42734</c:v>
                </c:pt>
                <c:pt idx="438">
                  <c:v>42737</c:v>
                </c:pt>
                <c:pt idx="439">
                  <c:v>42738</c:v>
                </c:pt>
                <c:pt idx="440">
                  <c:v>42739</c:v>
                </c:pt>
                <c:pt idx="441">
                  <c:v>42740</c:v>
                </c:pt>
                <c:pt idx="442">
                  <c:v>42741</c:v>
                </c:pt>
                <c:pt idx="443">
                  <c:v>42744</c:v>
                </c:pt>
                <c:pt idx="444">
                  <c:v>42745</c:v>
                </c:pt>
                <c:pt idx="445">
                  <c:v>42746</c:v>
                </c:pt>
                <c:pt idx="446">
                  <c:v>42747</c:v>
                </c:pt>
                <c:pt idx="447">
                  <c:v>42748</c:v>
                </c:pt>
                <c:pt idx="448">
                  <c:v>42751</c:v>
                </c:pt>
                <c:pt idx="449">
                  <c:v>42752</c:v>
                </c:pt>
                <c:pt idx="450">
                  <c:v>42753</c:v>
                </c:pt>
                <c:pt idx="451">
                  <c:v>42754</c:v>
                </c:pt>
                <c:pt idx="452">
                  <c:v>42755</c:v>
                </c:pt>
                <c:pt idx="453">
                  <c:v>42758</c:v>
                </c:pt>
                <c:pt idx="454">
                  <c:v>42759</c:v>
                </c:pt>
                <c:pt idx="455">
                  <c:v>42760</c:v>
                </c:pt>
                <c:pt idx="456">
                  <c:v>42761</c:v>
                </c:pt>
                <c:pt idx="457">
                  <c:v>42762</c:v>
                </c:pt>
                <c:pt idx="458">
                  <c:v>42765</c:v>
                </c:pt>
                <c:pt idx="459">
                  <c:v>42766</c:v>
                </c:pt>
                <c:pt idx="460">
                  <c:v>42767</c:v>
                </c:pt>
                <c:pt idx="461">
                  <c:v>42768</c:v>
                </c:pt>
                <c:pt idx="462">
                  <c:v>42769</c:v>
                </c:pt>
                <c:pt idx="463">
                  <c:v>42773</c:v>
                </c:pt>
                <c:pt idx="464">
                  <c:v>42774</c:v>
                </c:pt>
                <c:pt idx="465">
                  <c:v>42775</c:v>
                </c:pt>
                <c:pt idx="466">
                  <c:v>42776</c:v>
                </c:pt>
                <c:pt idx="467">
                  <c:v>42779</c:v>
                </c:pt>
                <c:pt idx="468">
                  <c:v>42780</c:v>
                </c:pt>
                <c:pt idx="469">
                  <c:v>42781</c:v>
                </c:pt>
                <c:pt idx="470">
                  <c:v>42782</c:v>
                </c:pt>
                <c:pt idx="471">
                  <c:v>42783</c:v>
                </c:pt>
                <c:pt idx="472">
                  <c:v>42786</c:v>
                </c:pt>
                <c:pt idx="473">
                  <c:v>42787</c:v>
                </c:pt>
                <c:pt idx="474">
                  <c:v>42788</c:v>
                </c:pt>
                <c:pt idx="475">
                  <c:v>42789</c:v>
                </c:pt>
                <c:pt idx="476">
                  <c:v>42790</c:v>
                </c:pt>
                <c:pt idx="477">
                  <c:v>42793</c:v>
                </c:pt>
                <c:pt idx="478">
                  <c:v>42794</c:v>
                </c:pt>
                <c:pt idx="479">
                  <c:v>42795</c:v>
                </c:pt>
                <c:pt idx="480">
                  <c:v>42796</c:v>
                </c:pt>
                <c:pt idx="481">
                  <c:v>42797</c:v>
                </c:pt>
                <c:pt idx="482">
                  <c:v>42800</c:v>
                </c:pt>
                <c:pt idx="483">
                  <c:v>42801</c:v>
                </c:pt>
                <c:pt idx="484">
                  <c:v>42802</c:v>
                </c:pt>
                <c:pt idx="485">
                  <c:v>42803</c:v>
                </c:pt>
                <c:pt idx="486">
                  <c:v>42804</c:v>
                </c:pt>
                <c:pt idx="487">
                  <c:v>42807</c:v>
                </c:pt>
                <c:pt idx="488">
                  <c:v>42808</c:v>
                </c:pt>
                <c:pt idx="489">
                  <c:v>42809</c:v>
                </c:pt>
                <c:pt idx="490">
                  <c:v>42810</c:v>
                </c:pt>
                <c:pt idx="491">
                  <c:v>42811</c:v>
                </c:pt>
                <c:pt idx="492">
                  <c:v>42815</c:v>
                </c:pt>
                <c:pt idx="493">
                  <c:v>42816</c:v>
                </c:pt>
                <c:pt idx="494">
                  <c:v>42817</c:v>
                </c:pt>
                <c:pt idx="495">
                  <c:v>42818</c:v>
                </c:pt>
                <c:pt idx="496">
                  <c:v>42821</c:v>
                </c:pt>
                <c:pt idx="497">
                  <c:v>42822</c:v>
                </c:pt>
                <c:pt idx="498">
                  <c:v>42823</c:v>
                </c:pt>
                <c:pt idx="499">
                  <c:v>42824</c:v>
                </c:pt>
                <c:pt idx="500">
                  <c:v>42825</c:v>
                </c:pt>
                <c:pt idx="501">
                  <c:v>42828</c:v>
                </c:pt>
                <c:pt idx="502">
                  <c:v>42829</c:v>
                </c:pt>
                <c:pt idx="503">
                  <c:v>42830</c:v>
                </c:pt>
                <c:pt idx="504">
                  <c:v>42802</c:v>
                </c:pt>
                <c:pt idx="505">
                  <c:v>42803</c:v>
                </c:pt>
                <c:pt idx="506">
                  <c:v>42804</c:v>
                </c:pt>
                <c:pt idx="507">
                  <c:v>42807</c:v>
                </c:pt>
                <c:pt idx="508">
                  <c:v>42808</c:v>
                </c:pt>
                <c:pt idx="509">
                  <c:v>42809</c:v>
                </c:pt>
                <c:pt idx="510">
                  <c:v>42810</c:v>
                </c:pt>
                <c:pt idx="511">
                  <c:v>42811</c:v>
                </c:pt>
                <c:pt idx="512">
                  <c:v>42815</c:v>
                </c:pt>
                <c:pt idx="513">
                  <c:v>42816</c:v>
                </c:pt>
                <c:pt idx="514">
                  <c:v>42817</c:v>
                </c:pt>
                <c:pt idx="515">
                  <c:v>42818</c:v>
                </c:pt>
                <c:pt idx="516">
                  <c:v>42821</c:v>
                </c:pt>
                <c:pt idx="517">
                  <c:v>42822</c:v>
                </c:pt>
                <c:pt idx="518">
                  <c:v>42823</c:v>
                </c:pt>
                <c:pt idx="519">
                  <c:v>42824</c:v>
                </c:pt>
                <c:pt idx="520">
                  <c:v>42825</c:v>
                </c:pt>
                <c:pt idx="521">
                  <c:v>42828</c:v>
                </c:pt>
                <c:pt idx="522">
                  <c:v>42829</c:v>
                </c:pt>
                <c:pt idx="523">
                  <c:v>42830</c:v>
                </c:pt>
              </c:numCache>
            </c:numRef>
          </c:cat>
          <c:val>
            <c:numRef>
              <c:f>'[Historico_Vector 31.03.2017.xlsx]COMITE FINVIT'!$B$2:$B$525</c:f>
              <c:numCache>
                <c:formatCode>_(* #,##0.00_);_(* \(#,##0.00\);_(* "-"??_);_(@_)</c:formatCode>
                <c:ptCount val="524"/>
                <c:pt idx="0">
                  <c:v>2468886.7443659999</c:v>
                </c:pt>
                <c:pt idx="1">
                  <c:v>2548035.5699999998</c:v>
                </c:pt>
                <c:pt idx="2">
                  <c:v>2727298.5229859999</c:v>
                </c:pt>
                <c:pt idx="3">
                  <c:v>2793484.5683690002</c:v>
                </c:pt>
                <c:pt idx="4">
                  <c:v>3251890.1798090003</c:v>
                </c:pt>
                <c:pt idx="5">
                  <c:v>3346408.2818610002</c:v>
                </c:pt>
                <c:pt idx="6">
                  <c:v>3533726.2183340006</c:v>
                </c:pt>
                <c:pt idx="7">
                  <c:v>3577951.2626160001</c:v>
                </c:pt>
                <c:pt idx="8">
                  <c:v>3646701.7648840002</c:v>
                </c:pt>
                <c:pt idx="9">
                  <c:v>3693984.9597539995</c:v>
                </c:pt>
                <c:pt idx="10">
                  <c:v>3794151.6939110002</c:v>
                </c:pt>
                <c:pt idx="11">
                  <c:v>3795644.4736300004</c:v>
                </c:pt>
                <c:pt idx="12">
                  <c:v>3795760.206797</c:v>
                </c:pt>
                <c:pt idx="13">
                  <c:v>3870942.3368409998</c:v>
                </c:pt>
                <c:pt idx="14">
                  <c:v>4272730.2835550001</c:v>
                </c:pt>
                <c:pt idx="15">
                  <c:v>4446300.9547729995</c:v>
                </c:pt>
                <c:pt idx="16">
                  <c:v>4448008.34449</c:v>
                </c:pt>
                <c:pt idx="17">
                  <c:v>4518076.3446909999</c:v>
                </c:pt>
                <c:pt idx="18">
                  <c:v>4640609.1156569999</c:v>
                </c:pt>
                <c:pt idx="19">
                  <c:v>4696350.0286219995</c:v>
                </c:pt>
                <c:pt idx="20">
                  <c:v>4802505.3380470006</c:v>
                </c:pt>
                <c:pt idx="21">
                  <c:v>4802746.095613</c:v>
                </c:pt>
                <c:pt idx="22">
                  <c:v>4812656.348761999</c:v>
                </c:pt>
                <c:pt idx="23">
                  <c:v>5076479.4585330002</c:v>
                </c:pt>
                <c:pt idx="24">
                  <c:v>5049855.5844660001</c:v>
                </c:pt>
                <c:pt idx="25">
                  <c:v>5096124.7216470009</c:v>
                </c:pt>
                <c:pt idx="26">
                  <c:v>5096571.5900019994</c:v>
                </c:pt>
                <c:pt idx="27">
                  <c:v>5096858.0569599997</c:v>
                </c:pt>
                <c:pt idx="28">
                  <c:v>5097234.4126110002</c:v>
                </c:pt>
                <c:pt idx="29">
                  <c:v>5169315.2231229991</c:v>
                </c:pt>
                <c:pt idx="30">
                  <c:v>5295408.358186</c:v>
                </c:pt>
                <c:pt idx="31">
                  <c:v>5363502.9899500003</c:v>
                </c:pt>
                <c:pt idx="32">
                  <c:v>5367922.4184790002</c:v>
                </c:pt>
                <c:pt idx="33">
                  <c:v>5677580.3296649996</c:v>
                </c:pt>
                <c:pt idx="34">
                  <c:v>5790178.1835370008</c:v>
                </c:pt>
                <c:pt idx="35">
                  <c:v>5902378.4908449994</c:v>
                </c:pt>
                <c:pt idx="36">
                  <c:v>6007896.2054169998</c:v>
                </c:pt>
                <c:pt idx="37">
                  <c:v>6069241.9244050002</c:v>
                </c:pt>
                <c:pt idx="38">
                  <c:v>6080745.6935779992</c:v>
                </c:pt>
                <c:pt idx="39">
                  <c:v>6321620.4960249988</c:v>
                </c:pt>
                <c:pt idx="40">
                  <c:v>6382546.1327290004</c:v>
                </c:pt>
                <c:pt idx="41">
                  <c:v>6453622.2198290005</c:v>
                </c:pt>
                <c:pt idx="42">
                  <c:v>6529667.5503239986</c:v>
                </c:pt>
                <c:pt idx="43">
                  <c:v>7202401.2597329998</c:v>
                </c:pt>
                <c:pt idx="44">
                  <c:v>7542280.2371979998</c:v>
                </c:pt>
                <c:pt idx="45">
                  <c:v>7769946.894003001</c:v>
                </c:pt>
                <c:pt idx="46">
                  <c:v>8000110.7594040018</c:v>
                </c:pt>
                <c:pt idx="47">
                  <c:v>8336088.942814</c:v>
                </c:pt>
                <c:pt idx="48">
                  <c:v>8667940.9601679984</c:v>
                </c:pt>
                <c:pt idx="49">
                  <c:v>8652941.445479</c:v>
                </c:pt>
                <c:pt idx="50">
                  <c:v>8925929.5532999989</c:v>
                </c:pt>
                <c:pt idx="51">
                  <c:v>8949061.1962650008</c:v>
                </c:pt>
                <c:pt idx="52">
                  <c:v>9027020.4708799981</c:v>
                </c:pt>
                <c:pt idx="53">
                  <c:v>9560592.5885309987</c:v>
                </c:pt>
                <c:pt idx="54">
                  <c:v>9621582.1814489998</c:v>
                </c:pt>
                <c:pt idx="55">
                  <c:v>9745048.507894</c:v>
                </c:pt>
                <c:pt idx="56">
                  <c:v>9884007.0270649996</c:v>
                </c:pt>
                <c:pt idx="57">
                  <c:v>10015666.188898999</c:v>
                </c:pt>
                <c:pt idx="58">
                  <c:v>10243137.326512</c:v>
                </c:pt>
                <c:pt idx="59">
                  <c:v>10344876.59241</c:v>
                </c:pt>
                <c:pt idx="60">
                  <c:v>10544063.101411</c:v>
                </c:pt>
                <c:pt idx="61">
                  <c:v>10543834.711832</c:v>
                </c:pt>
                <c:pt idx="62">
                  <c:v>10582055.037994001</c:v>
                </c:pt>
                <c:pt idx="63">
                  <c:v>10911560.726028001</c:v>
                </c:pt>
                <c:pt idx="64">
                  <c:v>10976871.636884002</c:v>
                </c:pt>
                <c:pt idx="65">
                  <c:v>11043085.652706999</c:v>
                </c:pt>
                <c:pt idx="66">
                  <c:v>11106490.214247001</c:v>
                </c:pt>
                <c:pt idx="67">
                  <c:v>11314566.119099999</c:v>
                </c:pt>
                <c:pt idx="68">
                  <c:v>11379614.157751</c:v>
                </c:pt>
                <c:pt idx="69">
                  <c:v>11421989.341544999</c:v>
                </c:pt>
                <c:pt idx="70">
                  <c:v>11426452.855664</c:v>
                </c:pt>
                <c:pt idx="71">
                  <c:v>11517794.948577</c:v>
                </c:pt>
                <c:pt idx="72">
                  <c:v>11639889.304728001</c:v>
                </c:pt>
                <c:pt idx="73">
                  <c:v>12019496.694326</c:v>
                </c:pt>
                <c:pt idx="74">
                  <c:v>12063065.723410001</c:v>
                </c:pt>
                <c:pt idx="75">
                  <c:v>12165042.99601</c:v>
                </c:pt>
                <c:pt idx="76">
                  <c:v>12170084.109343002</c:v>
                </c:pt>
                <c:pt idx="77">
                  <c:v>12499503.608445996</c:v>
                </c:pt>
                <c:pt idx="78">
                  <c:v>12513376.289358001</c:v>
                </c:pt>
                <c:pt idx="79">
                  <c:v>12629024.116294</c:v>
                </c:pt>
                <c:pt idx="80">
                  <c:v>12730024.511442998</c:v>
                </c:pt>
                <c:pt idx="81">
                  <c:v>12791105.039753001</c:v>
                </c:pt>
                <c:pt idx="82">
                  <c:v>12974998.398272997</c:v>
                </c:pt>
                <c:pt idx="83">
                  <c:v>13758298.873187998</c:v>
                </c:pt>
                <c:pt idx="84">
                  <c:v>14228798.217647998</c:v>
                </c:pt>
                <c:pt idx="85">
                  <c:v>14551181.011258999</c:v>
                </c:pt>
                <c:pt idx="86">
                  <c:v>14705229.366987001</c:v>
                </c:pt>
                <c:pt idx="87">
                  <c:v>15008203.841560001</c:v>
                </c:pt>
                <c:pt idx="88">
                  <c:v>15185250.778364003</c:v>
                </c:pt>
                <c:pt idx="89">
                  <c:v>15247348.402449002</c:v>
                </c:pt>
                <c:pt idx="90">
                  <c:v>15532088.008631999</c:v>
                </c:pt>
                <c:pt idx="91">
                  <c:v>15598657.053713001</c:v>
                </c:pt>
                <c:pt idx="92">
                  <c:v>15668482.372033</c:v>
                </c:pt>
                <c:pt idx="93">
                  <c:v>16178606.610526005</c:v>
                </c:pt>
                <c:pt idx="94">
                  <c:v>16420003.855700998</c:v>
                </c:pt>
                <c:pt idx="95">
                  <c:v>16576269.719853997</c:v>
                </c:pt>
                <c:pt idx="96">
                  <c:v>16809222.434504002</c:v>
                </c:pt>
                <c:pt idx="97">
                  <c:v>16930817.425059002</c:v>
                </c:pt>
                <c:pt idx="98">
                  <c:v>16983972.482531</c:v>
                </c:pt>
                <c:pt idx="99">
                  <c:v>17233577.284901999</c:v>
                </c:pt>
                <c:pt idx="100">
                  <c:v>17370419.472351</c:v>
                </c:pt>
                <c:pt idx="101">
                  <c:v>17529957.128301002</c:v>
                </c:pt>
                <c:pt idx="102">
                  <c:v>17680159.685945</c:v>
                </c:pt>
                <c:pt idx="103">
                  <c:v>18233297.805423003</c:v>
                </c:pt>
                <c:pt idx="104">
                  <c:v>18677127.469201002</c:v>
                </c:pt>
                <c:pt idx="105">
                  <c:v>19008247.133539997</c:v>
                </c:pt>
                <c:pt idx="106">
                  <c:v>19117973.140931003</c:v>
                </c:pt>
                <c:pt idx="107">
                  <c:v>19202597.283511002</c:v>
                </c:pt>
                <c:pt idx="108">
                  <c:v>19321479.218617998</c:v>
                </c:pt>
                <c:pt idx="109">
                  <c:v>19590317.049574997</c:v>
                </c:pt>
                <c:pt idx="110">
                  <c:v>19655317.653398998</c:v>
                </c:pt>
                <c:pt idx="111">
                  <c:v>19817809.728505</c:v>
                </c:pt>
                <c:pt idx="112">
                  <c:v>19891012.661649998</c:v>
                </c:pt>
                <c:pt idx="113">
                  <c:v>20378791.104386002</c:v>
                </c:pt>
                <c:pt idx="114">
                  <c:v>20630661.447050001</c:v>
                </c:pt>
                <c:pt idx="115">
                  <c:v>20748656.052785996</c:v>
                </c:pt>
                <c:pt idx="116">
                  <c:v>20936837.438365996</c:v>
                </c:pt>
                <c:pt idx="117">
                  <c:v>20978578.892643005</c:v>
                </c:pt>
                <c:pt idx="118">
                  <c:v>21012652.110956993</c:v>
                </c:pt>
                <c:pt idx="119">
                  <c:v>21043388.389595002</c:v>
                </c:pt>
                <c:pt idx="120">
                  <c:v>21145569.185358003</c:v>
                </c:pt>
                <c:pt idx="121">
                  <c:v>21337703.537554994</c:v>
                </c:pt>
                <c:pt idx="122">
                  <c:v>21563651.164411001</c:v>
                </c:pt>
                <c:pt idx="123">
                  <c:v>21825616.815322999</c:v>
                </c:pt>
                <c:pt idx="124">
                  <c:v>21384502.974725999</c:v>
                </c:pt>
                <c:pt idx="125">
                  <c:v>21636745.216759004</c:v>
                </c:pt>
                <c:pt idx="126">
                  <c:v>21776306.918453</c:v>
                </c:pt>
                <c:pt idx="127">
                  <c:v>21848656.793775998</c:v>
                </c:pt>
                <c:pt idx="128">
                  <c:v>22050828.761994999</c:v>
                </c:pt>
                <c:pt idx="129">
                  <c:v>22079141.316713005</c:v>
                </c:pt>
                <c:pt idx="130">
                  <c:v>22166265.720912002</c:v>
                </c:pt>
                <c:pt idx="131">
                  <c:v>22196863.951301996</c:v>
                </c:pt>
                <c:pt idx="132">
                  <c:v>21728978.574222997</c:v>
                </c:pt>
                <c:pt idx="133">
                  <c:v>21852666.818969008</c:v>
                </c:pt>
                <c:pt idx="134">
                  <c:v>21852666.789999999</c:v>
                </c:pt>
                <c:pt idx="135">
                  <c:v>22236468.193122998</c:v>
                </c:pt>
                <c:pt idx="136">
                  <c:v>22362652.154072993</c:v>
                </c:pt>
                <c:pt idx="137">
                  <c:v>22375924.525759004</c:v>
                </c:pt>
                <c:pt idx="138">
                  <c:v>22421830.260026</c:v>
                </c:pt>
                <c:pt idx="139">
                  <c:v>22490305.1479</c:v>
                </c:pt>
                <c:pt idx="140">
                  <c:v>22208215.682774998</c:v>
                </c:pt>
                <c:pt idx="141">
                  <c:v>22293999.147053994</c:v>
                </c:pt>
                <c:pt idx="142">
                  <c:v>22428494.716448005</c:v>
                </c:pt>
                <c:pt idx="143">
                  <c:v>22469228.289455999</c:v>
                </c:pt>
                <c:pt idx="144">
                  <c:v>22525656.439896002</c:v>
                </c:pt>
                <c:pt idx="145">
                  <c:v>22617762.947309002</c:v>
                </c:pt>
                <c:pt idx="146">
                  <c:v>22788261.003637999</c:v>
                </c:pt>
                <c:pt idx="147">
                  <c:v>22911208.438400995</c:v>
                </c:pt>
                <c:pt idx="148">
                  <c:v>23021652.498846002</c:v>
                </c:pt>
                <c:pt idx="149">
                  <c:v>23049837.020987004</c:v>
                </c:pt>
                <c:pt idx="150">
                  <c:v>23152417.016103998</c:v>
                </c:pt>
                <c:pt idx="151">
                  <c:v>23360796.828146998</c:v>
                </c:pt>
                <c:pt idx="152">
                  <c:v>23501744.117405001</c:v>
                </c:pt>
                <c:pt idx="153">
                  <c:v>23578740.695162002</c:v>
                </c:pt>
                <c:pt idx="154">
                  <c:v>23638798.552730002</c:v>
                </c:pt>
                <c:pt idx="155">
                  <c:v>23679053.027568996</c:v>
                </c:pt>
                <c:pt idx="156">
                  <c:v>23752616.847516004</c:v>
                </c:pt>
                <c:pt idx="157">
                  <c:v>23979473.727092996</c:v>
                </c:pt>
                <c:pt idx="158">
                  <c:v>24049931.165654</c:v>
                </c:pt>
                <c:pt idx="159">
                  <c:v>24054341.066519</c:v>
                </c:pt>
                <c:pt idx="160">
                  <c:v>24156671.511107996</c:v>
                </c:pt>
                <c:pt idx="161">
                  <c:v>24273865.580919001</c:v>
                </c:pt>
                <c:pt idx="162">
                  <c:v>24294040.669495001</c:v>
                </c:pt>
                <c:pt idx="163">
                  <c:v>24608187.626924995</c:v>
                </c:pt>
                <c:pt idx="164">
                  <c:v>25308422.348058995</c:v>
                </c:pt>
                <c:pt idx="165">
                  <c:v>25394896.574159998</c:v>
                </c:pt>
                <c:pt idx="166">
                  <c:v>25522452.349167001</c:v>
                </c:pt>
                <c:pt idx="167">
                  <c:v>25618392.214442</c:v>
                </c:pt>
                <c:pt idx="168">
                  <c:v>25812113.752290998</c:v>
                </c:pt>
                <c:pt idx="169">
                  <c:v>25917176.270235002</c:v>
                </c:pt>
                <c:pt idx="170">
                  <c:v>26383126.620239001</c:v>
                </c:pt>
                <c:pt idx="171">
                  <c:v>26765863.440139003</c:v>
                </c:pt>
                <c:pt idx="172">
                  <c:v>26974318.992631</c:v>
                </c:pt>
                <c:pt idx="173">
                  <c:v>27137852.842677999</c:v>
                </c:pt>
                <c:pt idx="174">
                  <c:v>27428485.811512999</c:v>
                </c:pt>
                <c:pt idx="175">
                  <c:v>27574587.830771998</c:v>
                </c:pt>
                <c:pt idx="176">
                  <c:v>27694802.646584</c:v>
                </c:pt>
                <c:pt idx="177">
                  <c:v>27804865.134463001</c:v>
                </c:pt>
                <c:pt idx="178">
                  <c:v>27917425.663551006</c:v>
                </c:pt>
                <c:pt idx="179">
                  <c:v>28079634.294699002</c:v>
                </c:pt>
                <c:pt idx="180">
                  <c:v>27587585.935396004</c:v>
                </c:pt>
                <c:pt idx="181">
                  <c:v>27652611.073415998</c:v>
                </c:pt>
                <c:pt idx="182">
                  <c:v>27734256.910583001</c:v>
                </c:pt>
                <c:pt idx="183">
                  <c:v>27837252.861773998</c:v>
                </c:pt>
                <c:pt idx="184">
                  <c:v>27884674.425205</c:v>
                </c:pt>
                <c:pt idx="185">
                  <c:v>27949204.325443</c:v>
                </c:pt>
                <c:pt idx="186">
                  <c:v>28094990.556559</c:v>
                </c:pt>
                <c:pt idx="187">
                  <c:v>28183462.120699003</c:v>
                </c:pt>
                <c:pt idx="188">
                  <c:v>29005027.320662998</c:v>
                </c:pt>
                <c:pt idx="189">
                  <c:v>29511901.953703996</c:v>
                </c:pt>
                <c:pt idx="190">
                  <c:v>29869407.351904001</c:v>
                </c:pt>
                <c:pt idx="191">
                  <c:v>30452640.130074002</c:v>
                </c:pt>
                <c:pt idx="192">
                  <c:v>30662922.079513002</c:v>
                </c:pt>
                <c:pt idx="193">
                  <c:v>30722188.031996004</c:v>
                </c:pt>
                <c:pt idx="194">
                  <c:v>31006677.858017001</c:v>
                </c:pt>
                <c:pt idx="195">
                  <c:v>31188110.525537997</c:v>
                </c:pt>
                <c:pt idx="196">
                  <c:v>31260362.482558001</c:v>
                </c:pt>
                <c:pt idx="197">
                  <c:v>31398610.764026999</c:v>
                </c:pt>
                <c:pt idx="198">
                  <c:v>31865133.070112996</c:v>
                </c:pt>
                <c:pt idx="199">
                  <c:v>31935538.502428997</c:v>
                </c:pt>
                <c:pt idx="200">
                  <c:v>31996630.761180002</c:v>
                </c:pt>
                <c:pt idx="201">
                  <c:v>32097593.312746</c:v>
                </c:pt>
                <c:pt idx="202">
                  <c:v>32174211.860248998</c:v>
                </c:pt>
                <c:pt idx="203">
                  <c:v>32251181.538134001</c:v>
                </c:pt>
                <c:pt idx="204">
                  <c:v>32298159.960248008</c:v>
                </c:pt>
                <c:pt idx="205">
                  <c:v>32360779.592010994</c:v>
                </c:pt>
                <c:pt idx="206">
                  <c:v>32416355.479474001</c:v>
                </c:pt>
                <c:pt idx="207">
                  <c:v>32552260.145639997</c:v>
                </c:pt>
                <c:pt idx="208">
                  <c:v>32903584.139525998</c:v>
                </c:pt>
                <c:pt idx="209">
                  <c:v>33135510.000483997</c:v>
                </c:pt>
                <c:pt idx="210">
                  <c:v>33352576.980566006</c:v>
                </c:pt>
                <c:pt idx="211">
                  <c:v>33582765.542218998</c:v>
                </c:pt>
                <c:pt idx="212">
                  <c:v>33667038.107229993</c:v>
                </c:pt>
                <c:pt idx="213">
                  <c:v>33806346.542880006</c:v>
                </c:pt>
                <c:pt idx="214">
                  <c:v>33935588.494277</c:v>
                </c:pt>
                <c:pt idx="215">
                  <c:v>34064864.759508997</c:v>
                </c:pt>
                <c:pt idx="216">
                  <c:v>34236871.151937999</c:v>
                </c:pt>
                <c:pt idx="217">
                  <c:v>33943440.434608996</c:v>
                </c:pt>
                <c:pt idx="218">
                  <c:v>34155870.246776007</c:v>
                </c:pt>
                <c:pt idx="219">
                  <c:v>34377079.409892</c:v>
                </c:pt>
                <c:pt idx="220">
                  <c:v>34546027.786849</c:v>
                </c:pt>
                <c:pt idx="221">
                  <c:v>34678532.494875006</c:v>
                </c:pt>
                <c:pt idx="222">
                  <c:v>34754756.469484001</c:v>
                </c:pt>
                <c:pt idx="223">
                  <c:v>34833560.557633005</c:v>
                </c:pt>
                <c:pt idx="224">
                  <c:v>34917221.104769997</c:v>
                </c:pt>
                <c:pt idx="225">
                  <c:v>35019548.594306998</c:v>
                </c:pt>
                <c:pt idx="226">
                  <c:v>35066450.863385998</c:v>
                </c:pt>
                <c:pt idx="227">
                  <c:v>35585297.781220004</c:v>
                </c:pt>
                <c:pt idx="228">
                  <c:v>35842919.843839005</c:v>
                </c:pt>
                <c:pt idx="229">
                  <c:v>36038099.105882004</c:v>
                </c:pt>
                <c:pt idx="230">
                  <c:v>36225629.653531991</c:v>
                </c:pt>
                <c:pt idx="231">
                  <c:v>36482030.666693993</c:v>
                </c:pt>
                <c:pt idx="232">
                  <c:v>36531402.457688004</c:v>
                </c:pt>
                <c:pt idx="233">
                  <c:v>36600695.991106994</c:v>
                </c:pt>
                <c:pt idx="234">
                  <c:v>36640789.455724999</c:v>
                </c:pt>
                <c:pt idx="235">
                  <c:v>36660651.908630006</c:v>
                </c:pt>
                <c:pt idx="236">
                  <c:v>36785155.551069997</c:v>
                </c:pt>
                <c:pt idx="237">
                  <c:v>36754989.084954999</c:v>
                </c:pt>
                <c:pt idx="238">
                  <c:v>37114634.266737998</c:v>
                </c:pt>
                <c:pt idx="239">
                  <c:v>37598441.502616003</c:v>
                </c:pt>
                <c:pt idx="240">
                  <c:v>37609133.662974</c:v>
                </c:pt>
                <c:pt idx="241">
                  <c:v>37642888.06859</c:v>
                </c:pt>
                <c:pt idx="242">
                  <c:v>37817224.991554998</c:v>
                </c:pt>
                <c:pt idx="243">
                  <c:v>37979694.957728997</c:v>
                </c:pt>
                <c:pt idx="244">
                  <c:v>37798630.883105002</c:v>
                </c:pt>
                <c:pt idx="245">
                  <c:v>37860867.748994999</c:v>
                </c:pt>
                <c:pt idx="246">
                  <c:v>37933813.901721999</c:v>
                </c:pt>
                <c:pt idx="247">
                  <c:v>38159958.230290003</c:v>
                </c:pt>
                <c:pt idx="248">
                  <c:v>38288896.665863</c:v>
                </c:pt>
                <c:pt idx="249">
                  <c:v>38287586.156032003</c:v>
                </c:pt>
                <c:pt idx="250">
                  <c:v>38399406.31370201</c:v>
                </c:pt>
                <c:pt idx="251">
                  <c:v>38463462.388013005</c:v>
                </c:pt>
                <c:pt idx="252">
                  <c:v>38524481.648570001</c:v>
                </c:pt>
                <c:pt idx="253">
                  <c:v>38551090.168485999</c:v>
                </c:pt>
                <c:pt idx="254">
                  <c:v>36384064.916200012</c:v>
                </c:pt>
                <c:pt idx="255">
                  <c:v>36449343.211778998</c:v>
                </c:pt>
                <c:pt idx="256">
                  <c:v>36468950.805071004</c:v>
                </c:pt>
                <c:pt idx="257">
                  <c:v>36577250.890161999</c:v>
                </c:pt>
                <c:pt idx="258">
                  <c:v>36760001.662466004</c:v>
                </c:pt>
                <c:pt idx="259">
                  <c:v>36785330.824469998</c:v>
                </c:pt>
                <c:pt idx="260">
                  <c:v>36795719.501830004</c:v>
                </c:pt>
                <c:pt idx="261">
                  <c:v>36837211.372892</c:v>
                </c:pt>
                <c:pt idx="262">
                  <c:v>36852376.739605993</c:v>
                </c:pt>
                <c:pt idx="263">
                  <c:v>36852528.873951003</c:v>
                </c:pt>
                <c:pt idx="264">
                  <c:v>34928482.295141995</c:v>
                </c:pt>
                <c:pt idx="265">
                  <c:v>35002553.861172996</c:v>
                </c:pt>
                <c:pt idx="266">
                  <c:v>35121242.254161999</c:v>
                </c:pt>
                <c:pt idx="267">
                  <c:v>35129235.811521992</c:v>
                </c:pt>
                <c:pt idx="268">
                  <c:v>35486887.915700004</c:v>
                </c:pt>
                <c:pt idx="269">
                  <c:v>35679274.263721995</c:v>
                </c:pt>
                <c:pt idx="270">
                  <c:v>35816708.356706999</c:v>
                </c:pt>
                <c:pt idx="271">
                  <c:v>35931103.912253998</c:v>
                </c:pt>
                <c:pt idx="272">
                  <c:v>36049205.979087994</c:v>
                </c:pt>
                <c:pt idx="273">
                  <c:v>36084029.860442996</c:v>
                </c:pt>
                <c:pt idx="274">
                  <c:v>35403245.344196007</c:v>
                </c:pt>
                <c:pt idx="275">
                  <c:v>35421269.723830998</c:v>
                </c:pt>
                <c:pt idx="276">
                  <c:v>35558693.719200999</c:v>
                </c:pt>
                <c:pt idx="277">
                  <c:v>35651139.273375995</c:v>
                </c:pt>
                <c:pt idx="278">
                  <c:v>35940868.296290003</c:v>
                </c:pt>
                <c:pt idx="279">
                  <c:v>36099551.176258005</c:v>
                </c:pt>
                <c:pt idx="280">
                  <c:v>36099833.802610002</c:v>
                </c:pt>
                <c:pt idx="281">
                  <c:v>36139684.828309</c:v>
                </c:pt>
                <c:pt idx="282">
                  <c:v>36150080.087586999</c:v>
                </c:pt>
                <c:pt idx="283">
                  <c:v>36178709.32808999</c:v>
                </c:pt>
                <c:pt idx="284">
                  <c:v>35294198.892122999</c:v>
                </c:pt>
                <c:pt idx="285">
                  <c:v>35588556.463689998</c:v>
                </c:pt>
                <c:pt idx="286">
                  <c:v>35299588.193126008</c:v>
                </c:pt>
                <c:pt idx="287">
                  <c:v>35311302.175917991</c:v>
                </c:pt>
                <c:pt idx="288">
                  <c:v>35403245.510653004</c:v>
                </c:pt>
                <c:pt idx="289">
                  <c:v>35471764.163799003</c:v>
                </c:pt>
                <c:pt idx="290">
                  <c:v>35555501.585520998</c:v>
                </c:pt>
                <c:pt idx="291">
                  <c:v>35637177.284407996</c:v>
                </c:pt>
                <c:pt idx="292">
                  <c:v>35738488.965753004</c:v>
                </c:pt>
                <c:pt idx="293">
                  <c:v>35901181.565247998</c:v>
                </c:pt>
                <c:pt idx="294">
                  <c:v>36000839.849756993</c:v>
                </c:pt>
                <c:pt idx="295">
                  <c:v>36638262.331071012</c:v>
                </c:pt>
                <c:pt idx="296">
                  <c:v>37310649.340147004</c:v>
                </c:pt>
                <c:pt idx="297">
                  <c:v>37674173.387261003</c:v>
                </c:pt>
                <c:pt idx="298">
                  <c:v>38006283.479479998</c:v>
                </c:pt>
                <c:pt idx="299">
                  <c:v>38240055.837563008</c:v>
                </c:pt>
                <c:pt idx="300">
                  <c:v>38508129.200490005</c:v>
                </c:pt>
                <c:pt idx="301">
                  <c:v>38661440.620194994</c:v>
                </c:pt>
                <c:pt idx="302">
                  <c:v>38779686.036434002</c:v>
                </c:pt>
                <c:pt idx="303">
                  <c:v>38810788.600883991</c:v>
                </c:pt>
                <c:pt idx="304">
                  <c:v>39302767.603222996</c:v>
                </c:pt>
                <c:pt idx="305">
                  <c:v>39474845.182173006</c:v>
                </c:pt>
                <c:pt idx="306">
                  <c:v>39840049.646375999</c:v>
                </c:pt>
                <c:pt idx="307">
                  <c:v>39998533.641609997</c:v>
                </c:pt>
                <c:pt idx="308">
                  <c:v>40088187.300041996</c:v>
                </c:pt>
                <c:pt idx="309">
                  <c:v>40197409.646529004</c:v>
                </c:pt>
                <c:pt idx="310">
                  <c:v>40227274.811594002</c:v>
                </c:pt>
                <c:pt idx="311">
                  <c:v>40337352.039753005</c:v>
                </c:pt>
                <c:pt idx="312">
                  <c:v>41044975.532205001</c:v>
                </c:pt>
                <c:pt idx="313">
                  <c:v>41086496.293365002</c:v>
                </c:pt>
                <c:pt idx="314">
                  <c:v>41158428.091854997</c:v>
                </c:pt>
                <c:pt idx="315">
                  <c:v>41260888.296024993</c:v>
                </c:pt>
                <c:pt idx="316">
                  <c:v>41392625.790157005</c:v>
                </c:pt>
                <c:pt idx="317">
                  <c:v>41489536.599149011</c:v>
                </c:pt>
                <c:pt idx="318">
                  <c:v>41572273.121569</c:v>
                </c:pt>
                <c:pt idx="319">
                  <c:v>41584747.066233002</c:v>
                </c:pt>
                <c:pt idx="320">
                  <c:v>41694355.779772006</c:v>
                </c:pt>
                <c:pt idx="321">
                  <c:v>41710266.098419003</c:v>
                </c:pt>
                <c:pt idx="322">
                  <c:v>41720652.433598004</c:v>
                </c:pt>
                <c:pt idx="323">
                  <c:v>41725934.678179003</c:v>
                </c:pt>
                <c:pt idx="324">
                  <c:v>41358395.862763993</c:v>
                </c:pt>
                <c:pt idx="325">
                  <c:v>41535218.595969997</c:v>
                </c:pt>
                <c:pt idx="326">
                  <c:v>41505414.725840993</c:v>
                </c:pt>
                <c:pt idx="327">
                  <c:v>41510469.216426</c:v>
                </c:pt>
                <c:pt idx="328">
                  <c:v>41598636.545125008</c:v>
                </c:pt>
                <c:pt idx="329">
                  <c:v>41610249.206111997</c:v>
                </c:pt>
                <c:pt idx="330">
                  <c:v>41676010.925866991</c:v>
                </c:pt>
                <c:pt idx="331">
                  <c:v>41795276.522769012</c:v>
                </c:pt>
                <c:pt idx="332">
                  <c:v>41924965.235422999</c:v>
                </c:pt>
                <c:pt idx="333">
                  <c:v>42147771.922610998</c:v>
                </c:pt>
                <c:pt idx="334">
                  <c:v>42168224.823341005</c:v>
                </c:pt>
                <c:pt idx="335">
                  <c:v>42878250.866550997</c:v>
                </c:pt>
                <c:pt idx="336">
                  <c:v>43224961.163112</c:v>
                </c:pt>
                <c:pt idx="337">
                  <c:v>43392418.840586007</c:v>
                </c:pt>
                <c:pt idx="338">
                  <c:v>43428608.765348002</c:v>
                </c:pt>
                <c:pt idx="339">
                  <c:v>43450650.045606002</c:v>
                </c:pt>
                <c:pt idx="340">
                  <c:v>43625740.554455996</c:v>
                </c:pt>
                <c:pt idx="341">
                  <c:v>43761570.511992</c:v>
                </c:pt>
                <c:pt idx="342">
                  <c:v>43962235.224760003</c:v>
                </c:pt>
                <c:pt idx="343">
                  <c:v>44134930.092312999</c:v>
                </c:pt>
                <c:pt idx="344">
                  <c:v>44069246.462671004</c:v>
                </c:pt>
                <c:pt idx="345">
                  <c:v>44113356.497483999</c:v>
                </c:pt>
                <c:pt idx="346">
                  <c:v>44184889.652635001</c:v>
                </c:pt>
                <c:pt idx="347">
                  <c:v>44195096.225564994</c:v>
                </c:pt>
                <c:pt idx="348">
                  <c:v>44228012.039774992</c:v>
                </c:pt>
                <c:pt idx="349">
                  <c:v>44389959.775669001</c:v>
                </c:pt>
                <c:pt idx="350">
                  <c:v>44393391.740680002</c:v>
                </c:pt>
                <c:pt idx="351">
                  <c:v>44418144.256664991</c:v>
                </c:pt>
                <c:pt idx="352">
                  <c:v>44622709.880000003</c:v>
                </c:pt>
                <c:pt idx="353">
                  <c:v>44812675.570264004</c:v>
                </c:pt>
                <c:pt idx="354">
                  <c:v>44008420.079907</c:v>
                </c:pt>
                <c:pt idx="355">
                  <c:v>44204683.177604996</c:v>
                </c:pt>
                <c:pt idx="356">
                  <c:v>44381147.966137998</c:v>
                </c:pt>
                <c:pt idx="357">
                  <c:v>44677253.354442999</c:v>
                </c:pt>
                <c:pt idx="358">
                  <c:v>44906069.938090995</c:v>
                </c:pt>
                <c:pt idx="359">
                  <c:v>45148119.881470002</c:v>
                </c:pt>
                <c:pt idx="360">
                  <c:v>45200308.584517002</c:v>
                </c:pt>
                <c:pt idx="361">
                  <c:v>45269138.386372</c:v>
                </c:pt>
                <c:pt idx="362">
                  <c:v>45343730.720344</c:v>
                </c:pt>
                <c:pt idx="363">
                  <c:v>45359680.499228001</c:v>
                </c:pt>
                <c:pt idx="364">
                  <c:v>45127351.854452997</c:v>
                </c:pt>
                <c:pt idx="365">
                  <c:v>45396655.708843</c:v>
                </c:pt>
                <c:pt idx="366">
                  <c:v>45402434.384213001</c:v>
                </c:pt>
                <c:pt idx="367">
                  <c:v>45547405.226468004</c:v>
                </c:pt>
                <c:pt idx="368">
                  <c:v>45620406.287671998</c:v>
                </c:pt>
                <c:pt idx="369">
                  <c:v>45720076.323719002</c:v>
                </c:pt>
                <c:pt idx="370">
                  <c:v>45907822.395821996</c:v>
                </c:pt>
                <c:pt idx="371">
                  <c:v>46034355.328286998</c:v>
                </c:pt>
                <c:pt idx="372">
                  <c:v>46047944.050700001</c:v>
                </c:pt>
                <c:pt idx="373">
                  <c:v>46037649.707203001</c:v>
                </c:pt>
                <c:pt idx="374">
                  <c:v>46111905.865676001</c:v>
                </c:pt>
                <c:pt idx="375">
                  <c:v>46221228.771146998</c:v>
                </c:pt>
                <c:pt idx="376">
                  <c:v>46398838.239434004</c:v>
                </c:pt>
                <c:pt idx="377">
                  <c:v>46654719.481377997</c:v>
                </c:pt>
                <c:pt idx="378">
                  <c:v>47035311.232906997</c:v>
                </c:pt>
                <c:pt idx="379">
                  <c:v>47105761.289937995</c:v>
                </c:pt>
                <c:pt idx="380">
                  <c:v>47231710.517614</c:v>
                </c:pt>
                <c:pt idx="381">
                  <c:v>47253257.181630999</c:v>
                </c:pt>
                <c:pt idx="382">
                  <c:v>47259018.683853</c:v>
                </c:pt>
                <c:pt idx="383">
                  <c:v>46323087.925186001</c:v>
                </c:pt>
                <c:pt idx="384">
                  <c:v>46455796.054581992</c:v>
                </c:pt>
                <c:pt idx="385">
                  <c:v>46539723.631453991</c:v>
                </c:pt>
                <c:pt idx="386">
                  <c:v>46703901.107965</c:v>
                </c:pt>
                <c:pt idx="387">
                  <c:v>46754529.221510001</c:v>
                </c:pt>
                <c:pt idx="388">
                  <c:v>46764399.219729997</c:v>
                </c:pt>
                <c:pt idx="389">
                  <c:v>46805285.984710999</c:v>
                </c:pt>
                <c:pt idx="390">
                  <c:v>46932059.36914701</c:v>
                </c:pt>
                <c:pt idx="391">
                  <c:v>47062729.285456002</c:v>
                </c:pt>
                <c:pt idx="392">
                  <c:v>47067676.611287005</c:v>
                </c:pt>
                <c:pt idx="393">
                  <c:v>46359178.887077004</c:v>
                </c:pt>
                <c:pt idx="394">
                  <c:v>46433748.896096006</c:v>
                </c:pt>
                <c:pt idx="395">
                  <c:v>46465269.854143992</c:v>
                </c:pt>
                <c:pt idx="396">
                  <c:v>46534499.354136012</c:v>
                </c:pt>
                <c:pt idx="397">
                  <c:v>46623025.277449004</c:v>
                </c:pt>
                <c:pt idx="398">
                  <c:v>46715423.614392996</c:v>
                </c:pt>
                <c:pt idx="399">
                  <c:v>46808207.915863998</c:v>
                </c:pt>
                <c:pt idx="400">
                  <c:v>47247775.431701005</c:v>
                </c:pt>
                <c:pt idx="401">
                  <c:v>47332242.455559008</c:v>
                </c:pt>
                <c:pt idx="402">
                  <c:v>45769247.234143004</c:v>
                </c:pt>
                <c:pt idx="403">
                  <c:v>45852673.586261995</c:v>
                </c:pt>
                <c:pt idx="404">
                  <c:v>45892834.508504994</c:v>
                </c:pt>
                <c:pt idx="405">
                  <c:v>45970396.564645998</c:v>
                </c:pt>
                <c:pt idx="406">
                  <c:v>45992409.896334998</c:v>
                </c:pt>
                <c:pt idx="407">
                  <c:v>46040830.010066003</c:v>
                </c:pt>
                <c:pt idx="408">
                  <c:v>46283957.397915997</c:v>
                </c:pt>
                <c:pt idx="409">
                  <c:v>46363997.223510005</c:v>
                </c:pt>
                <c:pt idx="410">
                  <c:v>46431696.138869002</c:v>
                </c:pt>
                <c:pt idx="411">
                  <c:v>45954502.309437007</c:v>
                </c:pt>
                <c:pt idx="412">
                  <c:v>46094072.833517008</c:v>
                </c:pt>
                <c:pt idx="413">
                  <c:v>46212971.653950006</c:v>
                </c:pt>
                <c:pt idx="414">
                  <c:v>46257440.025049008</c:v>
                </c:pt>
                <c:pt idx="415">
                  <c:v>46262354.780085988</c:v>
                </c:pt>
                <c:pt idx="416">
                  <c:v>46417727.810024008</c:v>
                </c:pt>
                <c:pt idx="417">
                  <c:v>46457523.684061006</c:v>
                </c:pt>
                <c:pt idx="418">
                  <c:v>46687741.064583004</c:v>
                </c:pt>
                <c:pt idx="419">
                  <c:v>46950052.655040994</c:v>
                </c:pt>
                <c:pt idx="420">
                  <c:v>47121049.437789991</c:v>
                </c:pt>
                <c:pt idx="421">
                  <c:v>47014213.369675003</c:v>
                </c:pt>
                <c:pt idx="422">
                  <c:v>47627076.048906997</c:v>
                </c:pt>
                <c:pt idx="423">
                  <c:v>47910267.421626993</c:v>
                </c:pt>
                <c:pt idx="424">
                  <c:v>48241919.359196007</c:v>
                </c:pt>
                <c:pt idx="425">
                  <c:v>48426299.96330899</c:v>
                </c:pt>
                <c:pt idx="426">
                  <c:v>48428801.827976994</c:v>
                </c:pt>
                <c:pt idx="427">
                  <c:v>48557490.718386002</c:v>
                </c:pt>
                <c:pt idx="428">
                  <c:v>48852469.297141992</c:v>
                </c:pt>
                <c:pt idx="429">
                  <c:v>49284985.045867004</c:v>
                </c:pt>
                <c:pt idx="430">
                  <c:v>49463055.649611011</c:v>
                </c:pt>
                <c:pt idx="431">
                  <c:v>49648109.956690006</c:v>
                </c:pt>
                <c:pt idx="432">
                  <c:v>49771269.396924004</c:v>
                </c:pt>
                <c:pt idx="433">
                  <c:v>49861149.141505003</c:v>
                </c:pt>
                <c:pt idx="434">
                  <c:v>50023458.390160002</c:v>
                </c:pt>
                <c:pt idx="435">
                  <c:v>50198576.188221</c:v>
                </c:pt>
                <c:pt idx="436">
                  <c:v>50297886.054330997</c:v>
                </c:pt>
                <c:pt idx="437">
                  <c:v>50304194.146339998</c:v>
                </c:pt>
                <c:pt idx="438">
                  <c:v>50496300.789999999</c:v>
                </c:pt>
                <c:pt idx="439">
                  <c:v>50757859.890000001</c:v>
                </c:pt>
                <c:pt idx="440">
                  <c:v>50196114.399999999</c:v>
                </c:pt>
                <c:pt idx="441">
                  <c:v>50312223.259999998</c:v>
                </c:pt>
                <c:pt idx="442">
                  <c:v>50438008.049999997</c:v>
                </c:pt>
                <c:pt idx="443">
                  <c:v>50626905.840000004</c:v>
                </c:pt>
                <c:pt idx="444">
                  <c:v>50728997</c:v>
                </c:pt>
                <c:pt idx="445">
                  <c:v>50757789.549999997</c:v>
                </c:pt>
                <c:pt idx="446">
                  <c:v>50835041.210000001</c:v>
                </c:pt>
                <c:pt idx="447">
                  <c:v>50908124.210000001</c:v>
                </c:pt>
                <c:pt idx="448">
                  <c:v>51036952.829999998</c:v>
                </c:pt>
                <c:pt idx="449">
                  <c:v>51207899.880000003</c:v>
                </c:pt>
                <c:pt idx="450">
                  <c:v>50674603.130000003</c:v>
                </c:pt>
                <c:pt idx="451">
                  <c:v>51518737.770000003</c:v>
                </c:pt>
                <c:pt idx="452">
                  <c:v>51438860.609999999</c:v>
                </c:pt>
                <c:pt idx="453">
                  <c:v>51687942.020000003</c:v>
                </c:pt>
                <c:pt idx="454">
                  <c:v>51832343.700000003</c:v>
                </c:pt>
                <c:pt idx="455">
                  <c:v>51875824.340000004</c:v>
                </c:pt>
                <c:pt idx="456">
                  <c:v>52111523.630000003</c:v>
                </c:pt>
                <c:pt idx="457">
                  <c:v>52226283.049999997</c:v>
                </c:pt>
                <c:pt idx="458">
                  <c:v>52315492.890000001</c:v>
                </c:pt>
                <c:pt idx="459">
                  <c:v>52384251.829999998</c:v>
                </c:pt>
                <c:pt idx="460">
                  <c:v>52713457.840000004</c:v>
                </c:pt>
                <c:pt idx="461">
                  <c:v>53293765.810000002</c:v>
                </c:pt>
                <c:pt idx="462">
                  <c:v>53899581.609999999</c:v>
                </c:pt>
                <c:pt idx="463">
                  <c:v>54106950.25</c:v>
                </c:pt>
                <c:pt idx="464">
                  <c:v>54424544.439999998</c:v>
                </c:pt>
                <c:pt idx="465">
                  <c:v>54650104.259999998</c:v>
                </c:pt>
                <c:pt idx="466">
                  <c:v>55035994.909999996</c:v>
                </c:pt>
                <c:pt idx="467">
                  <c:v>55282513.229999997</c:v>
                </c:pt>
                <c:pt idx="468">
                  <c:v>55434613.359999999</c:v>
                </c:pt>
                <c:pt idx="469">
                  <c:v>53481038.25</c:v>
                </c:pt>
                <c:pt idx="470">
                  <c:v>53557026.939999998</c:v>
                </c:pt>
                <c:pt idx="471">
                  <c:v>53771644.740000002</c:v>
                </c:pt>
                <c:pt idx="472">
                  <c:v>53880733.299999997</c:v>
                </c:pt>
                <c:pt idx="473">
                  <c:v>53923039.579999998</c:v>
                </c:pt>
                <c:pt idx="474">
                  <c:v>54150801.950000003</c:v>
                </c:pt>
                <c:pt idx="475">
                  <c:v>54169965.939999998</c:v>
                </c:pt>
                <c:pt idx="476">
                  <c:v>54191116.770000003</c:v>
                </c:pt>
                <c:pt idx="477">
                  <c:v>54281874</c:v>
                </c:pt>
                <c:pt idx="478">
                  <c:v>54354666.82</c:v>
                </c:pt>
                <c:pt idx="479">
                  <c:v>52824789.789999999</c:v>
                </c:pt>
                <c:pt idx="480">
                  <c:v>53038756.280000001</c:v>
                </c:pt>
                <c:pt idx="481">
                  <c:v>53319526.979999997</c:v>
                </c:pt>
                <c:pt idx="482">
                  <c:v>53627769.659999996</c:v>
                </c:pt>
                <c:pt idx="483">
                  <c:v>53772040.119999997</c:v>
                </c:pt>
                <c:pt idx="484">
                  <c:v>53900014.030000001</c:v>
                </c:pt>
                <c:pt idx="485">
                  <c:v>53940313.350000001</c:v>
                </c:pt>
                <c:pt idx="486">
                  <c:v>54008487.420000002</c:v>
                </c:pt>
                <c:pt idx="487">
                  <c:v>54080523.560000002</c:v>
                </c:pt>
                <c:pt idx="488">
                  <c:v>54095644.670000002</c:v>
                </c:pt>
                <c:pt idx="489">
                  <c:v>53076872.049999997</c:v>
                </c:pt>
                <c:pt idx="490">
                  <c:v>53431789.990000002</c:v>
                </c:pt>
                <c:pt idx="491">
                  <c:v>53618233.200000003</c:v>
                </c:pt>
                <c:pt idx="492">
                  <c:v>53784918.229999997</c:v>
                </c:pt>
                <c:pt idx="493">
                  <c:v>53989314.960000001</c:v>
                </c:pt>
                <c:pt idx="494">
                  <c:v>54053851.950000003</c:v>
                </c:pt>
                <c:pt idx="495">
                  <c:v>54086376.640000001</c:v>
                </c:pt>
                <c:pt idx="496">
                  <c:v>54229923.75</c:v>
                </c:pt>
                <c:pt idx="497">
                  <c:v>54304657.530000001</c:v>
                </c:pt>
                <c:pt idx="498">
                  <c:v>54100760.189999998</c:v>
                </c:pt>
                <c:pt idx="499">
                  <c:v>54205190.590000004</c:v>
                </c:pt>
                <c:pt idx="500">
                  <c:v>54284665.240000002</c:v>
                </c:pt>
                <c:pt idx="501">
                  <c:v>54344533.640000001</c:v>
                </c:pt>
                <c:pt idx="502">
                  <c:v>54434513.25</c:v>
                </c:pt>
                <c:pt idx="503">
                  <c:v>54681060.590000004</c:v>
                </c:pt>
                <c:pt idx="504">
                  <c:v>53900014.030000001</c:v>
                </c:pt>
                <c:pt idx="505">
                  <c:v>53940313.350000001</c:v>
                </c:pt>
                <c:pt idx="506">
                  <c:v>54008487.420000002</c:v>
                </c:pt>
                <c:pt idx="507">
                  <c:v>54080523.560000002</c:v>
                </c:pt>
                <c:pt idx="508">
                  <c:v>54095644.670000002</c:v>
                </c:pt>
                <c:pt idx="509">
                  <c:v>53076872.049999997</c:v>
                </c:pt>
                <c:pt idx="510">
                  <c:v>53431789.990000002</c:v>
                </c:pt>
                <c:pt idx="511">
                  <c:v>53618233.200000003</c:v>
                </c:pt>
                <c:pt idx="512">
                  <c:v>53784918.229999997</c:v>
                </c:pt>
                <c:pt idx="513">
                  <c:v>53989314.960000001</c:v>
                </c:pt>
                <c:pt idx="514">
                  <c:v>54053851.950000003</c:v>
                </c:pt>
                <c:pt idx="515">
                  <c:v>54086376.640000001</c:v>
                </c:pt>
                <c:pt idx="516">
                  <c:v>54229923.75</c:v>
                </c:pt>
                <c:pt idx="517">
                  <c:v>54304657.530000001</c:v>
                </c:pt>
                <c:pt idx="518">
                  <c:v>54100760.189999998</c:v>
                </c:pt>
                <c:pt idx="519">
                  <c:v>54205190.590000004</c:v>
                </c:pt>
                <c:pt idx="520">
                  <c:v>54284665.240000002</c:v>
                </c:pt>
                <c:pt idx="521">
                  <c:v>54344533.640000001</c:v>
                </c:pt>
                <c:pt idx="522">
                  <c:v>54434513.25</c:v>
                </c:pt>
                <c:pt idx="523">
                  <c:v>54681060.590000004</c:v>
                </c:pt>
              </c:numCache>
            </c:numRef>
          </c:val>
          <c:extLst xmlns:c16r2="http://schemas.microsoft.com/office/drawing/2015/06/chart">
            <c:ext xmlns:c16="http://schemas.microsoft.com/office/drawing/2014/chart" uri="{C3380CC4-5D6E-409C-BE32-E72D297353CC}">
              <c16:uniqueId val="{00000000-90A8-44E5-98CE-531C07F9DBB3}"/>
            </c:ext>
          </c:extLst>
        </c:ser>
        <c:dLbls>
          <c:showLegendKey val="0"/>
          <c:showVal val="0"/>
          <c:showCatName val="0"/>
          <c:showSerName val="0"/>
          <c:showPercent val="0"/>
          <c:showBubbleSize val="0"/>
        </c:dLbls>
        <c:gapWidth val="300"/>
        <c:axId val="37891072"/>
        <c:axId val="37889152"/>
      </c:barChart>
      <c:lineChart>
        <c:grouping val="standard"/>
        <c:varyColors val="0"/>
        <c:ser>
          <c:idx val="1"/>
          <c:order val="1"/>
          <c:tx>
            <c:strRef>
              <c:f>'[Historico_Vector 31.03.2017.xlsx]COMITE FINVIT'!$C$1</c:f>
              <c:strCache>
                <c:ptCount val="1"/>
                <c:pt idx="0">
                  <c:v>Rendimiento</c:v>
                </c:pt>
              </c:strCache>
            </c:strRef>
          </c:tx>
          <c:spPr>
            <a:ln w="28575" cap="rnd">
              <a:solidFill>
                <a:schemeClr val="accent2"/>
              </a:solidFill>
              <a:round/>
            </a:ln>
            <a:effectLst/>
          </c:spPr>
          <c:marker>
            <c:symbol val="none"/>
          </c:marker>
          <c:cat>
            <c:numRef>
              <c:f>'[Historico_Vector 31.03.2017.xlsx]COMITE FINVIT'!$A$2:$A$525</c:f>
              <c:numCache>
                <c:formatCode>m/d/yyyy</c:formatCode>
                <c:ptCount val="524"/>
                <c:pt idx="0">
                  <c:v>42103</c:v>
                </c:pt>
                <c:pt idx="1">
                  <c:v>42104</c:v>
                </c:pt>
                <c:pt idx="2">
                  <c:v>42107</c:v>
                </c:pt>
                <c:pt idx="3">
                  <c:v>42108</c:v>
                </c:pt>
                <c:pt idx="4">
                  <c:v>42109</c:v>
                </c:pt>
                <c:pt idx="5">
                  <c:v>42110</c:v>
                </c:pt>
                <c:pt idx="6">
                  <c:v>42111</c:v>
                </c:pt>
                <c:pt idx="7">
                  <c:v>42114</c:v>
                </c:pt>
                <c:pt idx="8">
                  <c:v>42115</c:v>
                </c:pt>
                <c:pt idx="9">
                  <c:v>42116</c:v>
                </c:pt>
                <c:pt idx="10">
                  <c:v>42117</c:v>
                </c:pt>
                <c:pt idx="11">
                  <c:v>42118</c:v>
                </c:pt>
                <c:pt idx="12">
                  <c:v>42121</c:v>
                </c:pt>
                <c:pt idx="13">
                  <c:v>42122</c:v>
                </c:pt>
                <c:pt idx="14">
                  <c:v>42123</c:v>
                </c:pt>
                <c:pt idx="15">
                  <c:v>42124</c:v>
                </c:pt>
                <c:pt idx="16">
                  <c:v>42128</c:v>
                </c:pt>
                <c:pt idx="17">
                  <c:v>42129</c:v>
                </c:pt>
                <c:pt idx="18">
                  <c:v>42130</c:v>
                </c:pt>
                <c:pt idx="19">
                  <c:v>42131</c:v>
                </c:pt>
                <c:pt idx="20">
                  <c:v>42132</c:v>
                </c:pt>
                <c:pt idx="21">
                  <c:v>42135</c:v>
                </c:pt>
                <c:pt idx="22">
                  <c:v>42136</c:v>
                </c:pt>
                <c:pt idx="23">
                  <c:v>42137</c:v>
                </c:pt>
                <c:pt idx="24">
                  <c:v>42138</c:v>
                </c:pt>
                <c:pt idx="25">
                  <c:v>42139</c:v>
                </c:pt>
                <c:pt idx="26">
                  <c:v>42142</c:v>
                </c:pt>
                <c:pt idx="27">
                  <c:v>42143</c:v>
                </c:pt>
                <c:pt idx="28">
                  <c:v>42144</c:v>
                </c:pt>
                <c:pt idx="29">
                  <c:v>42145</c:v>
                </c:pt>
                <c:pt idx="30">
                  <c:v>42146</c:v>
                </c:pt>
                <c:pt idx="31">
                  <c:v>42149</c:v>
                </c:pt>
                <c:pt idx="32">
                  <c:v>42150</c:v>
                </c:pt>
                <c:pt idx="33">
                  <c:v>42151</c:v>
                </c:pt>
                <c:pt idx="34">
                  <c:v>42152</c:v>
                </c:pt>
                <c:pt idx="35">
                  <c:v>42153</c:v>
                </c:pt>
                <c:pt idx="36">
                  <c:v>42156</c:v>
                </c:pt>
                <c:pt idx="37">
                  <c:v>42157</c:v>
                </c:pt>
                <c:pt idx="38">
                  <c:v>42158</c:v>
                </c:pt>
                <c:pt idx="39">
                  <c:v>42159</c:v>
                </c:pt>
                <c:pt idx="40">
                  <c:v>42160</c:v>
                </c:pt>
                <c:pt idx="41">
                  <c:v>42163</c:v>
                </c:pt>
                <c:pt idx="42">
                  <c:v>42164</c:v>
                </c:pt>
                <c:pt idx="43">
                  <c:v>42165</c:v>
                </c:pt>
                <c:pt idx="44">
                  <c:v>42166</c:v>
                </c:pt>
                <c:pt idx="45">
                  <c:v>42167</c:v>
                </c:pt>
                <c:pt idx="46">
                  <c:v>42170</c:v>
                </c:pt>
                <c:pt idx="47">
                  <c:v>42171</c:v>
                </c:pt>
                <c:pt idx="48">
                  <c:v>42172</c:v>
                </c:pt>
                <c:pt idx="49">
                  <c:v>42173</c:v>
                </c:pt>
                <c:pt idx="50">
                  <c:v>42174</c:v>
                </c:pt>
                <c:pt idx="51">
                  <c:v>42177</c:v>
                </c:pt>
                <c:pt idx="52">
                  <c:v>42178</c:v>
                </c:pt>
                <c:pt idx="53">
                  <c:v>42179</c:v>
                </c:pt>
                <c:pt idx="54">
                  <c:v>42180</c:v>
                </c:pt>
                <c:pt idx="55">
                  <c:v>42181</c:v>
                </c:pt>
                <c:pt idx="56">
                  <c:v>42184</c:v>
                </c:pt>
                <c:pt idx="57">
                  <c:v>42185</c:v>
                </c:pt>
                <c:pt idx="58">
                  <c:v>42186</c:v>
                </c:pt>
                <c:pt idx="59">
                  <c:v>42187</c:v>
                </c:pt>
                <c:pt idx="60">
                  <c:v>42188</c:v>
                </c:pt>
                <c:pt idx="61">
                  <c:v>42191</c:v>
                </c:pt>
                <c:pt idx="62">
                  <c:v>42192</c:v>
                </c:pt>
                <c:pt idx="63">
                  <c:v>42193</c:v>
                </c:pt>
                <c:pt idx="64">
                  <c:v>42194</c:v>
                </c:pt>
                <c:pt idx="65">
                  <c:v>42195</c:v>
                </c:pt>
                <c:pt idx="66">
                  <c:v>42198</c:v>
                </c:pt>
                <c:pt idx="67">
                  <c:v>42199</c:v>
                </c:pt>
                <c:pt idx="68">
                  <c:v>42200</c:v>
                </c:pt>
                <c:pt idx="69">
                  <c:v>42201</c:v>
                </c:pt>
                <c:pt idx="70">
                  <c:v>42202</c:v>
                </c:pt>
                <c:pt idx="71">
                  <c:v>42205</c:v>
                </c:pt>
                <c:pt idx="72">
                  <c:v>42206</c:v>
                </c:pt>
                <c:pt idx="73">
                  <c:v>42207</c:v>
                </c:pt>
                <c:pt idx="74">
                  <c:v>42208</c:v>
                </c:pt>
                <c:pt idx="75">
                  <c:v>42209</c:v>
                </c:pt>
                <c:pt idx="76">
                  <c:v>42212</c:v>
                </c:pt>
                <c:pt idx="77">
                  <c:v>42213</c:v>
                </c:pt>
                <c:pt idx="78">
                  <c:v>42214</c:v>
                </c:pt>
                <c:pt idx="79">
                  <c:v>42215</c:v>
                </c:pt>
                <c:pt idx="80">
                  <c:v>42216</c:v>
                </c:pt>
                <c:pt idx="81">
                  <c:v>42219</c:v>
                </c:pt>
                <c:pt idx="82">
                  <c:v>42220</c:v>
                </c:pt>
                <c:pt idx="83">
                  <c:v>42221</c:v>
                </c:pt>
                <c:pt idx="84">
                  <c:v>42222</c:v>
                </c:pt>
                <c:pt idx="85">
                  <c:v>42223</c:v>
                </c:pt>
                <c:pt idx="86">
                  <c:v>42226</c:v>
                </c:pt>
                <c:pt idx="87">
                  <c:v>42227</c:v>
                </c:pt>
                <c:pt idx="88">
                  <c:v>42228</c:v>
                </c:pt>
                <c:pt idx="89">
                  <c:v>42229</c:v>
                </c:pt>
                <c:pt idx="90">
                  <c:v>42230</c:v>
                </c:pt>
                <c:pt idx="91">
                  <c:v>42233</c:v>
                </c:pt>
                <c:pt idx="92">
                  <c:v>42234</c:v>
                </c:pt>
                <c:pt idx="93">
                  <c:v>42235</c:v>
                </c:pt>
                <c:pt idx="94">
                  <c:v>42236</c:v>
                </c:pt>
                <c:pt idx="95">
                  <c:v>42237</c:v>
                </c:pt>
                <c:pt idx="96">
                  <c:v>42240</c:v>
                </c:pt>
                <c:pt idx="97">
                  <c:v>42241</c:v>
                </c:pt>
                <c:pt idx="98">
                  <c:v>42242</c:v>
                </c:pt>
                <c:pt idx="99">
                  <c:v>42243</c:v>
                </c:pt>
                <c:pt idx="100">
                  <c:v>42244</c:v>
                </c:pt>
                <c:pt idx="101">
                  <c:v>42247</c:v>
                </c:pt>
                <c:pt idx="102">
                  <c:v>42248</c:v>
                </c:pt>
                <c:pt idx="103">
                  <c:v>42249</c:v>
                </c:pt>
                <c:pt idx="104">
                  <c:v>42250</c:v>
                </c:pt>
                <c:pt idx="105">
                  <c:v>42251</c:v>
                </c:pt>
                <c:pt idx="106">
                  <c:v>42254</c:v>
                </c:pt>
                <c:pt idx="107">
                  <c:v>42255</c:v>
                </c:pt>
                <c:pt idx="108">
                  <c:v>42256</c:v>
                </c:pt>
                <c:pt idx="109">
                  <c:v>42257</c:v>
                </c:pt>
                <c:pt idx="110">
                  <c:v>42258</c:v>
                </c:pt>
                <c:pt idx="111">
                  <c:v>42261</c:v>
                </c:pt>
                <c:pt idx="112">
                  <c:v>42262</c:v>
                </c:pt>
                <c:pt idx="113">
                  <c:v>42264</c:v>
                </c:pt>
                <c:pt idx="114">
                  <c:v>42265</c:v>
                </c:pt>
                <c:pt idx="115">
                  <c:v>42268</c:v>
                </c:pt>
                <c:pt idx="116">
                  <c:v>42269</c:v>
                </c:pt>
                <c:pt idx="117">
                  <c:v>42270</c:v>
                </c:pt>
                <c:pt idx="118">
                  <c:v>42271</c:v>
                </c:pt>
                <c:pt idx="119">
                  <c:v>42272</c:v>
                </c:pt>
                <c:pt idx="120">
                  <c:v>42275</c:v>
                </c:pt>
                <c:pt idx="121">
                  <c:v>42276</c:v>
                </c:pt>
                <c:pt idx="122">
                  <c:v>42277</c:v>
                </c:pt>
                <c:pt idx="123">
                  <c:v>42278</c:v>
                </c:pt>
                <c:pt idx="124">
                  <c:v>42279</c:v>
                </c:pt>
                <c:pt idx="125">
                  <c:v>42282</c:v>
                </c:pt>
                <c:pt idx="126">
                  <c:v>42283</c:v>
                </c:pt>
                <c:pt idx="127">
                  <c:v>42284</c:v>
                </c:pt>
                <c:pt idx="128">
                  <c:v>42285</c:v>
                </c:pt>
                <c:pt idx="129">
                  <c:v>42286</c:v>
                </c:pt>
                <c:pt idx="130">
                  <c:v>42289</c:v>
                </c:pt>
                <c:pt idx="131">
                  <c:v>42290</c:v>
                </c:pt>
                <c:pt idx="132">
                  <c:v>42291</c:v>
                </c:pt>
                <c:pt idx="133">
                  <c:v>42292</c:v>
                </c:pt>
                <c:pt idx="134">
                  <c:v>42293</c:v>
                </c:pt>
                <c:pt idx="135">
                  <c:v>42296</c:v>
                </c:pt>
                <c:pt idx="136">
                  <c:v>42297</c:v>
                </c:pt>
                <c:pt idx="137">
                  <c:v>42298</c:v>
                </c:pt>
                <c:pt idx="138">
                  <c:v>42299</c:v>
                </c:pt>
                <c:pt idx="139">
                  <c:v>42300</c:v>
                </c:pt>
                <c:pt idx="140">
                  <c:v>42303</c:v>
                </c:pt>
                <c:pt idx="141">
                  <c:v>42304</c:v>
                </c:pt>
                <c:pt idx="142">
                  <c:v>42305</c:v>
                </c:pt>
                <c:pt idx="143">
                  <c:v>42306</c:v>
                </c:pt>
                <c:pt idx="144">
                  <c:v>42307</c:v>
                </c:pt>
                <c:pt idx="145">
                  <c:v>42311</c:v>
                </c:pt>
                <c:pt idx="146">
                  <c:v>42312</c:v>
                </c:pt>
                <c:pt idx="147">
                  <c:v>42313</c:v>
                </c:pt>
                <c:pt idx="148">
                  <c:v>42314</c:v>
                </c:pt>
                <c:pt idx="149">
                  <c:v>42317</c:v>
                </c:pt>
                <c:pt idx="150">
                  <c:v>42318</c:v>
                </c:pt>
                <c:pt idx="151">
                  <c:v>42319</c:v>
                </c:pt>
                <c:pt idx="152">
                  <c:v>42320</c:v>
                </c:pt>
                <c:pt idx="153">
                  <c:v>42321</c:v>
                </c:pt>
                <c:pt idx="154">
                  <c:v>42325</c:v>
                </c:pt>
                <c:pt idx="155">
                  <c:v>42326</c:v>
                </c:pt>
                <c:pt idx="156">
                  <c:v>42327</c:v>
                </c:pt>
                <c:pt idx="157">
                  <c:v>42328</c:v>
                </c:pt>
                <c:pt idx="158">
                  <c:v>42331</c:v>
                </c:pt>
                <c:pt idx="159">
                  <c:v>42332</c:v>
                </c:pt>
                <c:pt idx="160">
                  <c:v>42333</c:v>
                </c:pt>
                <c:pt idx="161">
                  <c:v>42334</c:v>
                </c:pt>
                <c:pt idx="162">
                  <c:v>42335</c:v>
                </c:pt>
                <c:pt idx="163">
                  <c:v>42338</c:v>
                </c:pt>
                <c:pt idx="164">
                  <c:v>42339</c:v>
                </c:pt>
                <c:pt idx="165">
                  <c:v>42340</c:v>
                </c:pt>
                <c:pt idx="166">
                  <c:v>42341</c:v>
                </c:pt>
                <c:pt idx="167">
                  <c:v>42342</c:v>
                </c:pt>
                <c:pt idx="168">
                  <c:v>42345</c:v>
                </c:pt>
                <c:pt idx="169">
                  <c:v>42346</c:v>
                </c:pt>
                <c:pt idx="170">
                  <c:v>42347</c:v>
                </c:pt>
                <c:pt idx="171">
                  <c:v>42348</c:v>
                </c:pt>
                <c:pt idx="172">
                  <c:v>42349</c:v>
                </c:pt>
                <c:pt idx="173">
                  <c:v>42352</c:v>
                </c:pt>
                <c:pt idx="174">
                  <c:v>42353</c:v>
                </c:pt>
                <c:pt idx="175">
                  <c:v>42354</c:v>
                </c:pt>
                <c:pt idx="176">
                  <c:v>42355</c:v>
                </c:pt>
                <c:pt idx="177">
                  <c:v>42356</c:v>
                </c:pt>
                <c:pt idx="178">
                  <c:v>42359</c:v>
                </c:pt>
                <c:pt idx="179">
                  <c:v>42360</c:v>
                </c:pt>
                <c:pt idx="180">
                  <c:v>42361</c:v>
                </c:pt>
                <c:pt idx="181">
                  <c:v>42362</c:v>
                </c:pt>
                <c:pt idx="182">
                  <c:v>42366</c:v>
                </c:pt>
                <c:pt idx="183">
                  <c:v>42367</c:v>
                </c:pt>
                <c:pt idx="184">
                  <c:v>42368</c:v>
                </c:pt>
                <c:pt idx="185">
                  <c:v>42369</c:v>
                </c:pt>
                <c:pt idx="186">
                  <c:v>42373</c:v>
                </c:pt>
                <c:pt idx="187">
                  <c:v>42374</c:v>
                </c:pt>
                <c:pt idx="188">
                  <c:v>42375</c:v>
                </c:pt>
                <c:pt idx="189">
                  <c:v>42376</c:v>
                </c:pt>
                <c:pt idx="190">
                  <c:v>42377</c:v>
                </c:pt>
                <c:pt idx="191">
                  <c:v>42380</c:v>
                </c:pt>
                <c:pt idx="192">
                  <c:v>42381</c:v>
                </c:pt>
                <c:pt idx="193">
                  <c:v>42382</c:v>
                </c:pt>
                <c:pt idx="194">
                  <c:v>42383</c:v>
                </c:pt>
                <c:pt idx="195">
                  <c:v>42384</c:v>
                </c:pt>
                <c:pt idx="196">
                  <c:v>42387</c:v>
                </c:pt>
                <c:pt idx="197">
                  <c:v>42388</c:v>
                </c:pt>
                <c:pt idx="198">
                  <c:v>42389</c:v>
                </c:pt>
                <c:pt idx="199">
                  <c:v>42390</c:v>
                </c:pt>
                <c:pt idx="200">
                  <c:v>42391</c:v>
                </c:pt>
                <c:pt idx="201">
                  <c:v>42394</c:v>
                </c:pt>
                <c:pt idx="202">
                  <c:v>42395</c:v>
                </c:pt>
                <c:pt idx="203">
                  <c:v>42396</c:v>
                </c:pt>
                <c:pt idx="204">
                  <c:v>42397</c:v>
                </c:pt>
                <c:pt idx="205">
                  <c:v>42398</c:v>
                </c:pt>
                <c:pt idx="206">
                  <c:v>42402</c:v>
                </c:pt>
                <c:pt idx="207">
                  <c:v>42403</c:v>
                </c:pt>
                <c:pt idx="208">
                  <c:v>42404</c:v>
                </c:pt>
                <c:pt idx="209">
                  <c:v>42405</c:v>
                </c:pt>
                <c:pt idx="210">
                  <c:v>42408</c:v>
                </c:pt>
                <c:pt idx="211">
                  <c:v>42409</c:v>
                </c:pt>
                <c:pt idx="212">
                  <c:v>42410</c:v>
                </c:pt>
                <c:pt idx="213">
                  <c:v>42411</c:v>
                </c:pt>
                <c:pt idx="214">
                  <c:v>42412</c:v>
                </c:pt>
                <c:pt idx="215">
                  <c:v>42415</c:v>
                </c:pt>
                <c:pt idx="216">
                  <c:v>42416</c:v>
                </c:pt>
                <c:pt idx="217">
                  <c:v>42417</c:v>
                </c:pt>
                <c:pt idx="218">
                  <c:v>42418</c:v>
                </c:pt>
                <c:pt idx="219">
                  <c:v>42419</c:v>
                </c:pt>
                <c:pt idx="220">
                  <c:v>42422</c:v>
                </c:pt>
                <c:pt idx="221">
                  <c:v>42423</c:v>
                </c:pt>
                <c:pt idx="222">
                  <c:v>42424</c:v>
                </c:pt>
                <c:pt idx="223">
                  <c:v>42425</c:v>
                </c:pt>
                <c:pt idx="224">
                  <c:v>42426</c:v>
                </c:pt>
                <c:pt idx="225">
                  <c:v>42429</c:v>
                </c:pt>
                <c:pt idx="226">
                  <c:v>42430</c:v>
                </c:pt>
                <c:pt idx="227">
                  <c:v>42431</c:v>
                </c:pt>
                <c:pt idx="228">
                  <c:v>42432</c:v>
                </c:pt>
                <c:pt idx="229">
                  <c:v>42433</c:v>
                </c:pt>
                <c:pt idx="230">
                  <c:v>42436</c:v>
                </c:pt>
                <c:pt idx="231">
                  <c:v>42437</c:v>
                </c:pt>
                <c:pt idx="232">
                  <c:v>42438</c:v>
                </c:pt>
                <c:pt idx="233">
                  <c:v>42439</c:v>
                </c:pt>
                <c:pt idx="234">
                  <c:v>42440</c:v>
                </c:pt>
                <c:pt idx="235">
                  <c:v>42443</c:v>
                </c:pt>
                <c:pt idx="236">
                  <c:v>42444</c:v>
                </c:pt>
                <c:pt idx="237">
                  <c:v>42445</c:v>
                </c:pt>
                <c:pt idx="238">
                  <c:v>42446</c:v>
                </c:pt>
                <c:pt idx="239">
                  <c:v>42447</c:v>
                </c:pt>
                <c:pt idx="240">
                  <c:v>42451</c:v>
                </c:pt>
                <c:pt idx="241">
                  <c:v>42452</c:v>
                </c:pt>
                <c:pt idx="242">
                  <c:v>42457</c:v>
                </c:pt>
                <c:pt idx="243">
                  <c:v>42458</c:v>
                </c:pt>
                <c:pt idx="244">
                  <c:v>42459</c:v>
                </c:pt>
                <c:pt idx="245">
                  <c:v>42460</c:v>
                </c:pt>
                <c:pt idx="246">
                  <c:v>42461</c:v>
                </c:pt>
                <c:pt idx="247">
                  <c:v>42464</c:v>
                </c:pt>
                <c:pt idx="248">
                  <c:v>42465</c:v>
                </c:pt>
                <c:pt idx="249">
                  <c:v>42466</c:v>
                </c:pt>
                <c:pt idx="250">
                  <c:v>42467</c:v>
                </c:pt>
                <c:pt idx="251">
                  <c:v>42468</c:v>
                </c:pt>
                <c:pt idx="252">
                  <c:v>42471</c:v>
                </c:pt>
                <c:pt idx="253">
                  <c:v>42472</c:v>
                </c:pt>
                <c:pt idx="254">
                  <c:v>42473</c:v>
                </c:pt>
                <c:pt idx="255">
                  <c:v>42474</c:v>
                </c:pt>
                <c:pt idx="256">
                  <c:v>42475</c:v>
                </c:pt>
                <c:pt idx="257">
                  <c:v>42478</c:v>
                </c:pt>
                <c:pt idx="258">
                  <c:v>42479</c:v>
                </c:pt>
                <c:pt idx="259">
                  <c:v>42480</c:v>
                </c:pt>
                <c:pt idx="260">
                  <c:v>42481</c:v>
                </c:pt>
                <c:pt idx="261">
                  <c:v>42482</c:v>
                </c:pt>
                <c:pt idx="262">
                  <c:v>42485</c:v>
                </c:pt>
                <c:pt idx="263">
                  <c:v>42486</c:v>
                </c:pt>
                <c:pt idx="264">
                  <c:v>42487</c:v>
                </c:pt>
                <c:pt idx="265">
                  <c:v>42488</c:v>
                </c:pt>
                <c:pt idx="266">
                  <c:v>42489</c:v>
                </c:pt>
                <c:pt idx="267">
                  <c:v>42492</c:v>
                </c:pt>
                <c:pt idx="268">
                  <c:v>42493</c:v>
                </c:pt>
                <c:pt idx="269">
                  <c:v>42494</c:v>
                </c:pt>
                <c:pt idx="270">
                  <c:v>42495</c:v>
                </c:pt>
                <c:pt idx="271">
                  <c:v>42496</c:v>
                </c:pt>
                <c:pt idx="272">
                  <c:v>42499</c:v>
                </c:pt>
                <c:pt idx="273">
                  <c:v>42500</c:v>
                </c:pt>
                <c:pt idx="274">
                  <c:v>42501</c:v>
                </c:pt>
                <c:pt idx="275">
                  <c:v>42502</c:v>
                </c:pt>
                <c:pt idx="276">
                  <c:v>42503</c:v>
                </c:pt>
                <c:pt idx="277">
                  <c:v>42506</c:v>
                </c:pt>
                <c:pt idx="278">
                  <c:v>42507</c:v>
                </c:pt>
                <c:pt idx="279">
                  <c:v>42508</c:v>
                </c:pt>
                <c:pt idx="280">
                  <c:v>42509</c:v>
                </c:pt>
                <c:pt idx="281">
                  <c:v>42510</c:v>
                </c:pt>
                <c:pt idx="282">
                  <c:v>42513</c:v>
                </c:pt>
                <c:pt idx="283">
                  <c:v>42514</c:v>
                </c:pt>
                <c:pt idx="284">
                  <c:v>42515</c:v>
                </c:pt>
                <c:pt idx="285">
                  <c:v>42516</c:v>
                </c:pt>
                <c:pt idx="286">
                  <c:v>42517</c:v>
                </c:pt>
                <c:pt idx="287">
                  <c:v>42520</c:v>
                </c:pt>
                <c:pt idx="288">
                  <c:v>42521</c:v>
                </c:pt>
                <c:pt idx="289">
                  <c:v>42522</c:v>
                </c:pt>
                <c:pt idx="290">
                  <c:v>42523</c:v>
                </c:pt>
                <c:pt idx="291">
                  <c:v>42524</c:v>
                </c:pt>
                <c:pt idx="292">
                  <c:v>42527</c:v>
                </c:pt>
                <c:pt idx="293">
                  <c:v>42528</c:v>
                </c:pt>
                <c:pt idx="294">
                  <c:v>42529</c:v>
                </c:pt>
                <c:pt idx="295">
                  <c:v>42530</c:v>
                </c:pt>
                <c:pt idx="296">
                  <c:v>42531</c:v>
                </c:pt>
                <c:pt idx="297">
                  <c:v>42534</c:v>
                </c:pt>
                <c:pt idx="298">
                  <c:v>42535</c:v>
                </c:pt>
                <c:pt idx="299">
                  <c:v>42536</c:v>
                </c:pt>
                <c:pt idx="300">
                  <c:v>42537</c:v>
                </c:pt>
                <c:pt idx="301">
                  <c:v>42538</c:v>
                </c:pt>
                <c:pt idx="302">
                  <c:v>42541</c:v>
                </c:pt>
                <c:pt idx="303">
                  <c:v>42542</c:v>
                </c:pt>
                <c:pt idx="304">
                  <c:v>42543</c:v>
                </c:pt>
                <c:pt idx="305">
                  <c:v>42544</c:v>
                </c:pt>
                <c:pt idx="306">
                  <c:v>42545</c:v>
                </c:pt>
                <c:pt idx="307">
                  <c:v>42548</c:v>
                </c:pt>
                <c:pt idx="308">
                  <c:v>42549</c:v>
                </c:pt>
                <c:pt idx="309">
                  <c:v>42550</c:v>
                </c:pt>
                <c:pt idx="310">
                  <c:v>42551</c:v>
                </c:pt>
                <c:pt idx="311">
                  <c:v>42552</c:v>
                </c:pt>
                <c:pt idx="312">
                  <c:v>42555</c:v>
                </c:pt>
                <c:pt idx="313">
                  <c:v>42556</c:v>
                </c:pt>
                <c:pt idx="314">
                  <c:v>42557</c:v>
                </c:pt>
                <c:pt idx="315">
                  <c:v>42558</c:v>
                </c:pt>
                <c:pt idx="316">
                  <c:v>42559</c:v>
                </c:pt>
                <c:pt idx="317">
                  <c:v>42562</c:v>
                </c:pt>
                <c:pt idx="318">
                  <c:v>42563</c:v>
                </c:pt>
                <c:pt idx="319">
                  <c:v>42564</c:v>
                </c:pt>
                <c:pt idx="320">
                  <c:v>42565</c:v>
                </c:pt>
                <c:pt idx="321">
                  <c:v>42566</c:v>
                </c:pt>
                <c:pt idx="322">
                  <c:v>42569</c:v>
                </c:pt>
                <c:pt idx="323">
                  <c:v>42570</c:v>
                </c:pt>
                <c:pt idx="324">
                  <c:v>42571</c:v>
                </c:pt>
                <c:pt idx="325">
                  <c:v>42572</c:v>
                </c:pt>
                <c:pt idx="326">
                  <c:v>42573</c:v>
                </c:pt>
                <c:pt idx="327">
                  <c:v>42576</c:v>
                </c:pt>
                <c:pt idx="328">
                  <c:v>42577</c:v>
                </c:pt>
                <c:pt idx="329">
                  <c:v>42578</c:v>
                </c:pt>
                <c:pt idx="330">
                  <c:v>42579</c:v>
                </c:pt>
                <c:pt idx="331">
                  <c:v>42580</c:v>
                </c:pt>
                <c:pt idx="332">
                  <c:v>42583</c:v>
                </c:pt>
                <c:pt idx="333">
                  <c:v>42584</c:v>
                </c:pt>
                <c:pt idx="334">
                  <c:v>42585</c:v>
                </c:pt>
                <c:pt idx="335">
                  <c:v>42586</c:v>
                </c:pt>
                <c:pt idx="336">
                  <c:v>42587</c:v>
                </c:pt>
                <c:pt idx="337">
                  <c:v>42590</c:v>
                </c:pt>
                <c:pt idx="338">
                  <c:v>42591</c:v>
                </c:pt>
                <c:pt idx="339">
                  <c:v>42592</c:v>
                </c:pt>
                <c:pt idx="340">
                  <c:v>42593</c:v>
                </c:pt>
                <c:pt idx="341">
                  <c:v>42594</c:v>
                </c:pt>
                <c:pt idx="342">
                  <c:v>42597</c:v>
                </c:pt>
                <c:pt idx="343">
                  <c:v>42598</c:v>
                </c:pt>
                <c:pt idx="344">
                  <c:v>42599</c:v>
                </c:pt>
                <c:pt idx="345">
                  <c:v>42600</c:v>
                </c:pt>
                <c:pt idx="346">
                  <c:v>42601</c:v>
                </c:pt>
                <c:pt idx="347">
                  <c:v>42604</c:v>
                </c:pt>
                <c:pt idx="348">
                  <c:v>42605</c:v>
                </c:pt>
                <c:pt idx="349">
                  <c:v>42606</c:v>
                </c:pt>
                <c:pt idx="350">
                  <c:v>42607</c:v>
                </c:pt>
                <c:pt idx="351">
                  <c:v>42608</c:v>
                </c:pt>
                <c:pt idx="352">
                  <c:v>42611</c:v>
                </c:pt>
                <c:pt idx="353">
                  <c:v>42612</c:v>
                </c:pt>
                <c:pt idx="354">
                  <c:v>42613</c:v>
                </c:pt>
                <c:pt idx="355">
                  <c:v>42614</c:v>
                </c:pt>
                <c:pt idx="356">
                  <c:v>42615</c:v>
                </c:pt>
                <c:pt idx="357">
                  <c:v>42618</c:v>
                </c:pt>
                <c:pt idx="358">
                  <c:v>42619</c:v>
                </c:pt>
                <c:pt idx="359">
                  <c:v>42620</c:v>
                </c:pt>
                <c:pt idx="360">
                  <c:v>42621</c:v>
                </c:pt>
                <c:pt idx="361">
                  <c:v>42622</c:v>
                </c:pt>
                <c:pt idx="362">
                  <c:v>42625</c:v>
                </c:pt>
                <c:pt idx="363">
                  <c:v>42626</c:v>
                </c:pt>
                <c:pt idx="364">
                  <c:v>42627</c:v>
                </c:pt>
                <c:pt idx="365">
                  <c:v>42628</c:v>
                </c:pt>
                <c:pt idx="366">
                  <c:v>42632</c:v>
                </c:pt>
                <c:pt idx="367">
                  <c:v>42633</c:v>
                </c:pt>
                <c:pt idx="368">
                  <c:v>42634</c:v>
                </c:pt>
                <c:pt idx="369">
                  <c:v>42635</c:v>
                </c:pt>
                <c:pt idx="370">
                  <c:v>42636</c:v>
                </c:pt>
                <c:pt idx="371">
                  <c:v>42639</c:v>
                </c:pt>
                <c:pt idx="372">
                  <c:v>42640</c:v>
                </c:pt>
                <c:pt idx="373">
                  <c:v>42641</c:v>
                </c:pt>
                <c:pt idx="374">
                  <c:v>42642</c:v>
                </c:pt>
                <c:pt idx="375">
                  <c:v>42643</c:v>
                </c:pt>
                <c:pt idx="376">
                  <c:v>42646</c:v>
                </c:pt>
                <c:pt idx="377">
                  <c:v>42647</c:v>
                </c:pt>
                <c:pt idx="378">
                  <c:v>42648</c:v>
                </c:pt>
                <c:pt idx="379">
                  <c:v>42649</c:v>
                </c:pt>
                <c:pt idx="380">
                  <c:v>42650</c:v>
                </c:pt>
                <c:pt idx="381">
                  <c:v>42653</c:v>
                </c:pt>
                <c:pt idx="382">
                  <c:v>42654</c:v>
                </c:pt>
                <c:pt idx="383">
                  <c:v>42655</c:v>
                </c:pt>
                <c:pt idx="384">
                  <c:v>42656</c:v>
                </c:pt>
                <c:pt idx="385">
                  <c:v>42657</c:v>
                </c:pt>
                <c:pt idx="386">
                  <c:v>42660</c:v>
                </c:pt>
                <c:pt idx="387">
                  <c:v>42661</c:v>
                </c:pt>
                <c:pt idx="388">
                  <c:v>42662</c:v>
                </c:pt>
                <c:pt idx="389">
                  <c:v>42663</c:v>
                </c:pt>
                <c:pt idx="390">
                  <c:v>42664</c:v>
                </c:pt>
                <c:pt idx="391">
                  <c:v>42667</c:v>
                </c:pt>
                <c:pt idx="392">
                  <c:v>42668</c:v>
                </c:pt>
                <c:pt idx="393">
                  <c:v>42669</c:v>
                </c:pt>
                <c:pt idx="394">
                  <c:v>42670</c:v>
                </c:pt>
                <c:pt idx="395">
                  <c:v>42671</c:v>
                </c:pt>
                <c:pt idx="396">
                  <c:v>42674</c:v>
                </c:pt>
                <c:pt idx="397">
                  <c:v>42675</c:v>
                </c:pt>
                <c:pt idx="398">
                  <c:v>42677</c:v>
                </c:pt>
                <c:pt idx="399">
                  <c:v>42678</c:v>
                </c:pt>
                <c:pt idx="400">
                  <c:v>42681</c:v>
                </c:pt>
                <c:pt idx="401">
                  <c:v>42682</c:v>
                </c:pt>
                <c:pt idx="402">
                  <c:v>42683</c:v>
                </c:pt>
                <c:pt idx="403">
                  <c:v>42684</c:v>
                </c:pt>
                <c:pt idx="404">
                  <c:v>42685</c:v>
                </c:pt>
                <c:pt idx="405">
                  <c:v>42688</c:v>
                </c:pt>
                <c:pt idx="406">
                  <c:v>42689</c:v>
                </c:pt>
                <c:pt idx="407">
                  <c:v>42690</c:v>
                </c:pt>
                <c:pt idx="408">
                  <c:v>42691</c:v>
                </c:pt>
                <c:pt idx="409">
                  <c:v>42692</c:v>
                </c:pt>
                <c:pt idx="410">
                  <c:v>42696</c:v>
                </c:pt>
                <c:pt idx="411">
                  <c:v>42697</c:v>
                </c:pt>
                <c:pt idx="412">
                  <c:v>42698</c:v>
                </c:pt>
                <c:pt idx="413">
                  <c:v>42699</c:v>
                </c:pt>
                <c:pt idx="414">
                  <c:v>42702</c:v>
                </c:pt>
                <c:pt idx="415">
                  <c:v>42703</c:v>
                </c:pt>
                <c:pt idx="416">
                  <c:v>42704</c:v>
                </c:pt>
                <c:pt idx="417">
                  <c:v>42705</c:v>
                </c:pt>
                <c:pt idx="418">
                  <c:v>42706</c:v>
                </c:pt>
                <c:pt idx="419">
                  <c:v>42709</c:v>
                </c:pt>
                <c:pt idx="420">
                  <c:v>42710</c:v>
                </c:pt>
                <c:pt idx="421">
                  <c:v>42711</c:v>
                </c:pt>
                <c:pt idx="422">
                  <c:v>42712</c:v>
                </c:pt>
                <c:pt idx="423">
                  <c:v>42713</c:v>
                </c:pt>
                <c:pt idx="424">
                  <c:v>42717</c:v>
                </c:pt>
                <c:pt idx="425">
                  <c:v>42718</c:v>
                </c:pt>
                <c:pt idx="426">
                  <c:v>42719</c:v>
                </c:pt>
                <c:pt idx="427">
                  <c:v>42720</c:v>
                </c:pt>
                <c:pt idx="428">
                  <c:v>42723</c:v>
                </c:pt>
                <c:pt idx="429">
                  <c:v>42724</c:v>
                </c:pt>
                <c:pt idx="430">
                  <c:v>42725</c:v>
                </c:pt>
                <c:pt idx="431">
                  <c:v>42726</c:v>
                </c:pt>
                <c:pt idx="432">
                  <c:v>42727</c:v>
                </c:pt>
                <c:pt idx="433">
                  <c:v>42730</c:v>
                </c:pt>
                <c:pt idx="434">
                  <c:v>42731</c:v>
                </c:pt>
                <c:pt idx="435">
                  <c:v>42732</c:v>
                </c:pt>
                <c:pt idx="436">
                  <c:v>42733</c:v>
                </c:pt>
                <c:pt idx="437">
                  <c:v>42734</c:v>
                </c:pt>
                <c:pt idx="438">
                  <c:v>42737</c:v>
                </c:pt>
                <c:pt idx="439">
                  <c:v>42738</c:v>
                </c:pt>
                <c:pt idx="440">
                  <c:v>42739</c:v>
                </c:pt>
                <c:pt idx="441">
                  <c:v>42740</c:v>
                </c:pt>
                <c:pt idx="442">
                  <c:v>42741</c:v>
                </c:pt>
                <c:pt idx="443">
                  <c:v>42744</c:v>
                </c:pt>
                <c:pt idx="444">
                  <c:v>42745</c:v>
                </c:pt>
                <c:pt idx="445">
                  <c:v>42746</c:v>
                </c:pt>
                <c:pt idx="446">
                  <c:v>42747</c:v>
                </c:pt>
                <c:pt idx="447">
                  <c:v>42748</c:v>
                </c:pt>
                <c:pt idx="448">
                  <c:v>42751</c:v>
                </c:pt>
                <c:pt idx="449">
                  <c:v>42752</c:v>
                </c:pt>
                <c:pt idx="450">
                  <c:v>42753</c:v>
                </c:pt>
                <c:pt idx="451">
                  <c:v>42754</c:v>
                </c:pt>
                <c:pt idx="452">
                  <c:v>42755</c:v>
                </c:pt>
                <c:pt idx="453">
                  <c:v>42758</c:v>
                </c:pt>
                <c:pt idx="454">
                  <c:v>42759</c:v>
                </c:pt>
                <c:pt idx="455">
                  <c:v>42760</c:v>
                </c:pt>
                <c:pt idx="456">
                  <c:v>42761</c:v>
                </c:pt>
                <c:pt idx="457">
                  <c:v>42762</c:v>
                </c:pt>
                <c:pt idx="458">
                  <c:v>42765</c:v>
                </c:pt>
                <c:pt idx="459">
                  <c:v>42766</c:v>
                </c:pt>
                <c:pt idx="460">
                  <c:v>42767</c:v>
                </c:pt>
                <c:pt idx="461">
                  <c:v>42768</c:v>
                </c:pt>
                <c:pt idx="462">
                  <c:v>42769</c:v>
                </c:pt>
                <c:pt idx="463">
                  <c:v>42773</c:v>
                </c:pt>
                <c:pt idx="464">
                  <c:v>42774</c:v>
                </c:pt>
                <c:pt idx="465">
                  <c:v>42775</c:v>
                </c:pt>
                <c:pt idx="466">
                  <c:v>42776</c:v>
                </c:pt>
                <c:pt idx="467">
                  <c:v>42779</c:v>
                </c:pt>
                <c:pt idx="468">
                  <c:v>42780</c:v>
                </c:pt>
                <c:pt idx="469">
                  <c:v>42781</c:v>
                </c:pt>
                <c:pt idx="470">
                  <c:v>42782</c:v>
                </c:pt>
                <c:pt idx="471">
                  <c:v>42783</c:v>
                </c:pt>
                <c:pt idx="472">
                  <c:v>42786</c:v>
                </c:pt>
                <c:pt idx="473">
                  <c:v>42787</c:v>
                </c:pt>
                <c:pt idx="474">
                  <c:v>42788</c:v>
                </c:pt>
                <c:pt idx="475">
                  <c:v>42789</c:v>
                </c:pt>
                <c:pt idx="476">
                  <c:v>42790</c:v>
                </c:pt>
                <c:pt idx="477">
                  <c:v>42793</c:v>
                </c:pt>
                <c:pt idx="478">
                  <c:v>42794</c:v>
                </c:pt>
                <c:pt idx="479">
                  <c:v>42795</c:v>
                </c:pt>
                <c:pt idx="480">
                  <c:v>42796</c:v>
                </c:pt>
                <c:pt idx="481">
                  <c:v>42797</c:v>
                </c:pt>
                <c:pt idx="482">
                  <c:v>42800</c:v>
                </c:pt>
                <c:pt idx="483">
                  <c:v>42801</c:v>
                </c:pt>
                <c:pt idx="484">
                  <c:v>42802</c:v>
                </c:pt>
                <c:pt idx="485">
                  <c:v>42803</c:v>
                </c:pt>
                <c:pt idx="486">
                  <c:v>42804</c:v>
                </c:pt>
                <c:pt idx="487">
                  <c:v>42807</c:v>
                </c:pt>
                <c:pt idx="488">
                  <c:v>42808</c:v>
                </c:pt>
                <c:pt idx="489">
                  <c:v>42809</c:v>
                </c:pt>
                <c:pt idx="490">
                  <c:v>42810</c:v>
                </c:pt>
                <c:pt idx="491">
                  <c:v>42811</c:v>
                </c:pt>
                <c:pt idx="492">
                  <c:v>42815</c:v>
                </c:pt>
                <c:pt idx="493">
                  <c:v>42816</c:v>
                </c:pt>
                <c:pt idx="494">
                  <c:v>42817</c:v>
                </c:pt>
                <c:pt idx="495">
                  <c:v>42818</c:v>
                </c:pt>
                <c:pt idx="496">
                  <c:v>42821</c:v>
                </c:pt>
                <c:pt idx="497">
                  <c:v>42822</c:v>
                </c:pt>
                <c:pt idx="498">
                  <c:v>42823</c:v>
                </c:pt>
                <c:pt idx="499">
                  <c:v>42824</c:v>
                </c:pt>
                <c:pt idx="500">
                  <c:v>42825</c:v>
                </c:pt>
                <c:pt idx="501">
                  <c:v>42828</c:v>
                </c:pt>
                <c:pt idx="502">
                  <c:v>42829</c:v>
                </c:pt>
                <c:pt idx="503">
                  <c:v>42830</c:v>
                </c:pt>
                <c:pt idx="504">
                  <c:v>42802</c:v>
                </c:pt>
                <c:pt idx="505">
                  <c:v>42803</c:v>
                </c:pt>
                <c:pt idx="506">
                  <c:v>42804</c:v>
                </c:pt>
                <c:pt idx="507">
                  <c:v>42807</c:v>
                </c:pt>
                <c:pt idx="508">
                  <c:v>42808</c:v>
                </c:pt>
                <c:pt idx="509">
                  <c:v>42809</c:v>
                </c:pt>
                <c:pt idx="510">
                  <c:v>42810</c:v>
                </c:pt>
                <c:pt idx="511">
                  <c:v>42811</c:v>
                </c:pt>
                <c:pt idx="512">
                  <c:v>42815</c:v>
                </c:pt>
                <c:pt idx="513">
                  <c:v>42816</c:v>
                </c:pt>
                <c:pt idx="514">
                  <c:v>42817</c:v>
                </c:pt>
                <c:pt idx="515">
                  <c:v>42818</c:v>
                </c:pt>
                <c:pt idx="516">
                  <c:v>42821</c:v>
                </c:pt>
                <c:pt idx="517">
                  <c:v>42822</c:v>
                </c:pt>
                <c:pt idx="518">
                  <c:v>42823</c:v>
                </c:pt>
                <c:pt idx="519">
                  <c:v>42824</c:v>
                </c:pt>
                <c:pt idx="520">
                  <c:v>42825</c:v>
                </c:pt>
                <c:pt idx="521">
                  <c:v>42828</c:v>
                </c:pt>
                <c:pt idx="522">
                  <c:v>42829</c:v>
                </c:pt>
                <c:pt idx="523">
                  <c:v>42830</c:v>
                </c:pt>
              </c:numCache>
            </c:numRef>
          </c:cat>
          <c:val>
            <c:numRef>
              <c:f>'[Historico_Vector 31.03.2017.xlsx]COMITE FINVIT'!$C$2:$C$525</c:f>
              <c:numCache>
                <c:formatCode>General</c:formatCode>
                <c:ptCount val="524"/>
                <c:pt idx="0">
                  <c:v>3.5805563817904646</c:v>
                </c:pt>
                <c:pt idx="1">
                  <c:v>3.9438331154990696</c:v>
                </c:pt>
                <c:pt idx="2">
                  <c:v>3.7242659272234366</c:v>
                </c:pt>
                <c:pt idx="3">
                  <c:v>3.7569710960428506</c:v>
                </c:pt>
                <c:pt idx="4">
                  <c:v>3.7630747139750786</c:v>
                </c:pt>
                <c:pt idx="5">
                  <c:v>3.768282976919636</c:v>
                </c:pt>
                <c:pt idx="6">
                  <c:v>3.926576162627196</c:v>
                </c:pt>
                <c:pt idx="7">
                  <c:v>3.6927999999999628</c:v>
                </c:pt>
                <c:pt idx="8">
                  <c:v>3.6665217391304736</c:v>
                </c:pt>
                <c:pt idx="9">
                  <c:v>3.647489361702076</c:v>
                </c:pt>
                <c:pt idx="10">
                  <c:v>3.604500000000066</c:v>
                </c:pt>
                <c:pt idx="11">
                  <c:v>3.6852244897958517</c:v>
                </c:pt>
                <c:pt idx="12">
                  <c:v>3.4940769230769395</c:v>
                </c:pt>
                <c:pt idx="13">
                  <c:v>3.4600754716980675</c:v>
                </c:pt>
                <c:pt idx="14">
                  <c:v>3.5559999999999667</c:v>
                </c:pt>
                <c:pt idx="15">
                  <c:v>3.7564363636363236</c:v>
                </c:pt>
                <c:pt idx="16">
                  <c:v>3.5304406779661437</c:v>
                </c:pt>
                <c:pt idx="17">
                  <c:v>3.4805999999999671</c:v>
                </c:pt>
                <c:pt idx="18">
                  <c:v>3.4530491803278989</c:v>
                </c:pt>
                <c:pt idx="19">
                  <c:v>3.4896774193548801</c:v>
                </c:pt>
                <c:pt idx="20">
                  <c:v>3.5725714285713854</c:v>
                </c:pt>
                <c:pt idx="21">
                  <c:v>3.4379999999999709</c:v>
                </c:pt>
                <c:pt idx="22">
                  <c:v>3.4210746268656775</c:v>
                </c:pt>
                <c:pt idx="23">
                  <c:v>3.4168235294117428</c:v>
                </c:pt>
                <c:pt idx="24">
                  <c:v>3.4147826086956643</c:v>
                </c:pt>
                <c:pt idx="25">
                  <c:v>3.5300571428571335</c:v>
                </c:pt>
                <c:pt idx="26">
                  <c:v>3.419013698630176</c:v>
                </c:pt>
                <c:pt idx="27">
                  <c:v>3.4005405405405655</c:v>
                </c:pt>
                <c:pt idx="28">
                  <c:v>3.3811200000000241</c:v>
                </c:pt>
                <c:pt idx="29">
                  <c:v>3.4181052631578419</c:v>
                </c:pt>
                <c:pt idx="30">
                  <c:v>3.4709610389610845</c:v>
                </c:pt>
                <c:pt idx="31">
                  <c:v>3.3488999999999769</c:v>
                </c:pt>
                <c:pt idx="32">
                  <c:v>3.4257777777777991</c:v>
                </c:pt>
                <c:pt idx="33">
                  <c:v>3.4305365853658483</c:v>
                </c:pt>
                <c:pt idx="34">
                  <c:v>3.5635662650602411</c:v>
                </c:pt>
                <c:pt idx="35">
                  <c:v>3.6445714285714574</c:v>
                </c:pt>
                <c:pt idx="36">
                  <c:v>3.5412413793103727</c:v>
                </c:pt>
                <c:pt idx="37">
                  <c:v>3.5378181818181775</c:v>
                </c:pt>
                <c:pt idx="38">
                  <c:v>3.5526741573033647</c:v>
                </c:pt>
                <c:pt idx="39">
                  <c:v>3.5627999999999993</c:v>
                </c:pt>
                <c:pt idx="40">
                  <c:v>3.5818021978021566</c:v>
                </c:pt>
                <c:pt idx="41">
                  <c:v>3.5318297872340669</c:v>
                </c:pt>
                <c:pt idx="42">
                  <c:v>3.5556631578947062</c:v>
                </c:pt>
                <c:pt idx="43">
                  <c:v>3.5459999999999656</c:v>
                </c:pt>
                <c:pt idx="44">
                  <c:v>3.5498969072165121</c:v>
                </c:pt>
                <c:pt idx="45">
                  <c:v>3.6172653061224267</c:v>
                </c:pt>
                <c:pt idx="46">
                  <c:v>3.5215841584158811</c:v>
                </c:pt>
                <c:pt idx="47">
                  <c:v>3.5343529411764587</c:v>
                </c:pt>
                <c:pt idx="48">
                  <c:v>3.5349902912621203</c:v>
                </c:pt>
                <c:pt idx="49">
                  <c:v>3.5252307692307592</c:v>
                </c:pt>
                <c:pt idx="50">
                  <c:v>3.595542857142827</c:v>
                </c:pt>
                <c:pt idx="51">
                  <c:v>3.5306666666666451</c:v>
                </c:pt>
                <c:pt idx="52">
                  <c:v>3.5270091743119618</c:v>
                </c:pt>
                <c:pt idx="53">
                  <c:v>3.5581090909090887</c:v>
                </c:pt>
                <c:pt idx="54">
                  <c:v>3.5529729729729889</c:v>
                </c:pt>
                <c:pt idx="55">
                  <c:v>3.6067499999999759</c:v>
                </c:pt>
                <c:pt idx="56">
                  <c:v>3.5499130434782318</c:v>
                </c:pt>
                <c:pt idx="57">
                  <c:v>3.5556206896551883</c:v>
                </c:pt>
                <c:pt idx="58">
                  <c:v>3.557538461538484</c:v>
                </c:pt>
                <c:pt idx="59">
                  <c:v>3.5646101694915342</c:v>
                </c:pt>
                <c:pt idx="60">
                  <c:v>3.6269243697479072</c:v>
                </c:pt>
                <c:pt idx="61">
                  <c:v>3.5734426229508389</c:v>
                </c:pt>
                <c:pt idx="62">
                  <c:v>3.5686829268292386</c:v>
                </c:pt>
                <c:pt idx="63">
                  <c:v>3.5512258064516189</c:v>
                </c:pt>
                <c:pt idx="64">
                  <c:v>3.5475840000000147</c:v>
                </c:pt>
                <c:pt idx="65">
                  <c:v>3.5985714285714039</c:v>
                </c:pt>
                <c:pt idx="66">
                  <c:v>3.5453023255814093</c:v>
                </c:pt>
                <c:pt idx="67">
                  <c:v>3.5448923076923244</c:v>
                </c:pt>
                <c:pt idx="68">
                  <c:v>3.5189312977099116</c:v>
                </c:pt>
                <c:pt idx="69">
                  <c:v>3.5110909090909228</c:v>
                </c:pt>
                <c:pt idx="70">
                  <c:v>3.5653533834586359</c:v>
                </c:pt>
                <c:pt idx="71">
                  <c:v>3.5134411764706122</c:v>
                </c:pt>
                <c:pt idx="72">
                  <c:v>3.5127591240876033</c:v>
                </c:pt>
                <c:pt idx="73">
                  <c:v>3.5123478260869359</c:v>
                </c:pt>
                <c:pt idx="74">
                  <c:v>3.5101294964028584</c:v>
                </c:pt>
                <c:pt idx="75">
                  <c:v>3.5542285714285722</c:v>
                </c:pt>
                <c:pt idx="76">
                  <c:v>3.5287552447552315</c:v>
                </c:pt>
                <c:pt idx="77">
                  <c:v>3.5317500000000002</c:v>
                </c:pt>
                <c:pt idx="78">
                  <c:v>3.5294896551724153</c:v>
                </c:pt>
                <c:pt idx="79">
                  <c:v>3.5279999999999969</c:v>
                </c:pt>
                <c:pt idx="80">
                  <c:v>3.6014693877551283</c:v>
                </c:pt>
                <c:pt idx="81">
                  <c:v>3.5500799999999799</c:v>
                </c:pt>
                <c:pt idx="82">
                  <c:v>3.5432582781456792</c:v>
                </c:pt>
                <c:pt idx="83">
                  <c:v>3.5403157894736745</c:v>
                </c:pt>
                <c:pt idx="84">
                  <c:v>3.5404705882353018</c:v>
                </c:pt>
                <c:pt idx="85">
                  <c:v>3.5906493506493602</c:v>
                </c:pt>
                <c:pt idx="86">
                  <c:v>3.5433630573248269</c:v>
                </c:pt>
                <c:pt idx="87">
                  <c:v>3.5453164556962067</c:v>
                </c:pt>
                <c:pt idx="88">
                  <c:v>3.5463396226415056</c:v>
                </c:pt>
                <c:pt idx="89">
                  <c:v>3.5455499999999862</c:v>
                </c:pt>
                <c:pt idx="90">
                  <c:v>3.5928447204968879</c:v>
                </c:pt>
                <c:pt idx="91">
                  <c:v>3.5497317073170596</c:v>
                </c:pt>
                <c:pt idx="92">
                  <c:v>3.54698181818181</c:v>
                </c:pt>
                <c:pt idx="93">
                  <c:v>3.5403614457831156</c:v>
                </c:pt>
                <c:pt idx="94">
                  <c:v>3.5433053892215649</c:v>
                </c:pt>
                <c:pt idx="95">
                  <c:v>3.5899285714285751</c:v>
                </c:pt>
                <c:pt idx="96">
                  <c:v>3.5442105263157755</c:v>
                </c:pt>
                <c:pt idx="97">
                  <c:v>3.5399302325581306</c:v>
                </c:pt>
                <c:pt idx="98">
                  <c:v>3.5375722543352395</c:v>
                </c:pt>
                <c:pt idx="99">
                  <c:v>3.5366896551724021</c:v>
                </c:pt>
                <c:pt idx="100">
                  <c:v>3.5808685714285611</c:v>
                </c:pt>
                <c:pt idx="101">
                  <c:v>3.5468089887640275</c:v>
                </c:pt>
                <c:pt idx="102">
                  <c:v>3.5467039106145388</c:v>
                </c:pt>
                <c:pt idx="103">
                  <c:v>3.5422000000000065</c:v>
                </c:pt>
                <c:pt idx="104">
                  <c:v>3.540729281767975</c:v>
                </c:pt>
                <c:pt idx="105">
                  <c:v>3.5829890109890039</c:v>
                </c:pt>
                <c:pt idx="106">
                  <c:v>3.5437621621621576</c:v>
                </c:pt>
                <c:pt idx="107">
                  <c:v>3.5454193548387205</c:v>
                </c:pt>
                <c:pt idx="108">
                  <c:v>3.5445561497326383</c:v>
                </c:pt>
                <c:pt idx="109">
                  <c:v>3.544085106382973</c:v>
                </c:pt>
                <c:pt idx="110">
                  <c:v>3.574666666666662</c:v>
                </c:pt>
                <c:pt idx="111">
                  <c:v>3.5458124999999812</c:v>
                </c:pt>
                <c:pt idx="112">
                  <c:v>3.5699689119171012</c:v>
                </c:pt>
                <c:pt idx="113">
                  <c:v>3.5623384615384577</c:v>
                </c:pt>
                <c:pt idx="114">
                  <c:v>3.6020204081632734</c:v>
                </c:pt>
                <c:pt idx="115">
                  <c:v>3.5661708542713737</c:v>
                </c:pt>
                <c:pt idx="116">
                  <c:v>3.5605800000000092</c:v>
                </c:pt>
                <c:pt idx="117">
                  <c:v>3.5641791044776174</c:v>
                </c:pt>
                <c:pt idx="118">
                  <c:v>3.5470693069306938</c:v>
                </c:pt>
                <c:pt idx="119">
                  <c:v>3.5661280788177221</c:v>
                </c:pt>
                <c:pt idx="120">
                  <c:v>3.5426796116504971</c:v>
                </c:pt>
                <c:pt idx="121">
                  <c:v>3.5238260869565217</c:v>
                </c:pt>
                <c:pt idx="122">
                  <c:v>3.5449615384615196</c:v>
                </c:pt>
                <c:pt idx="123">
                  <c:v>3.5397129186602991</c:v>
                </c:pt>
                <c:pt idx="124">
                  <c:v>3.5730857142857042</c:v>
                </c:pt>
                <c:pt idx="125">
                  <c:v>3.5301971830986085</c:v>
                </c:pt>
                <c:pt idx="126">
                  <c:v>3.5308598130840996</c:v>
                </c:pt>
                <c:pt idx="127">
                  <c:v>3.5320186046511539</c:v>
                </c:pt>
                <c:pt idx="128">
                  <c:v>3.530833333333335</c:v>
                </c:pt>
                <c:pt idx="129">
                  <c:v>3.5649953917050845</c:v>
                </c:pt>
                <c:pt idx="130">
                  <c:v>3.5188363636363587</c:v>
                </c:pt>
                <c:pt idx="131">
                  <c:v>3.5260452488687872</c:v>
                </c:pt>
                <c:pt idx="132">
                  <c:v>3.5185945945945942</c:v>
                </c:pt>
                <c:pt idx="133">
                  <c:v>3.5246098654708504</c:v>
                </c:pt>
                <c:pt idx="134">
                  <c:v>3.5551607142857238</c:v>
                </c:pt>
                <c:pt idx="135">
                  <c:v>3.526096916299573</c:v>
                </c:pt>
                <c:pt idx="136">
                  <c:v>3.5278421052631583</c:v>
                </c:pt>
                <c:pt idx="137">
                  <c:v>3.5202969432314575</c:v>
                </c:pt>
                <c:pt idx="138">
                  <c:v>3.528626086956506</c:v>
                </c:pt>
                <c:pt idx="139">
                  <c:v>3.5602597402597413</c:v>
                </c:pt>
                <c:pt idx="140">
                  <c:v>3.5306153846154014</c:v>
                </c:pt>
                <c:pt idx="141">
                  <c:v>3.5318297872340496</c:v>
                </c:pt>
                <c:pt idx="142">
                  <c:v>3.5313559322033901</c:v>
                </c:pt>
                <c:pt idx="143">
                  <c:v>3.52283544303799</c:v>
                </c:pt>
                <c:pt idx="144">
                  <c:v>3.5824537815126107</c:v>
                </c:pt>
                <c:pt idx="145">
                  <c:v>3.5306776859504017</c:v>
                </c:pt>
                <c:pt idx="146">
                  <c:v>3.5192592592592544</c:v>
                </c:pt>
                <c:pt idx="147">
                  <c:v>3.5102950819672185</c:v>
                </c:pt>
                <c:pt idx="148">
                  <c:v>3.5316734693877598</c:v>
                </c:pt>
                <c:pt idx="149">
                  <c:v>3.496354838709685</c:v>
                </c:pt>
                <c:pt idx="150">
                  <c:v>3.4985060240963768</c:v>
                </c:pt>
                <c:pt idx="151">
                  <c:v>3.4944480000000055</c:v>
                </c:pt>
                <c:pt idx="152">
                  <c:v>3.496302788844635</c:v>
                </c:pt>
                <c:pt idx="153">
                  <c:v>3.550285714285728</c:v>
                </c:pt>
                <c:pt idx="154">
                  <c:v>3.5036718750000029</c:v>
                </c:pt>
                <c:pt idx="155">
                  <c:v>3.5061478599221938</c:v>
                </c:pt>
                <c:pt idx="156">
                  <c:v>3.5072093023255686</c:v>
                </c:pt>
                <c:pt idx="157">
                  <c:v>3.5488494208494363</c:v>
                </c:pt>
                <c:pt idx="158">
                  <c:v>3.5325343511450358</c:v>
                </c:pt>
                <c:pt idx="159">
                  <c:v>3.5151330798478986</c:v>
                </c:pt>
                <c:pt idx="160">
                  <c:v>3.5059090909090771</c:v>
                </c:pt>
                <c:pt idx="161">
                  <c:v>3.5174037735849089</c:v>
                </c:pt>
                <c:pt idx="162">
                  <c:v>3.5413984962406082</c:v>
                </c:pt>
                <c:pt idx="163">
                  <c:v>3.5590483271375475</c:v>
                </c:pt>
                <c:pt idx="164">
                  <c:v>3.543066666666661</c:v>
                </c:pt>
                <c:pt idx="165">
                  <c:v>3.5298597785977917</c:v>
                </c:pt>
                <c:pt idx="166">
                  <c:v>3.5305147058823532</c:v>
                </c:pt>
                <c:pt idx="167">
                  <c:v>3.5766593406593419</c:v>
                </c:pt>
                <c:pt idx="168">
                  <c:v>3.5499130434782487</c:v>
                </c:pt>
                <c:pt idx="169">
                  <c:v>3.5354079422382787</c:v>
                </c:pt>
                <c:pt idx="170">
                  <c:v>3.505467625899271</c:v>
                </c:pt>
                <c:pt idx="171">
                  <c:v>3.4984516129032182</c:v>
                </c:pt>
                <c:pt idx="172">
                  <c:v>3.5278714285714274</c:v>
                </c:pt>
                <c:pt idx="173">
                  <c:v>3.4886925795053045</c:v>
                </c:pt>
                <c:pt idx="174">
                  <c:v>3.509112676056326</c:v>
                </c:pt>
                <c:pt idx="175">
                  <c:v>3.5118315789473815</c:v>
                </c:pt>
                <c:pt idx="176">
                  <c:v>3.5145314685314797</c:v>
                </c:pt>
                <c:pt idx="177">
                  <c:v>3.5453101045296247</c:v>
                </c:pt>
                <c:pt idx="178">
                  <c:v>3.510744827586207</c:v>
                </c:pt>
                <c:pt idx="179">
                  <c:v>3.483711340206181</c:v>
                </c:pt>
                <c:pt idx="180">
                  <c:v>3.4948356164383436</c:v>
                </c:pt>
                <c:pt idx="181">
                  <c:v>3.534634812286678</c:v>
                </c:pt>
                <c:pt idx="182">
                  <c:v>3.4970909090909044</c:v>
                </c:pt>
                <c:pt idx="183">
                  <c:v>3.4831812080537046</c:v>
                </c:pt>
                <c:pt idx="184">
                  <c:v>3.4812842809364675</c:v>
                </c:pt>
                <c:pt idx="185">
                  <c:v>3.5185199999999917</c:v>
                </c:pt>
                <c:pt idx="186">
                  <c:v>3.4937763157894799</c:v>
                </c:pt>
                <c:pt idx="187">
                  <c:v>3.5000262295081881</c:v>
                </c:pt>
                <c:pt idx="188">
                  <c:v>3.5143529411764587</c:v>
                </c:pt>
                <c:pt idx="189">
                  <c:v>3.5264755700325758</c:v>
                </c:pt>
                <c:pt idx="190">
                  <c:v>3.5892467532467482</c:v>
                </c:pt>
                <c:pt idx="191">
                  <c:v>3.5687459807073858</c:v>
                </c:pt>
                <c:pt idx="192">
                  <c:v>3.561807692307696</c:v>
                </c:pt>
                <c:pt idx="193">
                  <c:v>3.5465175718849782</c:v>
                </c:pt>
                <c:pt idx="194">
                  <c:v>3.5471464968152921</c:v>
                </c:pt>
                <c:pt idx="195">
                  <c:v>3.565485714285721</c:v>
                </c:pt>
                <c:pt idx="196">
                  <c:v>3.5527924528301815</c:v>
                </c:pt>
                <c:pt idx="197">
                  <c:v>3.56738557993731</c:v>
                </c:pt>
                <c:pt idx="198">
                  <c:v>3.5686125000000124</c:v>
                </c:pt>
                <c:pt idx="199">
                  <c:v>3.5714018691588669</c:v>
                </c:pt>
                <c:pt idx="200">
                  <c:v>3.6241490683229807</c:v>
                </c:pt>
                <c:pt idx="201">
                  <c:v>3.6001107692307577</c:v>
                </c:pt>
                <c:pt idx="202">
                  <c:v>3.5933742331288361</c:v>
                </c:pt>
                <c:pt idx="203">
                  <c:v>3.6062752293577902</c:v>
                </c:pt>
                <c:pt idx="204">
                  <c:v>3.6155853658536614</c:v>
                </c:pt>
                <c:pt idx="205">
                  <c:v>3.6486930091185359</c:v>
                </c:pt>
                <c:pt idx="206">
                  <c:v>3.6130810810810732</c:v>
                </c:pt>
                <c:pt idx="207">
                  <c:v>3.6150898203592714</c:v>
                </c:pt>
                <c:pt idx="208">
                  <c:v>3.6416955223880514</c:v>
                </c:pt>
                <c:pt idx="209">
                  <c:v>3.6731785714285778</c:v>
                </c:pt>
                <c:pt idx="210">
                  <c:v>3.6587256637168211</c:v>
                </c:pt>
                <c:pt idx="211">
                  <c:v>3.6838588235294045</c:v>
                </c:pt>
                <c:pt idx="212">
                  <c:v>3.6609149560117369</c:v>
                </c:pt>
                <c:pt idx="213">
                  <c:v>3.660210526315792</c:v>
                </c:pt>
                <c:pt idx="214">
                  <c:v>3.7084198250728924</c:v>
                </c:pt>
                <c:pt idx="215">
                  <c:v>3.7031098265895874</c:v>
                </c:pt>
                <c:pt idx="216">
                  <c:v>3.6982478386167132</c:v>
                </c:pt>
                <c:pt idx="217">
                  <c:v>3.6756206896551706</c:v>
                </c:pt>
                <c:pt idx="218">
                  <c:v>3.6695243553008585</c:v>
                </c:pt>
                <c:pt idx="219">
                  <c:v>3.6631542857142887</c:v>
                </c:pt>
                <c:pt idx="220">
                  <c:v>3.59755240793202</c:v>
                </c:pt>
                <c:pt idx="221">
                  <c:v>3.5843389830508587</c:v>
                </c:pt>
                <c:pt idx="222">
                  <c:v>3.6222084507042314</c:v>
                </c:pt>
                <c:pt idx="223">
                  <c:v>3.6295280898876436</c:v>
                </c:pt>
                <c:pt idx="224">
                  <c:v>3.6871260504201717</c:v>
                </c:pt>
                <c:pt idx="225">
                  <c:v>3.6666000000000087</c:v>
                </c:pt>
                <c:pt idx="226">
                  <c:v>3.6178504155124607</c:v>
                </c:pt>
                <c:pt idx="227">
                  <c:v>3.6239668508287242</c:v>
                </c:pt>
                <c:pt idx="228">
                  <c:v>3.6013884297520624</c:v>
                </c:pt>
                <c:pt idx="229">
                  <c:v>3.6694285714285688</c:v>
                </c:pt>
                <c:pt idx="230">
                  <c:v>3.6431607629427742</c:v>
                </c:pt>
                <c:pt idx="231">
                  <c:v>3.6600652173913102</c:v>
                </c:pt>
                <c:pt idx="232">
                  <c:v>3.6513170731707274</c:v>
                </c:pt>
                <c:pt idx="233">
                  <c:v>3.6615891891891921</c:v>
                </c:pt>
                <c:pt idx="234">
                  <c:v>3.6785983827493367</c:v>
                </c:pt>
                <c:pt idx="235">
                  <c:v>3.6512085561497396</c:v>
                </c:pt>
                <c:pt idx="236">
                  <c:v>3.6428160000000034</c:v>
                </c:pt>
                <c:pt idx="237">
                  <c:v>3.6527553191489406</c:v>
                </c:pt>
                <c:pt idx="238">
                  <c:v>3.6690397877984178</c:v>
                </c:pt>
                <c:pt idx="239">
                  <c:v>3.7033333333333389</c:v>
                </c:pt>
                <c:pt idx="240">
                  <c:v>3.6710575916230304</c:v>
                </c:pt>
                <c:pt idx="241">
                  <c:v>3.7069660574412611</c:v>
                </c:pt>
                <c:pt idx="242">
                  <c:v>3.6740412371134039</c:v>
                </c:pt>
                <c:pt idx="243">
                  <c:v>3.692822622107971</c:v>
                </c:pt>
                <c:pt idx="244">
                  <c:v>3.711969230769236</c:v>
                </c:pt>
                <c:pt idx="245">
                  <c:v>3.7159181585677779</c:v>
                </c:pt>
                <c:pt idx="246">
                  <c:v>3.6996428571428486</c:v>
                </c:pt>
                <c:pt idx="247">
                  <c:v>3.6917772151898802</c:v>
                </c:pt>
                <c:pt idx="248">
                  <c:v>3.6822727272727285</c:v>
                </c:pt>
                <c:pt idx="249">
                  <c:v>3.6867808564231686</c:v>
                </c:pt>
                <c:pt idx="250">
                  <c:v>3.6737185929648302</c:v>
                </c:pt>
                <c:pt idx="251">
                  <c:v>3.7002406015037508</c:v>
                </c:pt>
                <c:pt idx="252">
                  <c:v>3.6862388059701545</c:v>
                </c:pt>
                <c:pt idx="253">
                  <c:v>3.6923672456575662</c:v>
                </c:pt>
                <c:pt idx="254">
                  <c:v>3.6793069306930737</c:v>
                </c:pt>
                <c:pt idx="255">
                  <c:v>3.6913777777777783</c:v>
                </c:pt>
                <c:pt idx="256">
                  <c:v>3.710128078817728</c:v>
                </c:pt>
                <c:pt idx="257">
                  <c:v>3.6936528117359311</c:v>
                </c:pt>
                <c:pt idx="258">
                  <c:v>3.6803414634146279</c:v>
                </c:pt>
                <c:pt idx="259">
                  <c:v>3.6597372262773709</c:v>
                </c:pt>
                <c:pt idx="260">
                  <c:v>3.6518155339805798</c:v>
                </c:pt>
                <c:pt idx="261">
                  <c:v>3.6774915254237319</c:v>
                </c:pt>
                <c:pt idx="262">
                  <c:v>3.6540865384615353</c:v>
                </c:pt>
                <c:pt idx="263">
                  <c:v>3.6456690647482075</c:v>
                </c:pt>
                <c:pt idx="264">
                  <c:v>3.6375502392344448</c:v>
                </c:pt>
                <c:pt idx="265">
                  <c:v>3.6458806682577638</c:v>
                </c:pt>
                <c:pt idx="266">
                  <c:v>3.6621428571428485</c:v>
                </c:pt>
                <c:pt idx="267">
                  <c:v>3.6462127659574439</c:v>
                </c:pt>
                <c:pt idx="268">
                  <c:v>3.6347264150943479</c:v>
                </c:pt>
                <c:pt idx="269">
                  <c:v>3.6331200000000008</c:v>
                </c:pt>
                <c:pt idx="270">
                  <c:v>3.6404788732394442</c:v>
                </c:pt>
                <c:pt idx="271">
                  <c:v>3.6503325526932016</c:v>
                </c:pt>
                <c:pt idx="272">
                  <c:v>3.6202604651162797</c:v>
                </c:pt>
                <c:pt idx="273">
                  <c:v>3.6131972157772632</c:v>
                </c:pt>
                <c:pt idx="274">
                  <c:v>3.6021666666666659</c:v>
                </c:pt>
                <c:pt idx="275">
                  <c:v>3.6208683602771274</c:v>
                </c:pt>
                <c:pt idx="276">
                  <c:v>3.6527557603686605</c:v>
                </c:pt>
                <c:pt idx="277">
                  <c:v>3.6219130434782567</c:v>
                </c:pt>
                <c:pt idx="278">
                  <c:v>3.6122465753424668</c:v>
                </c:pt>
                <c:pt idx="279">
                  <c:v>3.600902050113898</c:v>
                </c:pt>
                <c:pt idx="280">
                  <c:v>3.5933727272727314</c:v>
                </c:pt>
                <c:pt idx="281">
                  <c:v>3.6084897959183597</c:v>
                </c:pt>
                <c:pt idx="282">
                  <c:v>3.583621621621619</c:v>
                </c:pt>
                <c:pt idx="283">
                  <c:v>3.5732224719101042</c:v>
                </c:pt>
                <c:pt idx="284">
                  <c:v>3.5745739910313832</c:v>
                </c:pt>
                <c:pt idx="285">
                  <c:v>3.5809127516778458</c:v>
                </c:pt>
                <c:pt idx="286">
                  <c:v>3.5989553571428501</c:v>
                </c:pt>
                <c:pt idx="287">
                  <c:v>3.586669623059858</c:v>
                </c:pt>
                <c:pt idx="288">
                  <c:v>3.594584070796456</c:v>
                </c:pt>
                <c:pt idx="289">
                  <c:v>3.6065960264900623</c:v>
                </c:pt>
                <c:pt idx="290">
                  <c:v>3.6049955947136585</c:v>
                </c:pt>
                <c:pt idx="291">
                  <c:v>3.6358417582417508</c:v>
                </c:pt>
                <c:pt idx="292">
                  <c:v>3.6219301310043654</c:v>
                </c:pt>
                <c:pt idx="293">
                  <c:v>3.6311372549019629</c:v>
                </c:pt>
                <c:pt idx="294">
                  <c:v>3.6482086956521735</c:v>
                </c:pt>
                <c:pt idx="295">
                  <c:v>3.6650498915401215</c:v>
                </c:pt>
                <c:pt idx="296">
                  <c:v>3.6726233766233731</c:v>
                </c:pt>
                <c:pt idx="297">
                  <c:v>3.6500903225806485</c:v>
                </c:pt>
                <c:pt idx="298">
                  <c:v>3.6420257510729672</c:v>
                </c:pt>
                <c:pt idx="299">
                  <c:v>3.6622869379015071</c:v>
                </c:pt>
                <c:pt idx="300">
                  <c:v>3.6637692307692244</c:v>
                </c:pt>
                <c:pt idx="301">
                  <c:v>3.6853560767590574</c:v>
                </c:pt>
                <c:pt idx="302">
                  <c:v>3.6768813559322053</c:v>
                </c:pt>
                <c:pt idx="303">
                  <c:v>3.6732177589852024</c:v>
                </c:pt>
                <c:pt idx="304">
                  <c:v>3.6668354430379821</c:v>
                </c:pt>
                <c:pt idx="305">
                  <c:v>3.6641936842105203</c:v>
                </c:pt>
                <c:pt idx="306">
                  <c:v>3.6843277310924418</c:v>
                </c:pt>
                <c:pt idx="307">
                  <c:v>3.6622296450939533</c:v>
                </c:pt>
                <c:pt idx="308">
                  <c:v>3.6719249999999981</c:v>
                </c:pt>
                <c:pt idx="309">
                  <c:v>3.6789604989605031</c:v>
                </c:pt>
                <c:pt idx="310">
                  <c:v>3.6809626556016677</c:v>
                </c:pt>
                <c:pt idx="311">
                  <c:v>3.6921987577639701</c:v>
                </c:pt>
                <c:pt idx="312">
                  <c:v>3.6804444444444369</c:v>
                </c:pt>
                <c:pt idx="313">
                  <c:v>3.6830143737166288</c:v>
                </c:pt>
                <c:pt idx="314">
                  <c:v>3.6878606557376972</c:v>
                </c:pt>
                <c:pt idx="315">
                  <c:v>3.6818650306748428</c:v>
                </c:pt>
                <c:pt idx="316">
                  <c:v>3.7106448979591797</c:v>
                </c:pt>
                <c:pt idx="317">
                  <c:v>3.6991643002028467</c:v>
                </c:pt>
                <c:pt idx="318">
                  <c:v>3.7055951417003992</c:v>
                </c:pt>
                <c:pt idx="319">
                  <c:v>3.7117818181818181</c:v>
                </c:pt>
                <c:pt idx="320">
                  <c:v>3.7136612903225839</c:v>
                </c:pt>
                <c:pt idx="321">
                  <c:v>3.735235412474843</c:v>
                </c:pt>
                <c:pt idx="322">
                  <c:v>3.7239840000000033</c:v>
                </c:pt>
                <c:pt idx="323">
                  <c:v>3.7261796407185557</c:v>
                </c:pt>
                <c:pt idx="324">
                  <c:v>3.722342629482073</c:v>
                </c:pt>
                <c:pt idx="325">
                  <c:v>3.7236023856858882</c:v>
                </c:pt>
                <c:pt idx="326">
                  <c:v>3.7487857142857184</c:v>
                </c:pt>
                <c:pt idx="327">
                  <c:v>3.7356923076923052</c:v>
                </c:pt>
                <c:pt idx="328">
                  <c:v>3.7374094488189042</c:v>
                </c:pt>
                <c:pt idx="329">
                  <c:v>3.73261296660118</c:v>
                </c:pt>
                <c:pt idx="330">
                  <c:v>3.7352470588235271</c:v>
                </c:pt>
                <c:pt idx="331">
                  <c:v>3.7621056751467727</c:v>
                </c:pt>
                <c:pt idx="332">
                  <c:v>3.7501634241245161</c:v>
                </c:pt>
                <c:pt idx="333">
                  <c:v>3.7529475728155313</c:v>
                </c:pt>
                <c:pt idx="334">
                  <c:v>3.7505581395348822</c:v>
                </c:pt>
                <c:pt idx="335">
                  <c:v>3.7543752417794964</c:v>
                </c:pt>
                <c:pt idx="336">
                  <c:v>3.7810424710424742</c:v>
                </c:pt>
                <c:pt idx="337">
                  <c:v>3.7650748560460654</c:v>
                </c:pt>
                <c:pt idx="338">
                  <c:v>3.7485517241379323</c:v>
                </c:pt>
                <c:pt idx="339">
                  <c:v>3.7491625239005768</c:v>
                </c:pt>
                <c:pt idx="340">
                  <c:v>3.7571221374045756</c:v>
                </c:pt>
                <c:pt idx="341">
                  <c:v>3.7760228571428556</c:v>
                </c:pt>
                <c:pt idx="342">
                  <c:v>3.7597499999999959</c:v>
                </c:pt>
                <c:pt idx="343">
                  <c:v>3.7542759924385605</c:v>
                </c:pt>
                <c:pt idx="344">
                  <c:v>3.7609132075471696</c:v>
                </c:pt>
                <c:pt idx="345">
                  <c:v>3.7667118644067736</c:v>
                </c:pt>
                <c:pt idx="346">
                  <c:v>3.783654135338347</c:v>
                </c:pt>
                <c:pt idx="347">
                  <c:v>3.7739439252336409</c:v>
                </c:pt>
                <c:pt idx="348">
                  <c:v>3.7785895522388104</c:v>
                </c:pt>
                <c:pt idx="349">
                  <c:v>3.7804692737430168</c:v>
                </c:pt>
                <c:pt idx="350">
                  <c:v>3.7721040892193374</c:v>
                </c:pt>
                <c:pt idx="351">
                  <c:v>3.8027755102040879</c:v>
                </c:pt>
                <c:pt idx="352">
                  <c:v>3.7906937269372754</c:v>
                </c:pt>
                <c:pt idx="353">
                  <c:v>3.7860331491712773</c:v>
                </c:pt>
                <c:pt idx="354">
                  <c:v>3.7754338235294096</c:v>
                </c:pt>
                <c:pt idx="355">
                  <c:v>3.7778862385321132</c:v>
                </c:pt>
                <c:pt idx="356">
                  <c:v>3.7989890109890077</c:v>
                </c:pt>
                <c:pt idx="357">
                  <c:v>3.7898360655737728</c:v>
                </c:pt>
                <c:pt idx="358">
                  <c:v>3.792632727272732</c:v>
                </c:pt>
                <c:pt idx="359">
                  <c:v>3.8019528130671576</c:v>
                </c:pt>
                <c:pt idx="360">
                  <c:v>3.8041956521739069</c:v>
                </c:pt>
                <c:pt idx="361">
                  <c:v>3.8176274864376127</c:v>
                </c:pt>
                <c:pt idx="362">
                  <c:v>3.8069352517985653</c:v>
                </c:pt>
                <c:pt idx="363">
                  <c:v>3.8119281867145345</c:v>
                </c:pt>
                <c:pt idx="364">
                  <c:v>3.8170322580645157</c:v>
                </c:pt>
                <c:pt idx="365">
                  <c:v>3.8456887298747735</c:v>
                </c:pt>
                <c:pt idx="366">
                  <c:v>3.8167673179396107</c:v>
                </c:pt>
                <c:pt idx="367">
                  <c:v>3.8204042553191453</c:v>
                </c:pt>
                <c:pt idx="368">
                  <c:v>3.8230088495575258</c:v>
                </c:pt>
                <c:pt idx="369">
                  <c:v>3.8356537102473531</c:v>
                </c:pt>
                <c:pt idx="370">
                  <c:v>3.8488888888888821</c:v>
                </c:pt>
                <c:pt idx="371">
                  <c:v>3.8341894736842095</c:v>
                </c:pt>
                <c:pt idx="372">
                  <c:v>3.8410928196147096</c:v>
                </c:pt>
                <c:pt idx="373">
                  <c:v>3.8310419580419515</c:v>
                </c:pt>
                <c:pt idx="374">
                  <c:v>3.8268691099476402</c:v>
                </c:pt>
                <c:pt idx="375">
                  <c:v>3.845414634146338</c:v>
                </c:pt>
                <c:pt idx="376">
                  <c:v>3.8301005199306757</c:v>
                </c:pt>
                <c:pt idx="377">
                  <c:v>3.828332179930797</c:v>
                </c:pt>
                <c:pt idx="378">
                  <c:v>3.8317305699481925</c:v>
                </c:pt>
                <c:pt idx="379">
                  <c:v>3.8336896551724182</c:v>
                </c:pt>
                <c:pt idx="380">
                  <c:v>3.8671187607573145</c:v>
                </c:pt>
                <c:pt idx="381">
                  <c:v>3.8650684931506833</c:v>
                </c:pt>
                <c:pt idx="382">
                  <c:v>3.8664000000000018</c:v>
                </c:pt>
                <c:pt idx="383">
                  <c:v>3.8692627986348134</c:v>
                </c:pt>
                <c:pt idx="384">
                  <c:v>3.8783100511073201</c:v>
                </c:pt>
                <c:pt idx="385">
                  <c:v>3.9003673469387783</c:v>
                </c:pt>
                <c:pt idx="386">
                  <c:v>3.8904974619289314</c:v>
                </c:pt>
                <c:pt idx="387">
                  <c:v>3.89766891891892</c:v>
                </c:pt>
                <c:pt idx="388">
                  <c:v>3.8998988195615563</c:v>
                </c:pt>
                <c:pt idx="389">
                  <c:v>3.9036969696969694</c:v>
                </c:pt>
                <c:pt idx="390">
                  <c:v>3.9259966386554659</c:v>
                </c:pt>
                <c:pt idx="391">
                  <c:v>3.9175585284280938</c:v>
                </c:pt>
                <c:pt idx="392">
                  <c:v>3.917749582637736</c:v>
                </c:pt>
                <c:pt idx="393">
                  <c:v>3.9183600000000047</c:v>
                </c:pt>
                <c:pt idx="394">
                  <c:v>3.9192079866888498</c:v>
                </c:pt>
                <c:pt idx="395">
                  <c:v>3.9406843853820659</c:v>
                </c:pt>
                <c:pt idx="396">
                  <c:v>3.9274512396694239</c:v>
                </c:pt>
                <c:pt idx="397">
                  <c:v>3.9250693069306877</c:v>
                </c:pt>
                <c:pt idx="398">
                  <c:v>3.9200328947368459</c:v>
                </c:pt>
                <c:pt idx="399">
                  <c:v>3.9429753694581309</c:v>
                </c:pt>
                <c:pt idx="400">
                  <c:v>3.9351176470588229</c:v>
                </c:pt>
                <c:pt idx="401">
                  <c:v>3.942557911908652</c:v>
                </c:pt>
                <c:pt idx="402">
                  <c:v>3.9033615635179104</c:v>
                </c:pt>
                <c:pt idx="403">
                  <c:v>3.8596097560975648</c:v>
                </c:pt>
                <c:pt idx="404">
                  <c:v>3.8639805194805183</c:v>
                </c:pt>
                <c:pt idx="405">
                  <c:v>3.855605815831987</c:v>
                </c:pt>
                <c:pt idx="406">
                  <c:v>3.8776064516129019</c:v>
                </c:pt>
                <c:pt idx="407">
                  <c:v>3.8799420289855084</c:v>
                </c:pt>
                <c:pt idx="408">
                  <c:v>3.9042057877813479</c:v>
                </c:pt>
                <c:pt idx="409">
                  <c:v>3.9352680577849179</c:v>
                </c:pt>
                <c:pt idx="410">
                  <c:v>3.9156746411483243</c:v>
                </c:pt>
                <c:pt idx="411">
                  <c:v>3.9293312101910871</c:v>
                </c:pt>
                <c:pt idx="412">
                  <c:v>3.9447758346581865</c:v>
                </c:pt>
                <c:pt idx="413">
                  <c:v>3.972400000000003</c:v>
                </c:pt>
                <c:pt idx="414">
                  <c:v>3.9601137440758243</c:v>
                </c:pt>
                <c:pt idx="415">
                  <c:v>3.9603406940063137</c:v>
                </c:pt>
                <c:pt idx="416">
                  <c:v>3.972982677165354</c:v>
                </c:pt>
                <c:pt idx="417">
                  <c:v>3.9743207547169854</c:v>
                </c:pt>
                <c:pt idx="418">
                  <c:v>4.0039686028257471</c:v>
                </c:pt>
                <c:pt idx="419">
                  <c:v>4.0007812500000055</c:v>
                </c:pt>
                <c:pt idx="420">
                  <c:v>4.0113322932917281</c:v>
                </c:pt>
                <c:pt idx="421">
                  <c:v>4.0217943925233683</c:v>
                </c:pt>
                <c:pt idx="422">
                  <c:v>4.0224261275272131</c:v>
                </c:pt>
                <c:pt idx="423">
                  <c:v>4.0580496894409963</c:v>
                </c:pt>
                <c:pt idx="424">
                  <c:v>4.0493333333333368</c:v>
                </c:pt>
                <c:pt idx="425">
                  <c:v>4.0514144838212598</c:v>
                </c:pt>
                <c:pt idx="426">
                  <c:v>4.0470646153846168</c:v>
                </c:pt>
                <c:pt idx="427">
                  <c:v>4.044110599078345</c:v>
                </c:pt>
                <c:pt idx="428">
                  <c:v>4.05577981651376</c:v>
                </c:pt>
                <c:pt idx="429">
                  <c:v>4.0629435114503805</c:v>
                </c:pt>
                <c:pt idx="430">
                  <c:v>4.0653109756097567</c:v>
                </c:pt>
                <c:pt idx="431">
                  <c:v>4.0711780821917749</c:v>
                </c:pt>
                <c:pt idx="432">
                  <c:v>4.0740729483282676</c:v>
                </c:pt>
                <c:pt idx="433">
                  <c:v>4.0848835098335821</c:v>
                </c:pt>
                <c:pt idx="434">
                  <c:v>4.1068277945619354</c:v>
                </c:pt>
                <c:pt idx="435">
                  <c:v>4.1088868778280521</c:v>
                </c:pt>
                <c:pt idx="436">
                  <c:v>4.1256867469879488</c:v>
                </c:pt>
                <c:pt idx="437">
                  <c:v>4.1267909774436058</c:v>
                </c:pt>
                <c:pt idx="438">
                  <c:v>4.1398922155688656</c:v>
                </c:pt>
                <c:pt idx="439">
                  <c:v>4.148017937219727</c:v>
                </c:pt>
                <c:pt idx="440">
                  <c:v>4.1572477611940339</c:v>
                </c:pt>
                <c:pt idx="441">
                  <c:v>4.1564709388971677</c:v>
                </c:pt>
                <c:pt idx="442">
                  <c:v>4.1559642857142816</c:v>
                </c:pt>
                <c:pt idx="443">
                  <c:v>4.1585066666666632</c:v>
                </c:pt>
                <c:pt idx="444">
                  <c:v>4.1550177514792921</c:v>
                </c:pt>
                <c:pt idx="445">
                  <c:v>4.1630782865583482</c:v>
                </c:pt>
                <c:pt idx="446">
                  <c:v>4.1763716814159251</c:v>
                </c:pt>
                <c:pt idx="447">
                  <c:v>4.1820972017673004</c:v>
                </c:pt>
                <c:pt idx="448">
                  <c:v>4.1945278592375397</c:v>
                </c:pt>
                <c:pt idx="449">
                  <c:v>4.1959238653001503</c:v>
                </c:pt>
                <c:pt idx="450">
                  <c:v>4.2115789473684195</c:v>
                </c:pt>
                <c:pt idx="451">
                  <c:v>4.2143124087591275</c:v>
                </c:pt>
                <c:pt idx="452">
                  <c:v>4.2263790087463526</c:v>
                </c:pt>
                <c:pt idx="453">
                  <c:v>4.2377068214804057</c:v>
                </c:pt>
                <c:pt idx="454">
                  <c:v>4.2450782608695645</c:v>
                </c:pt>
                <c:pt idx="455">
                  <c:v>4.2382575976845125</c:v>
                </c:pt>
                <c:pt idx="456">
                  <c:v>4.2422774566473933</c:v>
                </c:pt>
                <c:pt idx="457">
                  <c:v>4.2466493506493466</c:v>
                </c:pt>
                <c:pt idx="458">
                  <c:v>4.2586551724137891</c:v>
                </c:pt>
                <c:pt idx="459">
                  <c:v>4.2622037302726001</c:v>
                </c:pt>
                <c:pt idx="460">
                  <c:v>4.2619255014326693</c:v>
                </c:pt>
                <c:pt idx="461">
                  <c:v>4.2605150214592244</c:v>
                </c:pt>
                <c:pt idx="462">
                  <c:v>4.2665657142857176</c:v>
                </c:pt>
                <c:pt idx="463">
                  <c:v>4.2907500000000054</c:v>
                </c:pt>
                <c:pt idx="464">
                  <c:v>4.2999829787234072</c:v>
                </c:pt>
                <c:pt idx="465">
                  <c:v>4.3035807365439078</c:v>
                </c:pt>
                <c:pt idx="466">
                  <c:v>4.3073719943422919</c:v>
                </c:pt>
                <c:pt idx="467">
                  <c:v>4.3220281690140832</c:v>
                </c:pt>
                <c:pt idx="468">
                  <c:v>4.3229873417721567</c:v>
                </c:pt>
                <c:pt idx="469">
                  <c:v>4.3259157303370843</c:v>
                </c:pt>
                <c:pt idx="470">
                  <c:v>4.3366115007012676</c:v>
                </c:pt>
                <c:pt idx="471">
                  <c:v>4.3490420168067283</c:v>
                </c:pt>
                <c:pt idx="472">
                  <c:v>4.3623765690376546</c:v>
                </c:pt>
                <c:pt idx="473">
                  <c:v>4.3668300835654597</c:v>
                </c:pt>
                <c:pt idx="474">
                  <c:v>4.3628094575799707</c:v>
                </c:pt>
                <c:pt idx="475">
                  <c:v>4.3658500000000044</c:v>
                </c:pt>
                <c:pt idx="476">
                  <c:v>4.3699805825242706</c:v>
                </c:pt>
                <c:pt idx="477">
                  <c:v>4.382502762430935</c:v>
                </c:pt>
                <c:pt idx="478">
                  <c:v>4.3830124137931001</c:v>
                </c:pt>
                <c:pt idx="479">
                  <c:v>4.3876363636363642</c:v>
                </c:pt>
                <c:pt idx="480">
                  <c:v>4.388731774415402</c:v>
                </c:pt>
                <c:pt idx="481">
                  <c:v>4.3966978021978003</c:v>
                </c:pt>
                <c:pt idx="482">
                  <c:v>4.4120437756497903</c:v>
                </c:pt>
                <c:pt idx="483">
                  <c:v>4.4101967213114772</c:v>
                </c:pt>
                <c:pt idx="484">
                  <c:v>4.4163601637107801</c:v>
                </c:pt>
                <c:pt idx="485">
                  <c:v>4.4156893732970017</c:v>
                </c:pt>
                <c:pt idx="486">
                  <c:v>4.4247673469387729</c:v>
                </c:pt>
                <c:pt idx="487">
                  <c:v>4.4337073170731731</c:v>
                </c:pt>
                <c:pt idx="488">
                  <c:v>4.4299485791610316</c:v>
                </c:pt>
                <c:pt idx="489">
                  <c:v>4.4351999999999965</c:v>
                </c:pt>
                <c:pt idx="490">
                  <c:v>4.4319838056680103</c:v>
                </c:pt>
                <c:pt idx="491">
                  <c:v>4.4361994609164386</c:v>
                </c:pt>
                <c:pt idx="492">
                  <c:v>4.4525147453083083</c:v>
                </c:pt>
                <c:pt idx="493">
                  <c:v>4.4573493975903595</c:v>
                </c:pt>
                <c:pt idx="494">
                  <c:v>4.4624117647058821</c:v>
                </c:pt>
                <c:pt idx="495">
                  <c:v>4.4680373831775668</c:v>
                </c:pt>
                <c:pt idx="496">
                  <c:v>4.482574468085109</c:v>
                </c:pt>
                <c:pt idx="497">
                  <c:v>4.4852270916334609</c:v>
                </c:pt>
                <c:pt idx="498">
                  <c:v>4.4895915119363341</c:v>
                </c:pt>
                <c:pt idx="499">
                  <c:v>4.494945695364235</c:v>
                </c:pt>
                <c:pt idx="500">
                  <c:v>4.4993333333333361</c:v>
                </c:pt>
                <c:pt idx="501">
                  <c:v>4.5124743083003924</c:v>
                </c:pt>
                <c:pt idx="502">
                  <c:v>4.5134052631578951</c:v>
                </c:pt>
                <c:pt idx="503">
                  <c:v>4.5173613666228611</c:v>
                </c:pt>
                <c:pt idx="504">
                  <c:v>4.4163601637107801</c:v>
                </c:pt>
                <c:pt idx="505">
                  <c:v>4.4156893732970017</c:v>
                </c:pt>
                <c:pt idx="506">
                  <c:v>4.4247673469387729</c:v>
                </c:pt>
                <c:pt idx="507">
                  <c:v>4.4337073170731731</c:v>
                </c:pt>
                <c:pt idx="508">
                  <c:v>4.4299485791610316</c:v>
                </c:pt>
                <c:pt idx="509">
                  <c:v>4.4351999999999965</c:v>
                </c:pt>
                <c:pt idx="510">
                  <c:v>4.4319838056680103</c:v>
                </c:pt>
                <c:pt idx="511">
                  <c:v>4.4361994609164386</c:v>
                </c:pt>
                <c:pt idx="512">
                  <c:v>4.4525147453083083</c:v>
                </c:pt>
                <c:pt idx="513">
                  <c:v>4.4573493975903595</c:v>
                </c:pt>
                <c:pt idx="514">
                  <c:v>4.4624117647058821</c:v>
                </c:pt>
                <c:pt idx="515">
                  <c:v>4.4680373831775668</c:v>
                </c:pt>
                <c:pt idx="516">
                  <c:v>4.482574468085109</c:v>
                </c:pt>
                <c:pt idx="517">
                  <c:v>4.4852270916334609</c:v>
                </c:pt>
                <c:pt idx="518">
                  <c:v>4.4895915119363341</c:v>
                </c:pt>
                <c:pt idx="519">
                  <c:v>4.494945695364235</c:v>
                </c:pt>
                <c:pt idx="520">
                  <c:v>4.4993333333333361</c:v>
                </c:pt>
                <c:pt idx="521">
                  <c:v>4.5124743083003924</c:v>
                </c:pt>
                <c:pt idx="522">
                  <c:v>4.5134052631578951</c:v>
                </c:pt>
                <c:pt idx="523">
                  <c:v>4.5173613666228611</c:v>
                </c:pt>
              </c:numCache>
            </c:numRef>
          </c:val>
          <c:smooth val="0"/>
          <c:extLst xmlns:c16r2="http://schemas.microsoft.com/office/drawing/2015/06/chart">
            <c:ext xmlns:c16="http://schemas.microsoft.com/office/drawing/2014/chart" uri="{C3380CC4-5D6E-409C-BE32-E72D297353CC}">
              <c16:uniqueId val="{00000001-90A8-44E5-98CE-531C07F9DBB3}"/>
            </c:ext>
          </c:extLst>
        </c:ser>
        <c:dLbls>
          <c:showLegendKey val="0"/>
          <c:showVal val="0"/>
          <c:showCatName val="0"/>
          <c:showSerName val="0"/>
          <c:showPercent val="0"/>
          <c:showBubbleSize val="0"/>
        </c:dLbls>
        <c:marker val="1"/>
        <c:smooth val="0"/>
        <c:axId val="37885824"/>
        <c:axId val="37887360"/>
      </c:lineChart>
      <c:dateAx>
        <c:axId val="37885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MX"/>
          </a:p>
        </c:txPr>
        <c:crossAx val="37887360"/>
        <c:crosses val="autoZero"/>
        <c:auto val="1"/>
        <c:lblOffset val="100"/>
        <c:baseTimeUnit val="days"/>
      </c:dateAx>
      <c:valAx>
        <c:axId val="37887360"/>
        <c:scaling>
          <c:orientation val="minMax"/>
          <c:max val="5"/>
          <c:min val="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crossAx val="37885824"/>
        <c:crosses val="autoZero"/>
        <c:crossBetween val="between"/>
      </c:valAx>
      <c:valAx>
        <c:axId val="37889152"/>
        <c:scaling>
          <c:orientation val="minMax"/>
        </c:scaling>
        <c:delete val="0"/>
        <c:axPos val="r"/>
        <c:numFmt formatCode="_(* #,##0.00_);_(* \(#,##0.00\);_(* &quot;-&quot;??_);_(@_)" sourceLinked="1"/>
        <c:majorTickMark val="out"/>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s-MX"/>
          </a:p>
        </c:txPr>
        <c:crossAx val="37891072"/>
        <c:crosses val="max"/>
        <c:crossBetween val="between"/>
        <c:dispUnits>
          <c:builtInUnit val="millions"/>
          <c:dispUnitsLbl>
            <c:layout>
              <c:manualLayout>
                <c:xMode val="edge"/>
                <c:yMode val="edge"/>
                <c:x val="0.92041394185416958"/>
                <c:y val="0.33417093151211336"/>
              </c:manualLayout>
            </c:layout>
          </c:dispUnitsLbl>
        </c:dispUnits>
      </c:valAx>
      <c:dateAx>
        <c:axId val="37891072"/>
        <c:scaling>
          <c:orientation val="minMax"/>
        </c:scaling>
        <c:delete val="1"/>
        <c:axPos val="b"/>
        <c:numFmt formatCode="m/d/yyyy" sourceLinked="1"/>
        <c:majorTickMark val="out"/>
        <c:minorTickMark val="none"/>
        <c:tickLblPos val="nextTo"/>
        <c:crossAx val="37889152"/>
        <c:crosses val="autoZero"/>
        <c:auto val="1"/>
        <c:lblOffset val="100"/>
        <c:baseTimeUnit val="days"/>
      </c:dateAx>
      <c:spPr>
        <a:noFill/>
        <a:ln>
          <a:noFill/>
        </a:ln>
        <a:effectLst/>
      </c:spPr>
    </c:plotArea>
    <c:legend>
      <c:legendPos val="b"/>
      <c:layout>
        <c:manualLayout>
          <c:xMode val="edge"/>
          <c:yMode val="edge"/>
          <c:x val="0.23722343077613334"/>
          <c:y val="0.92513178809103769"/>
          <c:w val="0.4819266853601829"/>
          <c:h val="7.486821190896228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vert="horz"/>
          <a:lstStyle/>
          <a:p>
            <a:pPr>
              <a:defRPr sz="1400"/>
            </a:pPr>
            <a:r>
              <a:rPr lang="es-MX" sz="1400" dirty="0"/>
              <a:t>VENCIMIENTOS</a:t>
            </a:r>
          </a:p>
        </c:rich>
      </c:tx>
      <c:layout/>
      <c:overlay val="0"/>
      <c:spPr>
        <a:noFill/>
        <a:ln>
          <a:noFill/>
        </a:ln>
        <a:effectLst/>
      </c:spPr>
    </c:title>
    <c:autoTitleDeleted val="0"/>
    <c:plotArea>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latin typeface="Century Gothic" panose="020B0502020202020204" pitchFamily="34" charset="0"/>
        </a:defRPr>
      </a:pPr>
      <a:endParaRPr lang="es-MX"/>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por SECTORES</a:t>
            </a:r>
          </a:p>
        </c:rich>
      </c:tx>
      <c:layout/>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53A0-48B8-8485-D7AA6B062FB0}"/>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53A0-48B8-8485-D7AA6B062FB0}"/>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53A0-48B8-8485-D7AA6B062FB0}"/>
              </c:ext>
            </c:extLst>
          </c:dPt>
          <c:dPt>
            <c:idx val="3"/>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53A0-48B8-8485-D7AA6B062FB0}"/>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53A0-48B8-8485-D7AA6B062FB0}"/>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53A0-48B8-8485-D7AA6B062FB0}"/>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53A0-48B8-8485-D7AA6B062FB0}"/>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53A0-48B8-8485-D7AA6B062FB0}"/>
                </c:ext>
                <c:ext xmlns:c15="http://schemas.microsoft.com/office/drawing/2012/chart" uri="{CE6537A1-D6FC-4f65-9D91-7224C49458BB}"/>
              </c:extLst>
            </c:dLbl>
            <c:dLbl>
              <c:idx val="1"/>
              <c:layout>
                <c:manualLayout>
                  <c:x val="5.4666598305742393E-2"/>
                  <c:y val="-0.1388888888888889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53A0-48B8-8485-D7AA6B062FB0}"/>
                </c:ext>
                <c:ext xmlns:c15="http://schemas.microsoft.com/office/drawing/2012/chart" uri="{CE6537A1-D6FC-4f65-9D91-7224C49458BB}"/>
              </c:extLst>
            </c:dLbl>
            <c:dLbl>
              <c:idx val="2"/>
              <c:layout>
                <c:manualLayout>
                  <c:x val="9.6700678994189299E-2"/>
                  <c:y val="-7.870370370370374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53A0-48B8-8485-D7AA6B062FB0}"/>
                </c:ext>
                <c:ext xmlns:c15="http://schemas.microsoft.com/office/drawing/2012/chart" uri="{CE6537A1-D6FC-4f65-9D91-7224C49458BB}"/>
              </c:extLst>
            </c:dLbl>
            <c:dLbl>
              <c:idx val="3"/>
              <c:layout>
                <c:manualLayout>
                  <c:x val="7.9916065516058107E-2"/>
                  <c:y val="-4.6296296296296294E-3"/>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53A0-48B8-8485-D7AA6B062FB0}"/>
                </c:ext>
                <c:ext xmlns:c15="http://schemas.microsoft.com/office/drawing/2012/chart" uri="{CE6537A1-D6FC-4f65-9D91-7224C49458BB}"/>
              </c:extLst>
            </c:dLbl>
            <c:dLbl>
              <c:idx val="4"/>
              <c:layout>
                <c:manualLayout>
                  <c:x val="8.4357934202056672E-2"/>
                  <c:y val="7.8703703703703706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9-53A0-48B8-8485-D7AA6B062FB0}"/>
                </c:ext>
                <c:ext xmlns:c15="http://schemas.microsoft.com/office/drawing/2012/chart" uri="{CE6537A1-D6FC-4f65-9D91-7224C49458BB}"/>
              </c:extLst>
            </c:dLbl>
            <c:dLbl>
              <c:idx val="5"/>
              <c:layout>
                <c:manualLayout>
                  <c:x val="1.8453298106699916E-2"/>
                  <c:y val="0.16666666666666666"/>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B-53A0-48B8-8485-D7AA6B062FB0}"/>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31.03.2017.xlsx]FINVIT'!$U$39:$U$45</c:f>
              <c:strCache>
                <c:ptCount val="7"/>
                <c:pt idx="0">
                  <c:v>Finanzas</c:v>
                </c:pt>
                <c:pt idx="1">
                  <c:v>Infraestructura</c:v>
                </c:pt>
                <c:pt idx="2">
                  <c:v>Transporte</c:v>
                </c:pt>
                <c:pt idx="3">
                  <c:v>Construccion</c:v>
                </c:pt>
                <c:pt idx="4">
                  <c:v>Empresa productiva del estado</c:v>
                </c:pt>
                <c:pt idx="5">
                  <c:v>Banco de desarrollo</c:v>
                </c:pt>
                <c:pt idx="6">
                  <c:v>Gubernamental</c:v>
                </c:pt>
              </c:strCache>
            </c:strRef>
          </c:cat>
          <c:val>
            <c:numRef>
              <c:f>'[Historico_Vector 31.03.2017.xlsx]FINVIT'!$V$39:$V$45</c:f>
              <c:numCache>
                <c:formatCode>_(* #,##0.00_);_(* \(#,##0.00\);_(* "-"??_);_(@_)</c:formatCode>
                <c:ptCount val="7"/>
                <c:pt idx="0">
                  <c:v>8062139.9399999995</c:v>
                </c:pt>
                <c:pt idx="1">
                  <c:v>2201790.42</c:v>
                </c:pt>
                <c:pt idx="2">
                  <c:v>1016167.86</c:v>
                </c:pt>
                <c:pt idx="3">
                  <c:v>830917.44</c:v>
                </c:pt>
                <c:pt idx="4">
                  <c:v>2989352.4299999997</c:v>
                </c:pt>
                <c:pt idx="5">
                  <c:v>2401829.67</c:v>
                </c:pt>
                <c:pt idx="6">
                  <c:v>36782433.739999995</c:v>
                </c:pt>
              </c:numCache>
            </c:numRef>
          </c:val>
          <c:extLst xmlns:c16r2="http://schemas.microsoft.com/office/drawing/2015/06/chart">
            <c:ext xmlns:c16="http://schemas.microsoft.com/office/drawing/2014/chart" uri="{C3380CC4-5D6E-409C-BE32-E72D297353CC}">
              <c16:uniqueId val="{0000000E-53A0-48B8-8485-D7AA6B062FB0}"/>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por Clase de Activo</a:t>
            </a:r>
          </a:p>
        </c:rich>
      </c:tx>
      <c:layout/>
      <c:overlay val="0"/>
      <c:spPr>
        <a:noFill/>
        <a:ln>
          <a:noFill/>
        </a:ln>
        <a:effectLst/>
      </c:spPr>
    </c:title>
    <c:autoTitleDeleted val="0"/>
    <c:plotArea>
      <c:layout/>
      <c:pieChart>
        <c:varyColors val="1"/>
        <c:ser>
          <c:idx val="0"/>
          <c:order val="0"/>
          <c:dPt>
            <c:idx val="0"/>
            <c:bubble3D val="0"/>
            <c:spPr>
              <a:solidFill>
                <a:schemeClr val="accent2">
                  <a:shade val="53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C3AF-4A0E-A111-C6183D76273E}"/>
              </c:ext>
            </c:extLst>
          </c:dPt>
          <c:dPt>
            <c:idx val="1"/>
            <c:bubble3D val="0"/>
            <c:spPr>
              <a:solidFill>
                <a:schemeClr val="accent2">
                  <a:shade val="76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C3AF-4A0E-A111-C6183D76273E}"/>
              </c:ext>
            </c:extLst>
          </c:dPt>
          <c:dPt>
            <c:idx val="2"/>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C3AF-4A0E-A111-C6183D76273E}"/>
              </c:ext>
            </c:extLst>
          </c:dPt>
          <c:dPt>
            <c:idx val="3"/>
            <c:bubble3D val="0"/>
            <c:spPr>
              <a:solidFill>
                <a:schemeClr val="accent2">
                  <a:tint val="77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C3AF-4A0E-A111-C6183D76273E}"/>
              </c:ext>
            </c:extLst>
          </c:dPt>
          <c:dPt>
            <c:idx val="4"/>
            <c:bubble3D val="0"/>
            <c:spPr>
              <a:solidFill>
                <a:schemeClr val="accent2">
                  <a:tint val="54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C3AF-4A0E-A111-C6183D76273E}"/>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C3AF-4A0E-A111-C6183D76273E}"/>
                </c:ext>
                <c:ext xmlns:c15="http://schemas.microsoft.com/office/drawing/2012/chart" uri="{CE6537A1-D6FC-4f65-9D91-7224C49458BB}"/>
              </c:extLst>
            </c:dLbl>
            <c:dLbl>
              <c:idx val="1"/>
              <c:layout>
                <c:manualLayout>
                  <c:x val="-5.9656972408650257E-3"/>
                  <c:y val="6.944444444444444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C3AF-4A0E-A111-C6183D76273E}"/>
                </c:ext>
                <c:ext xmlns:c15="http://schemas.microsoft.com/office/drawing/2012/chart" uri="{CE6537A1-D6FC-4f65-9D91-7224C49458BB}"/>
              </c:extLst>
            </c:dLbl>
            <c:dLbl>
              <c:idx val="2"/>
              <c:layout>
                <c:manualLayout>
                  <c:x val="-5.8217652442086702E-2"/>
                  <c:y val="-2.251181515779009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C3AF-4A0E-A111-C6183D76273E}"/>
                </c:ext>
                <c:ext xmlns:c15="http://schemas.microsoft.com/office/drawing/2012/chart" uri="{CE6537A1-D6FC-4f65-9D91-7224C49458BB}"/>
              </c:extLst>
            </c:dLbl>
            <c:dLbl>
              <c:idx val="3"/>
              <c:layout>
                <c:manualLayout>
                  <c:x val="-8.5586498863496861E-3"/>
                  <c:y val="-5.0592025286972465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C3AF-4A0E-A111-C6183D76273E}"/>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31.03.2017.xlsx]FINVIT'!$O$38:$O$42</c:f>
              <c:strCache>
                <c:ptCount val="5"/>
                <c:pt idx="0">
                  <c:v>Udibonos</c:v>
                </c:pt>
                <c:pt idx="1">
                  <c:v>Revisables Gubernamental</c:v>
                </c:pt>
                <c:pt idx="2">
                  <c:v>Revisables Paraestatales</c:v>
                </c:pt>
                <c:pt idx="3">
                  <c:v>Revisables Corporativo</c:v>
                </c:pt>
                <c:pt idx="4">
                  <c:v>Reporto</c:v>
                </c:pt>
              </c:strCache>
            </c:strRef>
          </c:cat>
          <c:val>
            <c:numRef>
              <c:f>'[Historico_Vector 31.03.2017.xlsx]FINVIT'!$P$38:$P$42</c:f>
              <c:numCache>
                <c:formatCode>#,##0.00_);\(#,##0.00\)</c:formatCode>
                <c:ptCount val="5"/>
                <c:pt idx="0">
                  <c:v>4583235.26</c:v>
                </c:pt>
                <c:pt idx="1">
                  <c:v>24177937.48</c:v>
                </c:pt>
                <c:pt idx="2">
                  <c:v>5391182.0999999996</c:v>
                </c:pt>
                <c:pt idx="3">
                  <c:v>12111015.659999998</c:v>
                </c:pt>
                <c:pt idx="4">
                  <c:v>8021261</c:v>
                </c:pt>
              </c:numCache>
            </c:numRef>
          </c:val>
          <c:extLst xmlns:c16r2="http://schemas.microsoft.com/office/drawing/2015/06/chart">
            <c:ext xmlns:c16="http://schemas.microsoft.com/office/drawing/2014/chart" uri="{C3380CC4-5D6E-409C-BE32-E72D297353CC}">
              <c16:uniqueId val="{0000000A-C3AF-4A0E-A111-C6183D76273E}"/>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VENCIMIENTOS</a:t>
            </a:r>
          </a:p>
        </c:rich>
      </c:tx>
      <c:layout/>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157A-4A6B-939E-615A22944C85}"/>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157A-4A6B-939E-615A22944C85}"/>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157A-4A6B-939E-615A22944C85}"/>
              </c:ext>
            </c:extLst>
          </c:dPt>
          <c:dPt>
            <c:idx val="3"/>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157A-4A6B-939E-615A22944C85}"/>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157A-4A6B-939E-615A22944C85}"/>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157A-4A6B-939E-615A22944C85}"/>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157A-4A6B-939E-615A22944C85}"/>
              </c:ext>
            </c:extLst>
          </c:dPt>
          <c:dLbls>
            <c:dLbl>
              <c:idx val="0"/>
              <c:layout>
                <c:manualLayout>
                  <c:x val="-2.2731216309009344E-2"/>
                  <c:y val="-1.388888888888888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157A-4A6B-939E-615A22944C85}"/>
                </c:ext>
                <c:ext xmlns:c15="http://schemas.microsoft.com/office/drawing/2012/chart" uri="{CE6537A1-D6FC-4f65-9D91-7224C49458BB}"/>
              </c:extLst>
            </c:dLbl>
            <c:dLbl>
              <c:idx val="1"/>
              <c:layout>
                <c:manualLayout>
                  <c:x val="-5.9656972408650257E-3"/>
                  <c:y val="6.944444444444444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157A-4A6B-939E-615A22944C85}"/>
                </c:ext>
                <c:ext xmlns:c15="http://schemas.microsoft.com/office/drawing/2012/chart" uri="{CE6537A1-D6FC-4f65-9D91-7224C49458BB}"/>
              </c:extLst>
            </c:dLbl>
            <c:dLbl>
              <c:idx val="2"/>
              <c:layout>
                <c:manualLayout>
                  <c:x val="-3.6585691788341423E-2"/>
                  <c:y val="9.2592592592592587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157A-4A6B-939E-615A22944C85}"/>
                </c:ext>
                <c:ext xmlns:c15="http://schemas.microsoft.com/office/drawing/2012/chart" uri="{CE6537A1-D6FC-4f65-9D91-7224C49458BB}"/>
              </c:extLst>
            </c:dLbl>
            <c:dLbl>
              <c:idx val="3"/>
              <c:layout>
                <c:manualLayout>
                  <c:x val="2.9828486204325131E-2"/>
                  <c:y val="0.1249999999999999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157A-4A6B-939E-615A22944C85}"/>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31.03.2017.xlsx]FINVIT'!$AD$39:$AD$41</c:f>
              <c:strCache>
                <c:ptCount val="3"/>
                <c:pt idx="0">
                  <c:v>0 - 1 Año</c:v>
                </c:pt>
                <c:pt idx="1">
                  <c:v>1 - 3 Años</c:v>
                </c:pt>
                <c:pt idx="2">
                  <c:v>3 - 5 Años</c:v>
                </c:pt>
              </c:strCache>
            </c:strRef>
          </c:cat>
          <c:val>
            <c:numRef>
              <c:f>'[Historico_Vector 31.03.2017.xlsx]FINVIT'!$AE$39:$AE$41</c:f>
              <c:numCache>
                <c:formatCode>_(* #,##0.00_);_(* \(#,##0.00\);_(* "-"??_);_(@_)</c:formatCode>
                <c:ptCount val="3"/>
                <c:pt idx="0">
                  <c:v>15998414.390000001</c:v>
                </c:pt>
                <c:pt idx="1">
                  <c:v>18643532.129999999</c:v>
                </c:pt>
                <c:pt idx="2">
                  <c:v>19642684.979999997</c:v>
                </c:pt>
              </c:numCache>
            </c:numRef>
          </c:val>
          <c:extLst xmlns:c16r2="http://schemas.microsoft.com/office/drawing/2015/06/chart">
            <c:ext xmlns:c16="http://schemas.microsoft.com/office/drawing/2014/chart" uri="{C3380CC4-5D6E-409C-BE32-E72D297353CC}">
              <c16:uniqueId val="{0000000E-157A-4A6B-939E-615A22944C85}"/>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CALIFICACIÓN</a:t>
            </a:r>
          </a:p>
        </c:rich>
      </c:tx>
      <c:layout/>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828B-4AF7-B890-09D270083D98}"/>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828B-4AF7-B890-09D270083D98}"/>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828B-4AF7-B890-09D270083D98}"/>
              </c:ext>
            </c:extLst>
          </c:dPt>
          <c:dPt>
            <c:idx val="3"/>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828B-4AF7-B890-09D270083D98}"/>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828B-4AF7-B890-09D270083D98}"/>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828B-4AF7-B890-09D270083D98}"/>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828B-4AF7-B890-09D270083D98}"/>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828B-4AF7-B890-09D270083D98}"/>
                </c:ext>
                <c:ext xmlns:c15="http://schemas.microsoft.com/office/drawing/2012/chart" uri="{CE6537A1-D6FC-4f65-9D91-7224C49458BB}"/>
              </c:extLst>
            </c:dLbl>
            <c:dLbl>
              <c:idx val="1"/>
              <c:layout>
                <c:manualLayout>
                  <c:x val="-3.089126672767303E-3"/>
                  <c:y val="3.795014046685300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828B-4AF7-B890-09D270083D98}"/>
                </c:ext>
                <c:ext xmlns:c15="http://schemas.microsoft.com/office/drawing/2012/chart" uri="{CE6537A1-D6FC-4f65-9D91-7224C49458BB}"/>
              </c:extLst>
            </c:dLbl>
            <c:dLbl>
              <c:idx val="2"/>
              <c:layout>
                <c:manualLayout>
                  <c:x val="2.5986445714906995E-2"/>
                  <c:y val="1.6367133944798121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828B-4AF7-B890-09D270083D98}"/>
                </c:ext>
                <c:ext xmlns:c15="http://schemas.microsoft.com/office/drawing/2012/chart" uri="{CE6537A1-D6FC-4f65-9D91-7224C49458BB}"/>
              </c:extLst>
            </c:dLbl>
            <c:dLbl>
              <c:idx val="3"/>
              <c:layout>
                <c:manualLayout>
                  <c:x val="2.9828486204325131E-2"/>
                  <c:y val="0.1249999999999999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828B-4AF7-B890-09D270083D9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31.03.2017.xlsx]FINVIT'!$AI$39:$AI$41</c:f>
              <c:strCache>
                <c:ptCount val="3"/>
                <c:pt idx="0">
                  <c:v>AAA</c:v>
                </c:pt>
                <c:pt idx="1">
                  <c:v>AA+</c:v>
                </c:pt>
                <c:pt idx="2">
                  <c:v>AA</c:v>
                </c:pt>
              </c:strCache>
            </c:strRef>
          </c:cat>
          <c:val>
            <c:numRef>
              <c:f>'[Historico_Vector 31.03.2017.xlsx]FINVIT'!$AJ$39:$AJ$41</c:f>
              <c:numCache>
                <c:formatCode>_(* #,##0.00_);_(* \(#,##0.00\);_(* "-"??_);_(@_)</c:formatCode>
                <c:ptCount val="3"/>
                <c:pt idx="0">
                  <c:v>48551057.350000001</c:v>
                </c:pt>
                <c:pt idx="1">
                  <c:v>2019645.27</c:v>
                </c:pt>
                <c:pt idx="2">
                  <c:v>3713928.88</c:v>
                </c:pt>
              </c:numCache>
            </c:numRef>
          </c:val>
          <c:extLst xmlns:c16r2="http://schemas.microsoft.com/office/drawing/2015/06/chart">
            <c:ext xmlns:c16="http://schemas.microsoft.com/office/drawing/2014/chart" uri="{C3380CC4-5D6E-409C-BE32-E72D297353CC}">
              <c16:uniqueId val="{0000000E-828B-4AF7-B890-09D270083D98}"/>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4"/>
          <c:order val="0"/>
          <c:tx>
            <c:v>FANVIT-A</c:v>
          </c:tx>
          <c:spPr>
            <a:ln w="31750" cap="rnd">
              <a:solidFill>
                <a:srgbClr val="00B050"/>
              </a:solidFill>
              <a:round/>
            </a:ln>
            <a:effectLst/>
          </c:spPr>
          <c:marker>
            <c:symbol val="none"/>
          </c:marker>
          <c:cat>
            <c:numRef>
              <c:f>Hoja2!$A$2:$A$192</c:f>
              <c:numCache>
                <c:formatCode>m/d/yyyy</c:formatCode>
                <c:ptCount val="191"/>
                <c:pt idx="0">
                  <c:v>42551</c:v>
                </c:pt>
                <c:pt idx="1">
                  <c:v>42552</c:v>
                </c:pt>
                <c:pt idx="2">
                  <c:v>42555</c:v>
                </c:pt>
                <c:pt idx="3">
                  <c:v>42556</c:v>
                </c:pt>
                <c:pt idx="4">
                  <c:v>42557</c:v>
                </c:pt>
                <c:pt idx="5">
                  <c:v>42558</c:v>
                </c:pt>
                <c:pt idx="6">
                  <c:v>42559</c:v>
                </c:pt>
                <c:pt idx="7">
                  <c:v>42562</c:v>
                </c:pt>
                <c:pt idx="8">
                  <c:v>42563</c:v>
                </c:pt>
                <c:pt idx="9">
                  <c:v>42564</c:v>
                </c:pt>
                <c:pt idx="10">
                  <c:v>42565</c:v>
                </c:pt>
                <c:pt idx="11">
                  <c:v>42566</c:v>
                </c:pt>
                <c:pt idx="12">
                  <c:v>42569</c:v>
                </c:pt>
                <c:pt idx="13">
                  <c:v>42570</c:v>
                </c:pt>
                <c:pt idx="14">
                  <c:v>42571</c:v>
                </c:pt>
                <c:pt idx="15">
                  <c:v>42572</c:v>
                </c:pt>
                <c:pt idx="16">
                  <c:v>42573</c:v>
                </c:pt>
                <c:pt idx="17">
                  <c:v>42576</c:v>
                </c:pt>
                <c:pt idx="18">
                  <c:v>42577</c:v>
                </c:pt>
                <c:pt idx="19">
                  <c:v>42578</c:v>
                </c:pt>
                <c:pt idx="20">
                  <c:v>42579</c:v>
                </c:pt>
                <c:pt idx="21">
                  <c:v>42580</c:v>
                </c:pt>
                <c:pt idx="22">
                  <c:v>42583</c:v>
                </c:pt>
                <c:pt idx="23">
                  <c:v>42584</c:v>
                </c:pt>
                <c:pt idx="24">
                  <c:v>42585</c:v>
                </c:pt>
                <c:pt idx="25">
                  <c:v>42586</c:v>
                </c:pt>
                <c:pt idx="26">
                  <c:v>42587</c:v>
                </c:pt>
                <c:pt idx="27">
                  <c:v>42590</c:v>
                </c:pt>
                <c:pt idx="28">
                  <c:v>42591</c:v>
                </c:pt>
                <c:pt idx="29">
                  <c:v>42592</c:v>
                </c:pt>
                <c:pt idx="30">
                  <c:v>42593</c:v>
                </c:pt>
                <c:pt idx="31">
                  <c:v>42594</c:v>
                </c:pt>
                <c:pt idx="32">
                  <c:v>42597</c:v>
                </c:pt>
                <c:pt idx="33">
                  <c:v>42598</c:v>
                </c:pt>
                <c:pt idx="34">
                  <c:v>42599</c:v>
                </c:pt>
                <c:pt idx="35">
                  <c:v>42600</c:v>
                </c:pt>
                <c:pt idx="36">
                  <c:v>42601</c:v>
                </c:pt>
                <c:pt idx="37">
                  <c:v>42604</c:v>
                </c:pt>
                <c:pt idx="38">
                  <c:v>42605</c:v>
                </c:pt>
                <c:pt idx="39">
                  <c:v>42606</c:v>
                </c:pt>
                <c:pt idx="40">
                  <c:v>42607</c:v>
                </c:pt>
                <c:pt idx="41">
                  <c:v>42608</c:v>
                </c:pt>
                <c:pt idx="42">
                  <c:v>42611</c:v>
                </c:pt>
                <c:pt idx="43">
                  <c:v>42612</c:v>
                </c:pt>
                <c:pt idx="44">
                  <c:v>42613</c:v>
                </c:pt>
                <c:pt idx="45">
                  <c:v>42614</c:v>
                </c:pt>
                <c:pt idx="46">
                  <c:v>42615</c:v>
                </c:pt>
                <c:pt idx="47">
                  <c:v>42618</c:v>
                </c:pt>
                <c:pt idx="48">
                  <c:v>42619</c:v>
                </c:pt>
                <c:pt idx="49">
                  <c:v>42620</c:v>
                </c:pt>
                <c:pt idx="50">
                  <c:v>42621</c:v>
                </c:pt>
                <c:pt idx="51">
                  <c:v>42622</c:v>
                </c:pt>
                <c:pt idx="52">
                  <c:v>42625</c:v>
                </c:pt>
                <c:pt idx="53">
                  <c:v>42626</c:v>
                </c:pt>
                <c:pt idx="54">
                  <c:v>42627</c:v>
                </c:pt>
                <c:pt idx="55">
                  <c:v>42628</c:v>
                </c:pt>
                <c:pt idx="56">
                  <c:v>42632</c:v>
                </c:pt>
                <c:pt idx="57">
                  <c:v>42633</c:v>
                </c:pt>
                <c:pt idx="58">
                  <c:v>42634</c:v>
                </c:pt>
                <c:pt idx="59">
                  <c:v>42635</c:v>
                </c:pt>
                <c:pt idx="60">
                  <c:v>42636</c:v>
                </c:pt>
                <c:pt idx="61">
                  <c:v>42639</c:v>
                </c:pt>
                <c:pt idx="62">
                  <c:v>42640</c:v>
                </c:pt>
                <c:pt idx="63">
                  <c:v>42641</c:v>
                </c:pt>
                <c:pt idx="64">
                  <c:v>42642</c:v>
                </c:pt>
                <c:pt idx="65">
                  <c:v>42643</c:v>
                </c:pt>
                <c:pt idx="66">
                  <c:v>42646</c:v>
                </c:pt>
                <c:pt idx="67">
                  <c:v>42647</c:v>
                </c:pt>
                <c:pt idx="68">
                  <c:v>42648</c:v>
                </c:pt>
                <c:pt idx="69">
                  <c:v>42649</c:v>
                </c:pt>
                <c:pt idx="70">
                  <c:v>42650</c:v>
                </c:pt>
                <c:pt idx="71">
                  <c:v>42653</c:v>
                </c:pt>
                <c:pt idx="72">
                  <c:v>42654</c:v>
                </c:pt>
                <c:pt idx="73">
                  <c:v>42655</c:v>
                </c:pt>
                <c:pt idx="74">
                  <c:v>42656</c:v>
                </c:pt>
                <c:pt idx="75">
                  <c:v>42657</c:v>
                </c:pt>
                <c:pt idx="76">
                  <c:v>42660</c:v>
                </c:pt>
                <c:pt idx="77">
                  <c:v>42661</c:v>
                </c:pt>
                <c:pt idx="78">
                  <c:v>42662</c:v>
                </c:pt>
                <c:pt idx="79">
                  <c:v>42663</c:v>
                </c:pt>
                <c:pt idx="80">
                  <c:v>42664</c:v>
                </c:pt>
                <c:pt idx="81">
                  <c:v>42667</c:v>
                </c:pt>
                <c:pt idx="82">
                  <c:v>42668</c:v>
                </c:pt>
                <c:pt idx="83">
                  <c:v>42669</c:v>
                </c:pt>
                <c:pt idx="84">
                  <c:v>42670</c:v>
                </c:pt>
                <c:pt idx="85">
                  <c:v>42671</c:v>
                </c:pt>
                <c:pt idx="86">
                  <c:v>42674</c:v>
                </c:pt>
                <c:pt idx="87">
                  <c:v>42675</c:v>
                </c:pt>
                <c:pt idx="88">
                  <c:v>42677</c:v>
                </c:pt>
                <c:pt idx="89">
                  <c:v>42678</c:v>
                </c:pt>
                <c:pt idx="90">
                  <c:v>42681</c:v>
                </c:pt>
                <c:pt idx="91">
                  <c:v>42682</c:v>
                </c:pt>
                <c:pt idx="92">
                  <c:v>42683</c:v>
                </c:pt>
                <c:pt idx="93">
                  <c:v>42684</c:v>
                </c:pt>
                <c:pt idx="94">
                  <c:v>42685</c:v>
                </c:pt>
                <c:pt idx="95">
                  <c:v>42688</c:v>
                </c:pt>
                <c:pt idx="96">
                  <c:v>42689</c:v>
                </c:pt>
                <c:pt idx="97">
                  <c:v>42690</c:v>
                </c:pt>
                <c:pt idx="98">
                  <c:v>42691</c:v>
                </c:pt>
                <c:pt idx="99">
                  <c:v>42692</c:v>
                </c:pt>
                <c:pt idx="100">
                  <c:v>42696</c:v>
                </c:pt>
                <c:pt idx="101">
                  <c:v>42697</c:v>
                </c:pt>
                <c:pt idx="102">
                  <c:v>42698</c:v>
                </c:pt>
                <c:pt idx="103">
                  <c:v>42699</c:v>
                </c:pt>
                <c:pt idx="104">
                  <c:v>42702</c:v>
                </c:pt>
                <c:pt idx="105">
                  <c:v>42703</c:v>
                </c:pt>
                <c:pt idx="106">
                  <c:v>42704</c:v>
                </c:pt>
                <c:pt idx="107">
                  <c:v>42705</c:v>
                </c:pt>
                <c:pt idx="108">
                  <c:v>42706</c:v>
                </c:pt>
                <c:pt idx="109">
                  <c:v>42709</c:v>
                </c:pt>
                <c:pt idx="110">
                  <c:v>42710</c:v>
                </c:pt>
                <c:pt idx="111">
                  <c:v>42711</c:v>
                </c:pt>
                <c:pt idx="112">
                  <c:v>42712</c:v>
                </c:pt>
                <c:pt idx="113">
                  <c:v>42713</c:v>
                </c:pt>
                <c:pt idx="114">
                  <c:v>42717</c:v>
                </c:pt>
                <c:pt idx="115">
                  <c:v>42718</c:v>
                </c:pt>
                <c:pt idx="116">
                  <c:v>42719</c:v>
                </c:pt>
                <c:pt idx="117">
                  <c:v>42720</c:v>
                </c:pt>
                <c:pt idx="118">
                  <c:v>42723</c:v>
                </c:pt>
                <c:pt idx="119">
                  <c:v>42724</c:v>
                </c:pt>
                <c:pt idx="120">
                  <c:v>42725</c:v>
                </c:pt>
                <c:pt idx="121">
                  <c:v>42726</c:v>
                </c:pt>
                <c:pt idx="122">
                  <c:v>42727</c:v>
                </c:pt>
                <c:pt idx="123">
                  <c:v>42730</c:v>
                </c:pt>
                <c:pt idx="124">
                  <c:v>42731</c:v>
                </c:pt>
                <c:pt idx="125">
                  <c:v>42732</c:v>
                </c:pt>
                <c:pt idx="126">
                  <c:v>42733</c:v>
                </c:pt>
                <c:pt idx="127">
                  <c:v>42734</c:v>
                </c:pt>
                <c:pt idx="128">
                  <c:v>42737</c:v>
                </c:pt>
                <c:pt idx="129">
                  <c:v>42738</c:v>
                </c:pt>
                <c:pt idx="130">
                  <c:v>42739</c:v>
                </c:pt>
                <c:pt idx="131">
                  <c:v>42740</c:v>
                </c:pt>
                <c:pt idx="132">
                  <c:v>42741</c:v>
                </c:pt>
                <c:pt idx="133">
                  <c:v>42744</c:v>
                </c:pt>
                <c:pt idx="134">
                  <c:v>42745</c:v>
                </c:pt>
                <c:pt idx="135">
                  <c:v>42746</c:v>
                </c:pt>
                <c:pt idx="136">
                  <c:v>42747</c:v>
                </c:pt>
                <c:pt idx="137">
                  <c:v>42748</c:v>
                </c:pt>
                <c:pt idx="138">
                  <c:v>42751</c:v>
                </c:pt>
                <c:pt idx="139">
                  <c:v>42752</c:v>
                </c:pt>
                <c:pt idx="140">
                  <c:v>42753</c:v>
                </c:pt>
                <c:pt idx="141">
                  <c:v>42754</c:v>
                </c:pt>
                <c:pt idx="142">
                  <c:v>42755</c:v>
                </c:pt>
                <c:pt idx="143">
                  <c:v>42758</c:v>
                </c:pt>
                <c:pt idx="144">
                  <c:v>42759</c:v>
                </c:pt>
                <c:pt idx="145">
                  <c:v>42760</c:v>
                </c:pt>
                <c:pt idx="146">
                  <c:v>42761</c:v>
                </c:pt>
                <c:pt idx="147">
                  <c:v>42762</c:v>
                </c:pt>
                <c:pt idx="148">
                  <c:v>42765</c:v>
                </c:pt>
                <c:pt idx="149">
                  <c:v>42766</c:v>
                </c:pt>
                <c:pt idx="150">
                  <c:v>42767</c:v>
                </c:pt>
                <c:pt idx="151">
                  <c:v>42768</c:v>
                </c:pt>
                <c:pt idx="152">
                  <c:v>42769</c:v>
                </c:pt>
                <c:pt idx="153">
                  <c:v>42773</c:v>
                </c:pt>
                <c:pt idx="154">
                  <c:v>42774</c:v>
                </c:pt>
                <c:pt idx="155">
                  <c:v>42775</c:v>
                </c:pt>
                <c:pt idx="156">
                  <c:v>42776</c:v>
                </c:pt>
                <c:pt idx="157">
                  <c:v>42779</c:v>
                </c:pt>
                <c:pt idx="158">
                  <c:v>42780</c:v>
                </c:pt>
                <c:pt idx="159">
                  <c:v>42781</c:v>
                </c:pt>
                <c:pt idx="160">
                  <c:v>42782</c:v>
                </c:pt>
                <c:pt idx="161">
                  <c:v>42783</c:v>
                </c:pt>
                <c:pt idx="162">
                  <c:v>42786</c:v>
                </c:pt>
                <c:pt idx="163">
                  <c:v>42787</c:v>
                </c:pt>
                <c:pt idx="164">
                  <c:v>42788</c:v>
                </c:pt>
                <c:pt idx="165">
                  <c:v>42789</c:v>
                </c:pt>
                <c:pt idx="166">
                  <c:v>42790</c:v>
                </c:pt>
                <c:pt idx="167">
                  <c:v>42793</c:v>
                </c:pt>
                <c:pt idx="168">
                  <c:v>42794</c:v>
                </c:pt>
                <c:pt idx="169">
                  <c:v>42795</c:v>
                </c:pt>
                <c:pt idx="170">
                  <c:v>42796</c:v>
                </c:pt>
                <c:pt idx="171">
                  <c:v>42797</c:v>
                </c:pt>
                <c:pt idx="172">
                  <c:v>42800</c:v>
                </c:pt>
                <c:pt idx="173">
                  <c:v>42801</c:v>
                </c:pt>
                <c:pt idx="174">
                  <c:v>42802</c:v>
                </c:pt>
                <c:pt idx="175">
                  <c:v>42803</c:v>
                </c:pt>
                <c:pt idx="176">
                  <c:v>42804</c:v>
                </c:pt>
                <c:pt idx="177">
                  <c:v>42807</c:v>
                </c:pt>
                <c:pt idx="178">
                  <c:v>42808</c:v>
                </c:pt>
                <c:pt idx="179">
                  <c:v>42809</c:v>
                </c:pt>
                <c:pt idx="180">
                  <c:v>42810</c:v>
                </c:pt>
                <c:pt idx="181">
                  <c:v>42811</c:v>
                </c:pt>
                <c:pt idx="182">
                  <c:v>42815</c:v>
                </c:pt>
                <c:pt idx="183">
                  <c:v>42816</c:v>
                </c:pt>
                <c:pt idx="184">
                  <c:v>42817</c:v>
                </c:pt>
                <c:pt idx="185">
                  <c:v>42818</c:v>
                </c:pt>
                <c:pt idx="186">
                  <c:v>42821</c:v>
                </c:pt>
                <c:pt idx="187">
                  <c:v>42822</c:v>
                </c:pt>
                <c:pt idx="188">
                  <c:v>42823</c:v>
                </c:pt>
                <c:pt idx="189">
                  <c:v>42824</c:v>
                </c:pt>
                <c:pt idx="190">
                  <c:v>42825</c:v>
                </c:pt>
              </c:numCache>
            </c:numRef>
          </c:cat>
          <c:val>
            <c:numRef>
              <c:f>Hoja2!$F$2:$F$192</c:f>
              <c:numCache>
                <c:formatCode>0.000000</c:formatCode>
                <c:ptCount val="191"/>
                <c:pt idx="0">
                  <c:v>1</c:v>
                </c:pt>
                <c:pt idx="1">
                  <c:v>1.0001080362883015</c:v>
                </c:pt>
                <c:pt idx="2">
                  <c:v>0.99956333802397646</c:v>
                </c:pt>
                <c:pt idx="3">
                  <c:v>1.0000588613012569</c:v>
                </c:pt>
                <c:pt idx="4">
                  <c:v>1.0011291605192569</c:v>
                </c:pt>
                <c:pt idx="5">
                  <c:v>1.0001918941625378</c:v>
                </c:pt>
                <c:pt idx="6">
                  <c:v>1.0051439246910903</c:v>
                </c:pt>
                <c:pt idx="7">
                  <c:v>1.0051961556362947</c:v>
                </c:pt>
                <c:pt idx="8">
                  <c:v>1.0053780873471292</c:v>
                </c:pt>
                <c:pt idx="9">
                  <c:v>1.0049116861135494</c:v>
                </c:pt>
                <c:pt idx="10">
                  <c:v>1.004253241561631</c:v>
                </c:pt>
                <c:pt idx="11">
                  <c:v>1.0011038772033303</c:v>
                </c:pt>
                <c:pt idx="12">
                  <c:v>1.0020022980364875</c:v>
                </c:pt>
                <c:pt idx="13">
                  <c:v>1.0035446110136967</c:v>
                </c:pt>
                <c:pt idx="14">
                  <c:v>1.0033334008023151</c:v>
                </c:pt>
                <c:pt idx="15">
                  <c:v>1.0043546093826907</c:v>
                </c:pt>
                <c:pt idx="16">
                  <c:v>1.0069035482906668</c:v>
                </c:pt>
                <c:pt idx="17">
                  <c:v>1.0065456007676172</c:v>
                </c:pt>
                <c:pt idx="18">
                  <c:v>1.0072692319398764</c:v>
                </c:pt>
                <c:pt idx="19">
                  <c:v>1.0074806823098712</c:v>
                </c:pt>
                <c:pt idx="20">
                  <c:v>1.0080594921069232</c:v>
                </c:pt>
                <c:pt idx="21">
                  <c:v>1.0088563993936923</c:v>
                </c:pt>
                <c:pt idx="22">
                  <c:v>1.0079790616033479</c:v>
                </c:pt>
                <c:pt idx="23">
                  <c:v>1.0067763277685278</c:v>
                </c:pt>
                <c:pt idx="24">
                  <c:v>1.0059782455458519</c:v>
                </c:pt>
                <c:pt idx="25">
                  <c:v>1.0068035481288733</c:v>
                </c:pt>
                <c:pt idx="26">
                  <c:v>1.0097330255950667</c:v>
                </c:pt>
                <c:pt idx="27">
                  <c:v>1.0110448615131051</c:v>
                </c:pt>
                <c:pt idx="28">
                  <c:v>1.0104299079953962</c:v>
                </c:pt>
                <c:pt idx="29">
                  <c:v>1.0111392122379668</c:v>
                </c:pt>
                <c:pt idx="30">
                  <c:v>1.0138811164205506</c:v>
                </c:pt>
                <c:pt idx="31">
                  <c:v>1.0151937818789007</c:v>
                </c:pt>
                <c:pt idx="32">
                  <c:v>1.015002807481832</c:v>
                </c:pt>
                <c:pt idx="33">
                  <c:v>1.014418982240443</c:v>
                </c:pt>
                <c:pt idx="34">
                  <c:v>1.0151872468322911</c:v>
                </c:pt>
                <c:pt idx="35">
                  <c:v>1.016513592607903</c:v>
                </c:pt>
                <c:pt idx="36">
                  <c:v>1.0156390046576376</c:v>
                </c:pt>
                <c:pt idx="37">
                  <c:v>1.015293713882472</c:v>
                </c:pt>
                <c:pt idx="38">
                  <c:v>1.0146836579046696</c:v>
                </c:pt>
                <c:pt idx="39">
                  <c:v>1.015578543215822</c:v>
                </c:pt>
                <c:pt idx="40">
                  <c:v>1.0162857152848532</c:v>
                </c:pt>
                <c:pt idx="41">
                  <c:v>1.0172255140951987</c:v>
                </c:pt>
                <c:pt idx="42">
                  <c:v>1.0172737264061449</c:v>
                </c:pt>
                <c:pt idx="43">
                  <c:v>1.0157530241547337</c:v>
                </c:pt>
                <c:pt idx="44">
                  <c:v>1.0158558675642102</c:v>
                </c:pt>
                <c:pt idx="45">
                  <c:v>1.0160736889526163</c:v>
                </c:pt>
                <c:pt idx="46">
                  <c:v>1.0172163266485434</c:v>
                </c:pt>
                <c:pt idx="47">
                  <c:v>1.0175849434542459</c:v>
                </c:pt>
                <c:pt idx="48">
                  <c:v>1.0194335059666777</c:v>
                </c:pt>
                <c:pt idx="49">
                  <c:v>1.0197374994818091</c:v>
                </c:pt>
                <c:pt idx="50">
                  <c:v>1.0188181994293064</c:v>
                </c:pt>
                <c:pt idx="51">
                  <c:v>1.0127175447150869</c:v>
                </c:pt>
                <c:pt idx="52">
                  <c:v>1.0129893571958852</c:v>
                </c:pt>
                <c:pt idx="53">
                  <c:v>1.0106177768965496</c:v>
                </c:pt>
                <c:pt idx="54">
                  <c:v>1.0104044254279423</c:v>
                </c:pt>
                <c:pt idx="55">
                  <c:v>1.0100684794551298</c:v>
                </c:pt>
                <c:pt idx="56">
                  <c:v>1.0058596889112035</c:v>
                </c:pt>
                <c:pt idx="57">
                  <c:v>1.0064566351984574</c:v>
                </c:pt>
                <c:pt idx="58">
                  <c:v>1.0103667803818968</c:v>
                </c:pt>
                <c:pt idx="59">
                  <c:v>1.0133382252892074</c:v>
                </c:pt>
                <c:pt idx="60">
                  <c:v>1.0102625426836815</c:v>
                </c:pt>
                <c:pt idx="61">
                  <c:v>1.0087169328950945</c:v>
                </c:pt>
                <c:pt idx="62">
                  <c:v>1.0134081669226884</c:v>
                </c:pt>
                <c:pt idx="63">
                  <c:v>1.014893414182058</c:v>
                </c:pt>
                <c:pt idx="64">
                  <c:v>1.0148964701348406</c:v>
                </c:pt>
                <c:pt idx="65">
                  <c:v>1.0149028879401059</c:v>
                </c:pt>
                <c:pt idx="66">
                  <c:v>1.0155040724303253</c:v>
                </c:pt>
                <c:pt idx="67">
                  <c:v>1.0136957368661559</c:v>
                </c:pt>
                <c:pt idx="68">
                  <c:v>1.0126172798106301</c:v>
                </c:pt>
                <c:pt idx="69">
                  <c:v>1.0138491628352568</c:v>
                </c:pt>
                <c:pt idx="70">
                  <c:v>1.0149468316568788</c:v>
                </c:pt>
                <c:pt idx="71">
                  <c:v>1.0183837766252941</c:v>
                </c:pt>
                <c:pt idx="72">
                  <c:v>1.016610542799492</c:v>
                </c:pt>
                <c:pt idx="73">
                  <c:v>1.0156583046125469</c:v>
                </c:pt>
                <c:pt idx="74">
                  <c:v>1.0169004133366941</c:v>
                </c:pt>
                <c:pt idx="75">
                  <c:v>1.0174510140058006</c:v>
                </c:pt>
                <c:pt idx="76">
                  <c:v>1.0181097017012013</c:v>
                </c:pt>
                <c:pt idx="77">
                  <c:v>1.0190715188679864</c:v>
                </c:pt>
                <c:pt idx="78">
                  <c:v>1.0189996211858827</c:v>
                </c:pt>
                <c:pt idx="79">
                  <c:v>1.0181529271658554</c:v>
                </c:pt>
                <c:pt idx="80">
                  <c:v>1.0191430115486511</c:v>
                </c:pt>
                <c:pt idx="81">
                  <c:v>1.0194314145561851</c:v>
                </c:pt>
                <c:pt idx="82">
                  <c:v>1.0175880759499878</c:v>
                </c:pt>
                <c:pt idx="83">
                  <c:v>1.0164596911662778</c:v>
                </c:pt>
                <c:pt idx="84">
                  <c:v>1.0143216704107789</c:v>
                </c:pt>
                <c:pt idx="85">
                  <c:v>1.0127195077685991</c:v>
                </c:pt>
                <c:pt idx="86">
                  <c:v>1.0128291155906732</c:v>
                </c:pt>
                <c:pt idx="87">
                  <c:v>1.0061241800102547</c:v>
                </c:pt>
                <c:pt idx="88">
                  <c:v>1.0086091449982861</c:v>
                </c:pt>
                <c:pt idx="89">
                  <c:v>1.0108893225103424</c:v>
                </c:pt>
                <c:pt idx="90">
                  <c:v>1.0136775360451422</c:v>
                </c:pt>
                <c:pt idx="91">
                  <c:v>1.0176187637850163</c:v>
                </c:pt>
                <c:pt idx="92">
                  <c:v>0.99817722813739418</c:v>
                </c:pt>
                <c:pt idx="93">
                  <c:v>0.9791795288106252</c:v>
                </c:pt>
                <c:pt idx="94">
                  <c:v>0.97201931783439977</c:v>
                </c:pt>
                <c:pt idx="95">
                  <c:v>0.9715662485686275</c:v>
                </c:pt>
                <c:pt idx="96">
                  <c:v>0.98142966099837359</c:v>
                </c:pt>
                <c:pt idx="97">
                  <c:v>0.98305787036256542</c:v>
                </c:pt>
                <c:pt idx="98">
                  <c:v>0.98581484398074926</c:v>
                </c:pt>
                <c:pt idx="99">
                  <c:v>0.9750988233955058</c:v>
                </c:pt>
                <c:pt idx="100">
                  <c:v>0.97327914007646998</c:v>
                </c:pt>
                <c:pt idx="101">
                  <c:v>0.9734458657638545</c:v>
                </c:pt>
                <c:pt idx="102">
                  <c:v>0.97382692106876645</c:v>
                </c:pt>
                <c:pt idx="103">
                  <c:v>0.97675284434592091</c:v>
                </c:pt>
                <c:pt idx="104">
                  <c:v>0.97804275371000216</c:v>
                </c:pt>
                <c:pt idx="105">
                  <c:v>0.97926501820766521</c:v>
                </c:pt>
                <c:pt idx="106">
                  <c:v>0.97996590417817864</c:v>
                </c:pt>
                <c:pt idx="107">
                  <c:v>0.97838702114565479</c:v>
                </c:pt>
                <c:pt idx="108">
                  <c:v>0.97842556511640177</c:v>
                </c:pt>
                <c:pt idx="109">
                  <c:v>0.97983569464313947</c:v>
                </c:pt>
                <c:pt idx="110">
                  <c:v>0.98207167835575115</c:v>
                </c:pt>
                <c:pt idx="111">
                  <c:v>0.98491318301483111</c:v>
                </c:pt>
                <c:pt idx="112">
                  <c:v>0.98516543964914149</c:v>
                </c:pt>
                <c:pt idx="113">
                  <c:v>0.98289064648851043</c:v>
                </c:pt>
                <c:pt idx="114">
                  <c:v>0.98442166457138125</c:v>
                </c:pt>
                <c:pt idx="115">
                  <c:v>0.9849328325448653</c:v>
                </c:pt>
                <c:pt idx="116">
                  <c:v>0.98473758988596072</c:v>
                </c:pt>
                <c:pt idx="117">
                  <c:v>0.98276590362395966</c:v>
                </c:pt>
                <c:pt idx="118">
                  <c:v>0.98576392857978112</c:v>
                </c:pt>
                <c:pt idx="119">
                  <c:v>0.98602359215606139</c:v>
                </c:pt>
                <c:pt idx="120">
                  <c:v>0.98572098944546205</c:v>
                </c:pt>
                <c:pt idx="121">
                  <c:v>0.98211350968033839</c:v>
                </c:pt>
                <c:pt idx="122">
                  <c:v>0.98216106474035048</c:v>
                </c:pt>
                <c:pt idx="123">
                  <c:v>0.98248289656334653</c:v>
                </c:pt>
                <c:pt idx="124">
                  <c:v>0.98093107813436253</c:v>
                </c:pt>
                <c:pt idx="125">
                  <c:v>0.98016451079384748</c:v>
                </c:pt>
                <c:pt idx="126">
                  <c:v>0.98355483183759951</c:v>
                </c:pt>
                <c:pt idx="127">
                  <c:v>0.98464658656053461</c:v>
                </c:pt>
                <c:pt idx="128">
                  <c:v>0.98537905581581786</c:v>
                </c:pt>
                <c:pt idx="129">
                  <c:v>0.98218813029348728</c:v>
                </c:pt>
                <c:pt idx="130">
                  <c:v>0.98098154628057266</c:v>
                </c:pt>
                <c:pt idx="131">
                  <c:v>0.9781466015274467</c:v>
                </c:pt>
                <c:pt idx="132">
                  <c:v>0.98239763604030872</c:v>
                </c:pt>
                <c:pt idx="133">
                  <c:v>0.98098486870765744</c:v>
                </c:pt>
                <c:pt idx="134">
                  <c:v>0.97825646592446092</c:v>
                </c:pt>
                <c:pt idx="135">
                  <c:v>0.98094442868550635</c:v>
                </c:pt>
                <c:pt idx="136">
                  <c:v>0.98450775044754102</c:v>
                </c:pt>
                <c:pt idx="137">
                  <c:v>0.9837933050084664</c:v>
                </c:pt>
                <c:pt idx="138">
                  <c:v>0.98234953483895027</c:v>
                </c:pt>
                <c:pt idx="139">
                  <c:v>0.98213450288292459</c:v>
                </c:pt>
                <c:pt idx="140">
                  <c:v>0.98287289562312186</c:v>
                </c:pt>
                <c:pt idx="141">
                  <c:v>0.98371139072956137</c:v>
                </c:pt>
                <c:pt idx="142">
                  <c:v>0.98656760789431441</c:v>
                </c:pt>
                <c:pt idx="143">
                  <c:v>0.98810754158725478</c:v>
                </c:pt>
                <c:pt idx="144">
                  <c:v>0.98876244535766267</c:v>
                </c:pt>
                <c:pt idx="145">
                  <c:v>0.98820911854549087</c:v>
                </c:pt>
                <c:pt idx="146">
                  <c:v>0.98817789997365124</c:v>
                </c:pt>
                <c:pt idx="147">
                  <c:v>0.98933944840121013</c:v>
                </c:pt>
                <c:pt idx="148">
                  <c:v>0.98947058549401512</c:v>
                </c:pt>
                <c:pt idx="149">
                  <c:v>0.99082386861415661</c:v>
                </c:pt>
                <c:pt idx="150">
                  <c:v>0.99026578615824601</c:v>
                </c:pt>
                <c:pt idx="151">
                  <c:v>0.99008883521688773</c:v>
                </c:pt>
                <c:pt idx="152">
                  <c:v>0.98957542896027828</c:v>
                </c:pt>
                <c:pt idx="153">
                  <c:v>0.99247025651329812</c:v>
                </c:pt>
                <c:pt idx="154">
                  <c:v>0.99523930434729069</c:v>
                </c:pt>
                <c:pt idx="155">
                  <c:v>0.9954530565511519</c:v>
                </c:pt>
                <c:pt idx="156">
                  <c:v>0.99730333792022063</c:v>
                </c:pt>
                <c:pt idx="157">
                  <c:v>0.99917944138628445</c:v>
                </c:pt>
                <c:pt idx="158">
                  <c:v>0.99713062446821332</c:v>
                </c:pt>
                <c:pt idx="159">
                  <c:v>0.99558831472816478</c:v>
                </c:pt>
                <c:pt idx="160">
                  <c:v>0.99591576962044848</c:v>
                </c:pt>
                <c:pt idx="161">
                  <c:v>0.99635377437272898</c:v>
                </c:pt>
                <c:pt idx="162">
                  <c:v>0.99711086148975592</c:v>
                </c:pt>
                <c:pt idx="163">
                  <c:v>0.99845821158892689</c:v>
                </c:pt>
                <c:pt idx="164">
                  <c:v>0.99861490320108637</c:v>
                </c:pt>
                <c:pt idx="165">
                  <c:v>1.0005445172142473</c:v>
                </c:pt>
                <c:pt idx="166">
                  <c:v>1.0002309145855106</c:v>
                </c:pt>
                <c:pt idx="167">
                  <c:v>0.99919409983688412</c:v>
                </c:pt>
                <c:pt idx="168">
                  <c:v>0.99717100367264822</c:v>
                </c:pt>
                <c:pt idx="169">
                  <c:v>0.99881095563731492</c:v>
                </c:pt>
                <c:pt idx="170">
                  <c:v>0.99724593456648714</c:v>
                </c:pt>
                <c:pt idx="171">
                  <c:v>1.0007480864243503</c:v>
                </c:pt>
                <c:pt idx="172">
                  <c:v>1.0008098885177321</c:v>
                </c:pt>
                <c:pt idx="173">
                  <c:v>1.0009558276062234</c:v>
                </c:pt>
                <c:pt idx="174">
                  <c:v>1.0006048832485024</c:v>
                </c:pt>
                <c:pt idx="175">
                  <c:v>0.99925133641600328</c:v>
                </c:pt>
                <c:pt idx="176">
                  <c:v>1.000485594533739</c:v>
                </c:pt>
                <c:pt idx="177">
                  <c:v>1.0017925655158701</c:v>
                </c:pt>
                <c:pt idx="178">
                  <c:v>1.0007611069385598</c:v>
                </c:pt>
                <c:pt idx="179">
                  <c:v>1.0041107464899022</c:v>
                </c:pt>
                <c:pt idx="180">
                  <c:v>1.0032385897818488</c:v>
                </c:pt>
                <c:pt idx="181">
                  <c:v>1.0053534693814856</c:v>
                </c:pt>
                <c:pt idx="182">
                  <c:v>1.0059639024200864</c:v>
                </c:pt>
                <c:pt idx="183">
                  <c:v>1.0081518721382121</c:v>
                </c:pt>
                <c:pt idx="184">
                  <c:v>1.0102786437177949</c:v>
                </c:pt>
                <c:pt idx="185">
                  <c:v>1.0111560003652105</c:v>
                </c:pt>
                <c:pt idx="186">
                  <c:v>1.0114246779022102</c:v>
                </c:pt>
                <c:pt idx="187">
                  <c:v>1.0098656070547181</c:v>
                </c:pt>
                <c:pt idx="188">
                  <c:v>1.012236344774267</c:v>
                </c:pt>
                <c:pt idx="189">
                  <c:v>1.0140218224810533</c:v>
                </c:pt>
                <c:pt idx="190">
                  <c:v>1.0139722070408967</c:v>
                </c:pt>
              </c:numCache>
            </c:numRef>
          </c:val>
          <c:smooth val="0"/>
          <c:extLst xmlns:c16r2="http://schemas.microsoft.com/office/drawing/2015/06/chart">
            <c:ext xmlns:c16="http://schemas.microsoft.com/office/drawing/2014/chart" uri="{C3380CC4-5D6E-409C-BE32-E72D297353CC}">
              <c16:uniqueId val="{00000000-6B0B-4290-B520-86205F5F1A0F}"/>
            </c:ext>
          </c:extLst>
        </c:ser>
        <c:ser>
          <c:idx val="3"/>
          <c:order val="1"/>
          <c:tx>
            <c:v>FANVIT-B</c:v>
          </c:tx>
          <c:spPr>
            <a:ln w="31750" cap="rnd">
              <a:solidFill>
                <a:srgbClr val="C00000"/>
              </a:solidFill>
              <a:round/>
            </a:ln>
            <a:effectLst/>
          </c:spPr>
          <c:marker>
            <c:symbol val="none"/>
          </c:marker>
          <c:cat>
            <c:numRef>
              <c:f>Hoja2!$A$2:$A$192</c:f>
              <c:numCache>
                <c:formatCode>m/d/yyyy</c:formatCode>
                <c:ptCount val="191"/>
                <c:pt idx="0">
                  <c:v>42551</c:v>
                </c:pt>
                <c:pt idx="1">
                  <c:v>42552</c:v>
                </c:pt>
                <c:pt idx="2">
                  <c:v>42555</c:v>
                </c:pt>
                <c:pt idx="3">
                  <c:v>42556</c:v>
                </c:pt>
                <c:pt idx="4">
                  <c:v>42557</c:v>
                </c:pt>
                <c:pt idx="5">
                  <c:v>42558</c:v>
                </c:pt>
                <c:pt idx="6">
                  <c:v>42559</c:v>
                </c:pt>
                <c:pt idx="7">
                  <c:v>42562</c:v>
                </c:pt>
                <c:pt idx="8">
                  <c:v>42563</c:v>
                </c:pt>
                <c:pt idx="9">
                  <c:v>42564</c:v>
                </c:pt>
                <c:pt idx="10">
                  <c:v>42565</c:v>
                </c:pt>
                <c:pt idx="11">
                  <c:v>42566</c:v>
                </c:pt>
                <c:pt idx="12">
                  <c:v>42569</c:v>
                </c:pt>
                <c:pt idx="13">
                  <c:v>42570</c:v>
                </c:pt>
                <c:pt idx="14">
                  <c:v>42571</c:v>
                </c:pt>
                <c:pt idx="15">
                  <c:v>42572</c:v>
                </c:pt>
                <c:pt idx="16">
                  <c:v>42573</c:v>
                </c:pt>
                <c:pt idx="17">
                  <c:v>42576</c:v>
                </c:pt>
                <c:pt idx="18">
                  <c:v>42577</c:v>
                </c:pt>
                <c:pt idx="19">
                  <c:v>42578</c:v>
                </c:pt>
                <c:pt idx="20">
                  <c:v>42579</c:v>
                </c:pt>
                <c:pt idx="21">
                  <c:v>42580</c:v>
                </c:pt>
                <c:pt idx="22">
                  <c:v>42583</c:v>
                </c:pt>
                <c:pt idx="23">
                  <c:v>42584</c:v>
                </c:pt>
                <c:pt idx="24">
                  <c:v>42585</c:v>
                </c:pt>
                <c:pt idx="25">
                  <c:v>42586</c:v>
                </c:pt>
                <c:pt idx="26">
                  <c:v>42587</c:v>
                </c:pt>
                <c:pt idx="27">
                  <c:v>42590</c:v>
                </c:pt>
                <c:pt idx="28">
                  <c:v>42591</c:v>
                </c:pt>
                <c:pt idx="29">
                  <c:v>42592</c:v>
                </c:pt>
                <c:pt idx="30">
                  <c:v>42593</c:v>
                </c:pt>
                <c:pt idx="31">
                  <c:v>42594</c:v>
                </c:pt>
                <c:pt idx="32">
                  <c:v>42597</c:v>
                </c:pt>
                <c:pt idx="33">
                  <c:v>42598</c:v>
                </c:pt>
                <c:pt idx="34">
                  <c:v>42599</c:v>
                </c:pt>
                <c:pt idx="35">
                  <c:v>42600</c:v>
                </c:pt>
                <c:pt idx="36">
                  <c:v>42601</c:v>
                </c:pt>
                <c:pt idx="37">
                  <c:v>42604</c:v>
                </c:pt>
                <c:pt idx="38">
                  <c:v>42605</c:v>
                </c:pt>
                <c:pt idx="39">
                  <c:v>42606</c:v>
                </c:pt>
                <c:pt idx="40">
                  <c:v>42607</c:v>
                </c:pt>
                <c:pt idx="41">
                  <c:v>42608</c:v>
                </c:pt>
                <c:pt idx="42">
                  <c:v>42611</c:v>
                </c:pt>
                <c:pt idx="43">
                  <c:v>42612</c:v>
                </c:pt>
                <c:pt idx="44">
                  <c:v>42613</c:v>
                </c:pt>
                <c:pt idx="45">
                  <c:v>42614</c:v>
                </c:pt>
                <c:pt idx="46">
                  <c:v>42615</c:v>
                </c:pt>
                <c:pt idx="47">
                  <c:v>42618</c:v>
                </c:pt>
                <c:pt idx="48">
                  <c:v>42619</c:v>
                </c:pt>
                <c:pt idx="49">
                  <c:v>42620</c:v>
                </c:pt>
                <c:pt idx="50">
                  <c:v>42621</c:v>
                </c:pt>
                <c:pt idx="51">
                  <c:v>42622</c:v>
                </c:pt>
                <c:pt idx="52">
                  <c:v>42625</c:v>
                </c:pt>
                <c:pt idx="53">
                  <c:v>42626</c:v>
                </c:pt>
                <c:pt idx="54">
                  <c:v>42627</c:v>
                </c:pt>
                <c:pt idx="55">
                  <c:v>42628</c:v>
                </c:pt>
                <c:pt idx="56">
                  <c:v>42632</c:v>
                </c:pt>
                <c:pt idx="57">
                  <c:v>42633</c:v>
                </c:pt>
                <c:pt idx="58">
                  <c:v>42634</c:v>
                </c:pt>
                <c:pt idx="59">
                  <c:v>42635</c:v>
                </c:pt>
                <c:pt idx="60">
                  <c:v>42636</c:v>
                </c:pt>
                <c:pt idx="61">
                  <c:v>42639</c:v>
                </c:pt>
                <c:pt idx="62">
                  <c:v>42640</c:v>
                </c:pt>
                <c:pt idx="63">
                  <c:v>42641</c:v>
                </c:pt>
                <c:pt idx="64">
                  <c:v>42642</c:v>
                </c:pt>
                <c:pt idx="65">
                  <c:v>42643</c:v>
                </c:pt>
                <c:pt idx="66">
                  <c:v>42646</c:v>
                </c:pt>
                <c:pt idx="67">
                  <c:v>42647</c:v>
                </c:pt>
                <c:pt idx="68">
                  <c:v>42648</c:v>
                </c:pt>
                <c:pt idx="69">
                  <c:v>42649</c:v>
                </c:pt>
                <c:pt idx="70">
                  <c:v>42650</c:v>
                </c:pt>
                <c:pt idx="71">
                  <c:v>42653</c:v>
                </c:pt>
                <c:pt idx="72">
                  <c:v>42654</c:v>
                </c:pt>
                <c:pt idx="73">
                  <c:v>42655</c:v>
                </c:pt>
                <c:pt idx="74">
                  <c:v>42656</c:v>
                </c:pt>
                <c:pt idx="75">
                  <c:v>42657</c:v>
                </c:pt>
                <c:pt idx="76">
                  <c:v>42660</c:v>
                </c:pt>
                <c:pt idx="77">
                  <c:v>42661</c:v>
                </c:pt>
                <c:pt idx="78">
                  <c:v>42662</c:v>
                </c:pt>
                <c:pt idx="79">
                  <c:v>42663</c:v>
                </c:pt>
                <c:pt idx="80">
                  <c:v>42664</c:v>
                </c:pt>
                <c:pt idx="81">
                  <c:v>42667</c:v>
                </c:pt>
                <c:pt idx="82">
                  <c:v>42668</c:v>
                </c:pt>
                <c:pt idx="83">
                  <c:v>42669</c:v>
                </c:pt>
                <c:pt idx="84">
                  <c:v>42670</c:v>
                </c:pt>
                <c:pt idx="85">
                  <c:v>42671</c:v>
                </c:pt>
                <c:pt idx="86">
                  <c:v>42674</c:v>
                </c:pt>
                <c:pt idx="87">
                  <c:v>42675</c:v>
                </c:pt>
                <c:pt idx="88">
                  <c:v>42677</c:v>
                </c:pt>
                <c:pt idx="89">
                  <c:v>42678</c:v>
                </c:pt>
                <c:pt idx="90">
                  <c:v>42681</c:v>
                </c:pt>
                <c:pt idx="91">
                  <c:v>42682</c:v>
                </c:pt>
                <c:pt idx="92">
                  <c:v>42683</c:v>
                </c:pt>
                <c:pt idx="93">
                  <c:v>42684</c:v>
                </c:pt>
                <c:pt idx="94">
                  <c:v>42685</c:v>
                </c:pt>
                <c:pt idx="95">
                  <c:v>42688</c:v>
                </c:pt>
                <c:pt idx="96">
                  <c:v>42689</c:v>
                </c:pt>
                <c:pt idx="97">
                  <c:v>42690</c:v>
                </c:pt>
                <c:pt idx="98">
                  <c:v>42691</c:v>
                </c:pt>
                <c:pt idx="99">
                  <c:v>42692</c:v>
                </c:pt>
                <c:pt idx="100">
                  <c:v>42696</c:v>
                </c:pt>
                <c:pt idx="101">
                  <c:v>42697</c:v>
                </c:pt>
                <c:pt idx="102">
                  <c:v>42698</c:v>
                </c:pt>
                <c:pt idx="103">
                  <c:v>42699</c:v>
                </c:pt>
                <c:pt idx="104">
                  <c:v>42702</c:v>
                </c:pt>
                <c:pt idx="105">
                  <c:v>42703</c:v>
                </c:pt>
                <c:pt idx="106">
                  <c:v>42704</c:v>
                </c:pt>
                <c:pt idx="107">
                  <c:v>42705</c:v>
                </c:pt>
                <c:pt idx="108">
                  <c:v>42706</c:v>
                </c:pt>
                <c:pt idx="109">
                  <c:v>42709</c:v>
                </c:pt>
                <c:pt idx="110">
                  <c:v>42710</c:v>
                </c:pt>
                <c:pt idx="111">
                  <c:v>42711</c:v>
                </c:pt>
                <c:pt idx="112">
                  <c:v>42712</c:v>
                </c:pt>
                <c:pt idx="113">
                  <c:v>42713</c:v>
                </c:pt>
                <c:pt idx="114">
                  <c:v>42717</c:v>
                </c:pt>
                <c:pt idx="115">
                  <c:v>42718</c:v>
                </c:pt>
                <c:pt idx="116">
                  <c:v>42719</c:v>
                </c:pt>
                <c:pt idx="117">
                  <c:v>42720</c:v>
                </c:pt>
                <c:pt idx="118">
                  <c:v>42723</c:v>
                </c:pt>
                <c:pt idx="119">
                  <c:v>42724</c:v>
                </c:pt>
                <c:pt idx="120">
                  <c:v>42725</c:v>
                </c:pt>
                <c:pt idx="121">
                  <c:v>42726</c:v>
                </c:pt>
                <c:pt idx="122">
                  <c:v>42727</c:v>
                </c:pt>
                <c:pt idx="123">
                  <c:v>42730</c:v>
                </c:pt>
                <c:pt idx="124">
                  <c:v>42731</c:v>
                </c:pt>
                <c:pt idx="125">
                  <c:v>42732</c:v>
                </c:pt>
                <c:pt idx="126">
                  <c:v>42733</c:v>
                </c:pt>
                <c:pt idx="127">
                  <c:v>42734</c:v>
                </c:pt>
                <c:pt idx="128">
                  <c:v>42737</c:v>
                </c:pt>
                <c:pt idx="129">
                  <c:v>42738</c:v>
                </c:pt>
                <c:pt idx="130">
                  <c:v>42739</c:v>
                </c:pt>
                <c:pt idx="131">
                  <c:v>42740</c:v>
                </c:pt>
                <c:pt idx="132">
                  <c:v>42741</c:v>
                </c:pt>
                <c:pt idx="133">
                  <c:v>42744</c:v>
                </c:pt>
                <c:pt idx="134">
                  <c:v>42745</c:v>
                </c:pt>
                <c:pt idx="135">
                  <c:v>42746</c:v>
                </c:pt>
                <c:pt idx="136">
                  <c:v>42747</c:v>
                </c:pt>
                <c:pt idx="137">
                  <c:v>42748</c:v>
                </c:pt>
                <c:pt idx="138">
                  <c:v>42751</c:v>
                </c:pt>
                <c:pt idx="139">
                  <c:v>42752</c:v>
                </c:pt>
                <c:pt idx="140">
                  <c:v>42753</c:v>
                </c:pt>
                <c:pt idx="141">
                  <c:v>42754</c:v>
                </c:pt>
                <c:pt idx="142">
                  <c:v>42755</c:v>
                </c:pt>
                <c:pt idx="143">
                  <c:v>42758</c:v>
                </c:pt>
                <c:pt idx="144">
                  <c:v>42759</c:v>
                </c:pt>
                <c:pt idx="145">
                  <c:v>42760</c:v>
                </c:pt>
                <c:pt idx="146">
                  <c:v>42761</c:v>
                </c:pt>
                <c:pt idx="147">
                  <c:v>42762</c:v>
                </c:pt>
                <c:pt idx="148">
                  <c:v>42765</c:v>
                </c:pt>
                <c:pt idx="149">
                  <c:v>42766</c:v>
                </c:pt>
                <c:pt idx="150">
                  <c:v>42767</c:v>
                </c:pt>
                <c:pt idx="151">
                  <c:v>42768</c:v>
                </c:pt>
                <c:pt idx="152">
                  <c:v>42769</c:v>
                </c:pt>
                <c:pt idx="153">
                  <c:v>42773</c:v>
                </c:pt>
                <c:pt idx="154">
                  <c:v>42774</c:v>
                </c:pt>
                <c:pt idx="155">
                  <c:v>42775</c:v>
                </c:pt>
                <c:pt idx="156">
                  <c:v>42776</c:v>
                </c:pt>
                <c:pt idx="157">
                  <c:v>42779</c:v>
                </c:pt>
                <c:pt idx="158">
                  <c:v>42780</c:v>
                </c:pt>
                <c:pt idx="159">
                  <c:v>42781</c:v>
                </c:pt>
                <c:pt idx="160">
                  <c:v>42782</c:v>
                </c:pt>
                <c:pt idx="161">
                  <c:v>42783</c:v>
                </c:pt>
                <c:pt idx="162">
                  <c:v>42786</c:v>
                </c:pt>
                <c:pt idx="163">
                  <c:v>42787</c:v>
                </c:pt>
                <c:pt idx="164">
                  <c:v>42788</c:v>
                </c:pt>
                <c:pt idx="165">
                  <c:v>42789</c:v>
                </c:pt>
                <c:pt idx="166">
                  <c:v>42790</c:v>
                </c:pt>
                <c:pt idx="167">
                  <c:v>42793</c:v>
                </c:pt>
                <c:pt idx="168">
                  <c:v>42794</c:v>
                </c:pt>
                <c:pt idx="169">
                  <c:v>42795</c:v>
                </c:pt>
                <c:pt idx="170">
                  <c:v>42796</c:v>
                </c:pt>
                <c:pt idx="171">
                  <c:v>42797</c:v>
                </c:pt>
                <c:pt idx="172">
                  <c:v>42800</c:v>
                </c:pt>
                <c:pt idx="173">
                  <c:v>42801</c:v>
                </c:pt>
                <c:pt idx="174">
                  <c:v>42802</c:v>
                </c:pt>
                <c:pt idx="175">
                  <c:v>42803</c:v>
                </c:pt>
                <c:pt idx="176">
                  <c:v>42804</c:v>
                </c:pt>
                <c:pt idx="177">
                  <c:v>42807</c:v>
                </c:pt>
                <c:pt idx="178">
                  <c:v>42808</c:v>
                </c:pt>
                <c:pt idx="179">
                  <c:v>42809</c:v>
                </c:pt>
                <c:pt idx="180">
                  <c:v>42810</c:v>
                </c:pt>
                <c:pt idx="181">
                  <c:v>42811</c:v>
                </c:pt>
                <c:pt idx="182">
                  <c:v>42815</c:v>
                </c:pt>
                <c:pt idx="183">
                  <c:v>42816</c:v>
                </c:pt>
                <c:pt idx="184">
                  <c:v>42817</c:v>
                </c:pt>
                <c:pt idx="185">
                  <c:v>42818</c:v>
                </c:pt>
                <c:pt idx="186">
                  <c:v>42821</c:v>
                </c:pt>
                <c:pt idx="187">
                  <c:v>42822</c:v>
                </c:pt>
                <c:pt idx="188">
                  <c:v>42823</c:v>
                </c:pt>
                <c:pt idx="189">
                  <c:v>42824</c:v>
                </c:pt>
                <c:pt idx="190">
                  <c:v>42825</c:v>
                </c:pt>
              </c:numCache>
            </c:numRef>
          </c:cat>
          <c:val>
            <c:numRef>
              <c:f>Hoja2!$E$2:$E$192</c:f>
              <c:numCache>
                <c:formatCode>0.000000</c:formatCode>
                <c:ptCount val="191"/>
                <c:pt idx="0">
                  <c:v>1</c:v>
                </c:pt>
                <c:pt idx="1">
                  <c:v>1.0003838903042281</c:v>
                </c:pt>
                <c:pt idx="2">
                  <c:v>1.000234408455515</c:v>
                </c:pt>
                <c:pt idx="3">
                  <c:v>1.0003914650415826</c:v>
                </c:pt>
                <c:pt idx="4">
                  <c:v>1.0007314001610175</c:v>
                </c:pt>
                <c:pt idx="5">
                  <c:v>1.0006501869304862</c:v>
                </c:pt>
                <c:pt idx="6">
                  <c:v>1.0034488746645909</c:v>
                </c:pt>
                <c:pt idx="7">
                  <c:v>1.0037084760996777</c:v>
                </c:pt>
                <c:pt idx="8">
                  <c:v>1.004325615597331</c:v>
                </c:pt>
                <c:pt idx="9">
                  <c:v>1.004219767865395</c:v>
                </c:pt>
                <c:pt idx="10">
                  <c:v>1.004132396455335</c:v>
                </c:pt>
                <c:pt idx="11">
                  <c:v>1.0032192992507649</c:v>
                </c:pt>
                <c:pt idx="12">
                  <c:v>1.0030818680055238</c:v>
                </c:pt>
                <c:pt idx="13">
                  <c:v>1.0037946376437645</c:v>
                </c:pt>
                <c:pt idx="14">
                  <c:v>1.0037662614217393</c:v>
                </c:pt>
                <c:pt idx="15">
                  <c:v>1.0041048364467466</c:v>
                </c:pt>
                <c:pt idx="16">
                  <c:v>1.005164561850135</c:v>
                </c:pt>
                <c:pt idx="17">
                  <c:v>1.0048575327230373</c:v>
                </c:pt>
                <c:pt idx="18">
                  <c:v>1.0053672503541806</c:v>
                </c:pt>
                <c:pt idx="19">
                  <c:v>1.0056404610015912</c:v>
                </c:pt>
                <c:pt idx="20">
                  <c:v>1.0046769873611667</c:v>
                </c:pt>
                <c:pt idx="21">
                  <c:v>1.0055893434195604</c:v>
                </c:pt>
                <c:pt idx="22">
                  <c:v>1.0051708312299623</c:v>
                </c:pt>
                <c:pt idx="23">
                  <c:v>1.0046218439819528</c:v>
                </c:pt>
                <c:pt idx="24">
                  <c:v>1.0043225046461723</c:v>
                </c:pt>
                <c:pt idx="25">
                  <c:v>1.0048802548480709</c:v>
                </c:pt>
                <c:pt idx="26">
                  <c:v>1.0064088287989987</c:v>
                </c:pt>
                <c:pt idx="27">
                  <c:v>1.0068638819140954</c:v>
                </c:pt>
                <c:pt idx="28">
                  <c:v>1.0067498651644016</c:v>
                </c:pt>
                <c:pt idx="29">
                  <c:v>1.0070155112652812</c:v>
                </c:pt>
                <c:pt idx="30">
                  <c:v>1.0086639011990279</c:v>
                </c:pt>
                <c:pt idx="31">
                  <c:v>1.0090937139715608</c:v>
                </c:pt>
                <c:pt idx="32">
                  <c:v>1.0092569572884837</c:v>
                </c:pt>
                <c:pt idx="33">
                  <c:v>1.0084993331047929</c:v>
                </c:pt>
                <c:pt idx="34">
                  <c:v>1.0055405759374096</c:v>
                </c:pt>
                <c:pt idx="35">
                  <c:v>1.0066747928466502</c:v>
                </c:pt>
                <c:pt idx="36">
                  <c:v>1.006238840602744</c:v>
                </c:pt>
                <c:pt idx="37">
                  <c:v>1.0059324302137811</c:v>
                </c:pt>
                <c:pt idx="38">
                  <c:v>1.00576473161365</c:v>
                </c:pt>
                <c:pt idx="39">
                  <c:v>1.0062820301763324</c:v>
                </c:pt>
                <c:pt idx="40">
                  <c:v>1.0064103687955035</c:v>
                </c:pt>
                <c:pt idx="41">
                  <c:v>1.0069888877196589</c:v>
                </c:pt>
                <c:pt idx="42">
                  <c:v>1.0068543249225173</c:v>
                </c:pt>
                <c:pt idx="43">
                  <c:v>1.0065551126165968</c:v>
                </c:pt>
                <c:pt idx="44">
                  <c:v>1.0066103141261191</c:v>
                </c:pt>
                <c:pt idx="45">
                  <c:v>1.0068002472089423</c:v>
                </c:pt>
                <c:pt idx="46">
                  <c:v>1.008288210981183</c:v>
                </c:pt>
                <c:pt idx="47">
                  <c:v>1.0084006206067635</c:v>
                </c:pt>
                <c:pt idx="48">
                  <c:v>1.0093652086503129</c:v>
                </c:pt>
                <c:pt idx="49">
                  <c:v>1.0103143724673938</c:v>
                </c:pt>
                <c:pt idx="50">
                  <c:v>1.0103944406340868</c:v>
                </c:pt>
                <c:pt idx="51">
                  <c:v>1.0078163651569612</c:v>
                </c:pt>
                <c:pt idx="52">
                  <c:v>1.0076304376047645</c:v>
                </c:pt>
                <c:pt idx="53">
                  <c:v>1.0066513265037695</c:v>
                </c:pt>
                <c:pt idx="54">
                  <c:v>1.0066712684611749</c:v>
                </c:pt>
                <c:pt idx="55">
                  <c:v>1.0068508316952276</c:v>
                </c:pt>
                <c:pt idx="56">
                  <c:v>1.0045164389875436</c:v>
                </c:pt>
                <c:pt idx="57">
                  <c:v>1.0043916739707077</c:v>
                </c:pt>
                <c:pt idx="58">
                  <c:v>1.0062484675289707</c:v>
                </c:pt>
                <c:pt idx="59">
                  <c:v>1.0083776272534026</c:v>
                </c:pt>
                <c:pt idx="60">
                  <c:v>1.0068987354077545</c:v>
                </c:pt>
                <c:pt idx="61">
                  <c:v>1.006138879962605</c:v>
                </c:pt>
                <c:pt idx="62">
                  <c:v>1.0092392594369743</c:v>
                </c:pt>
                <c:pt idx="63">
                  <c:v>1.0100364514581386</c:v>
                </c:pt>
                <c:pt idx="64">
                  <c:v>1.0100079070155823</c:v>
                </c:pt>
                <c:pt idx="65">
                  <c:v>1.0102437633884449</c:v>
                </c:pt>
                <c:pt idx="66">
                  <c:v>1.0101912267339805</c:v>
                </c:pt>
                <c:pt idx="67">
                  <c:v>1.0100830780096295</c:v>
                </c:pt>
                <c:pt idx="68">
                  <c:v>1.0095496553305097</c:v>
                </c:pt>
                <c:pt idx="69">
                  <c:v>1.010249014167274</c:v>
                </c:pt>
                <c:pt idx="70">
                  <c:v>1.0107920483672028</c:v>
                </c:pt>
                <c:pt idx="71">
                  <c:v>1.0128065775128767</c:v>
                </c:pt>
                <c:pt idx="72">
                  <c:v>1.0121747916192598</c:v>
                </c:pt>
                <c:pt idx="73">
                  <c:v>1.0116972764065104</c:v>
                </c:pt>
                <c:pt idx="74">
                  <c:v>1.0120430394568209</c:v>
                </c:pt>
                <c:pt idx="75">
                  <c:v>1.0129004120861436</c:v>
                </c:pt>
                <c:pt idx="76">
                  <c:v>1.0131727314769268</c:v>
                </c:pt>
                <c:pt idx="77">
                  <c:v>1.013946306433686</c:v>
                </c:pt>
                <c:pt idx="78">
                  <c:v>1.0141432201487397</c:v>
                </c:pt>
                <c:pt idx="79">
                  <c:v>1.0139060831605575</c:v>
                </c:pt>
                <c:pt idx="80">
                  <c:v>1.0148647509997517</c:v>
                </c:pt>
                <c:pt idx="81">
                  <c:v>1.0152124221829042</c:v>
                </c:pt>
                <c:pt idx="82">
                  <c:v>1.0145052665143499</c:v>
                </c:pt>
                <c:pt idx="83">
                  <c:v>1.0141270451446898</c:v>
                </c:pt>
                <c:pt idx="84">
                  <c:v>1.0132010664686986</c:v>
                </c:pt>
                <c:pt idx="85">
                  <c:v>1.0124952751994929</c:v>
                </c:pt>
                <c:pt idx="86">
                  <c:v>1.0120929536806103</c:v>
                </c:pt>
                <c:pt idx="87">
                  <c:v>1.0088797998993431</c:v>
                </c:pt>
                <c:pt idx="88">
                  <c:v>1.0098100574043511</c:v>
                </c:pt>
                <c:pt idx="89">
                  <c:v>1.0116238483678708</c:v>
                </c:pt>
                <c:pt idx="90">
                  <c:v>1.0130778386268282</c:v>
                </c:pt>
                <c:pt idx="91">
                  <c:v>1.0148442010750987</c:v>
                </c:pt>
                <c:pt idx="92">
                  <c:v>1.0061773639501674</c:v>
                </c:pt>
                <c:pt idx="93">
                  <c:v>0.99818372570833358</c:v>
                </c:pt>
                <c:pt idx="94">
                  <c:v>0.99477384322538176</c:v>
                </c:pt>
                <c:pt idx="95">
                  <c:v>0.99451751740031002</c:v>
                </c:pt>
                <c:pt idx="96">
                  <c:v>0.99906854035247428</c:v>
                </c:pt>
                <c:pt idx="97">
                  <c:v>0.99957229818713522</c:v>
                </c:pt>
                <c:pt idx="98">
                  <c:v>1.0018801581668779</c:v>
                </c:pt>
                <c:pt idx="99">
                  <c:v>0.99745467137880517</c:v>
                </c:pt>
                <c:pt idx="100">
                  <c:v>0.99646434989291688</c:v>
                </c:pt>
                <c:pt idx="101">
                  <c:v>0.99696629930436786</c:v>
                </c:pt>
                <c:pt idx="102">
                  <c:v>0.9973229980622379</c:v>
                </c:pt>
                <c:pt idx="103">
                  <c:v>0.99880934130687138</c:v>
                </c:pt>
                <c:pt idx="104">
                  <c:v>0.99942997971502501</c:v>
                </c:pt>
                <c:pt idx="105">
                  <c:v>1.0004628539216418</c:v>
                </c:pt>
                <c:pt idx="106">
                  <c:v>1.0018494446005388</c:v>
                </c:pt>
                <c:pt idx="107">
                  <c:v>1.0008132580693538</c:v>
                </c:pt>
                <c:pt idx="108">
                  <c:v>1.0021119066037327</c:v>
                </c:pt>
                <c:pt idx="109">
                  <c:v>1.003238338456528</c:v>
                </c:pt>
                <c:pt idx="110">
                  <c:v>1.0048698017359046</c:v>
                </c:pt>
                <c:pt idx="111">
                  <c:v>1.006686170130507</c:v>
                </c:pt>
                <c:pt idx="112">
                  <c:v>1.0071342019321019</c:v>
                </c:pt>
                <c:pt idx="113">
                  <c:v>1.0070850904094522</c:v>
                </c:pt>
                <c:pt idx="114">
                  <c:v>1.0079810541584169</c:v>
                </c:pt>
                <c:pt idx="115">
                  <c:v>1.0082551226602281</c:v>
                </c:pt>
                <c:pt idx="116">
                  <c:v>1.0078888919387496</c:v>
                </c:pt>
                <c:pt idx="117">
                  <c:v>1.0069762752788074</c:v>
                </c:pt>
                <c:pt idx="118">
                  <c:v>1.0087185698981636</c:v>
                </c:pt>
                <c:pt idx="119">
                  <c:v>1.008955301768055</c:v>
                </c:pt>
                <c:pt idx="120">
                  <c:v>1.009381710012446</c:v>
                </c:pt>
                <c:pt idx="121">
                  <c:v>1.0073684150120377</c:v>
                </c:pt>
                <c:pt idx="122">
                  <c:v>1.0075713849055201</c:v>
                </c:pt>
                <c:pt idx="123">
                  <c:v>1.0077425838991731</c:v>
                </c:pt>
                <c:pt idx="124">
                  <c:v>1.0086412465181596</c:v>
                </c:pt>
                <c:pt idx="125">
                  <c:v>1.0080688835784068</c:v>
                </c:pt>
                <c:pt idx="126">
                  <c:v>1.0102713125186551</c:v>
                </c:pt>
                <c:pt idx="127">
                  <c:v>1.0107296471367002</c:v>
                </c:pt>
                <c:pt idx="128">
                  <c:v>1.0103098085333142</c:v>
                </c:pt>
                <c:pt idx="129">
                  <c:v>1.0088944029673439</c:v>
                </c:pt>
                <c:pt idx="130">
                  <c:v>1.0080505267220867</c:v>
                </c:pt>
                <c:pt idx="131">
                  <c:v>1.0065940270602685</c:v>
                </c:pt>
                <c:pt idx="132">
                  <c:v>1.0083910555439028</c:v>
                </c:pt>
                <c:pt idx="133">
                  <c:v>1.0080095490568941</c:v>
                </c:pt>
                <c:pt idx="134">
                  <c:v>1.0068577187571961</c:v>
                </c:pt>
                <c:pt idx="135">
                  <c:v>1.0080795316112614</c:v>
                </c:pt>
                <c:pt idx="136">
                  <c:v>1.0101384266624611</c:v>
                </c:pt>
                <c:pt idx="137">
                  <c:v>1.0101488971783639</c:v>
                </c:pt>
                <c:pt idx="138">
                  <c:v>1.0091466849527935</c:v>
                </c:pt>
                <c:pt idx="139">
                  <c:v>1.0090220916282988</c:v>
                </c:pt>
                <c:pt idx="140">
                  <c:v>1.0096657456095377</c:v>
                </c:pt>
                <c:pt idx="141">
                  <c:v>1.0101808675554402</c:v>
                </c:pt>
                <c:pt idx="142">
                  <c:v>1.0120202213077889</c:v>
                </c:pt>
                <c:pt idx="143">
                  <c:v>1.0131388170660189</c:v>
                </c:pt>
                <c:pt idx="144">
                  <c:v>1.0134577519949639</c:v>
                </c:pt>
                <c:pt idx="145">
                  <c:v>1.0071703761388806</c:v>
                </c:pt>
                <c:pt idx="146">
                  <c:v>1.0074660450593482</c:v>
                </c:pt>
                <c:pt idx="147">
                  <c:v>1.0083027566622398</c:v>
                </c:pt>
                <c:pt idx="148">
                  <c:v>1.0086357699835953</c:v>
                </c:pt>
                <c:pt idx="149">
                  <c:v>1.0082533708598906</c:v>
                </c:pt>
                <c:pt idx="150">
                  <c:v>1.0080439341215415</c:v>
                </c:pt>
                <c:pt idx="151">
                  <c:v>1.0082846493386588</c:v>
                </c:pt>
                <c:pt idx="152">
                  <c:v>1.0085337881563159</c:v>
                </c:pt>
                <c:pt idx="153">
                  <c:v>1.0099653702320801</c:v>
                </c:pt>
                <c:pt idx="154">
                  <c:v>1.0119568368054059</c:v>
                </c:pt>
                <c:pt idx="155">
                  <c:v>1.0124270606652281</c:v>
                </c:pt>
                <c:pt idx="156">
                  <c:v>1.0128483754169149</c:v>
                </c:pt>
                <c:pt idx="157">
                  <c:v>1.0141686090306938</c:v>
                </c:pt>
                <c:pt idx="158">
                  <c:v>1.0130654679528144</c:v>
                </c:pt>
                <c:pt idx="159">
                  <c:v>1.0125234778787828</c:v>
                </c:pt>
                <c:pt idx="160">
                  <c:v>1.0131798127209337</c:v>
                </c:pt>
                <c:pt idx="161">
                  <c:v>1.0137495778976942</c:v>
                </c:pt>
                <c:pt idx="162">
                  <c:v>1.0144568644434888</c:v>
                </c:pt>
                <c:pt idx="163">
                  <c:v>1.0145673491372791</c:v>
                </c:pt>
                <c:pt idx="164">
                  <c:v>1.011343265314707</c:v>
                </c:pt>
                <c:pt idx="165">
                  <c:v>1.0128314025515748</c:v>
                </c:pt>
                <c:pt idx="166">
                  <c:v>1.0125529478222814</c:v>
                </c:pt>
                <c:pt idx="167">
                  <c:v>1.0123493137764503</c:v>
                </c:pt>
                <c:pt idx="168">
                  <c:v>1.0114767842938062</c:v>
                </c:pt>
                <c:pt idx="169">
                  <c:v>1.0128707037351188</c:v>
                </c:pt>
                <c:pt idx="170">
                  <c:v>1.0120369975073429</c:v>
                </c:pt>
                <c:pt idx="171">
                  <c:v>1.0142063423347769</c:v>
                </c:pt>
                <c:pt idx="172">
                  <c:v>1.014622396916232</c:v>
                </c:pt>
                <c:pt idx="173">
                  <c:v>1.0142795191130982</c:v>
                </c:pt>
                <c:pt idx="174">
                  <c:v>1.0140341874558485</c:v>
                </c:pt>
                <c:pt idx="175">
                  <c:v>1.0132534951039063</c:v>
                </c:pt>
                <c:pt idx="176">
                  <c:v>1.0143629340139557</c:v>
                </c:pt>
                <c:pt idx="177">
                  <c:v>1.0152567252312279</c:v>
                </c:pt>
                <c:pt idx="178">
                  <c:v>1.0138806373774361</c:v>
                </c:pt>
                <c:pt idx="179">
                  <c:v>1.0164327245815608</c:v>
                </c:pt>
                <c:pt idx="180">
                  <c:v>1.0164790919923121</c:v>
                </c:pt>
                <c:pt idx="181">
                  <c:v>1.0175631286541373</c:v>
                </c:pt>
                <c:pt idx="182">
                  <c:v>1.0179530064300746</c:v>
                </c:pt>
                <c:pt idx="183">
                  <c:v>1.0192551150406028</c:v>
                </c:pt>
                <c:pt idx="184">
                  <c:v>1.0206816074062575</c:v>
                </c:pt>
                <c:pt idx="185">
                  <c:v>1.0213431756487157</c:v>
                </c:pt>
                <c:pt idx="186">
                  <c:v>1.021674336197516</c:v>
                </c:pt>
                <c:pt idx="187">
                  <c:v>1.0210134861785936</c:v>
                </c:pt>
                <c:pt idx="188">
                  <c:v>1.0224953088921553</c:v>
                </c:pt>
                <c:pt idx="189">
                  <c:v>1.023811188926691</c:v>
                </c:pt>
                <c:pt idx="190">
                  <c:v>1.0233049052436518</c:v>
                </c:pt>
              </c:numCache>
            </c:numRef>
          </c:val>
          <c:smooth val="0"/>
          <c:extLst xmlns:c16r2="http://schemas.microsoft.com/office/drawing/2015/06/chart">
            <c:ext xmlns:c16="http://schemas.microsoft.com/office/drawing/2014/chart" uri="{C3380CC4-5D6E-409C-BE32-E72D297353CC}">
              <c16:uniqueId val="{00000001-6B0B-4290-B520-86205F5F1A0F}"/>
            </c:ext>
          </c:extLst>
        </c:ser>
        <c:ser>
          <c:idx val="5"/>
          <c:order val="2"/>
          <c:tx>
            <c:v>FANVIT</c:v>
          </c:tx>
          <c:spPr>
            <a:ln w="31750" cap="rnd">
              <a:solidFill>
                <a:schemeClr val="tx1"/>
              </a:solidFill>
              <a:round/>
            </a:ln>
            <a:effectLst/>
          </c:spPr>
          <c:marker>
            <c:symbol val="none"/>
          </c:marker>
          <c:cat>
            <c:numRef>
              <c:f>Hoja2!$A$2:$A$192</c:f>
              <c:numCache>
                <c:formatCode>m/d/yyyy</c:formatCode>
                <c:ptCount val="191"/>
                <c:pt idx="0">
                  <c:v>42551</c:v>
                </c:pt>
                <c:pt idx="1">
                  <c:v>42552</c:v>
                </c:pt>
                <c:pt idx="2">
                  <c:v>42555</c:v>
                </c:pt>
                <c:pt idx="3">
                  <c:v>42556</c:v>
                </c:pt>
                <c:pt idx="4">
                  <c:v>42557</c:v>
                </c:pt>
                <c:pt idx="5">
                  <c:v>42558</c:v>
                </c:pt>
                <c:pt idx="6">
                  <c:v>42559</c:v>
                </c:pt>
                <c:pt idx="7">
                  <c:v>42562</c:v>
                </c:pt>
                <c:pt idx="8">
                  <c:v>42563</c:v>
                </c:pt>
                <c:pt idx="9">
                  <c:v>42564</c:v>
                </c:pt>
                <c:pt idx="10">
                  <c:v>42565</c:v>
                </c:pt>
                <c:pt idx="11">
                  <c:v>42566</c:v>
                </c:pt>
                <c:pt idx="12">
                  <c:v>42569</c:v>
                </c:pt>
                <c:pt idx="13">
                  <c:v>42570</c:v>
                </c:pt>
                <c:pt idx="14">
                  <c:v>42571</c:v>
                </c:pt>
                <c:pt idx="15">
                  <c:v>42572</c:v>
                </c:pt>
                <c:pt idx="16">
                  <c:v>42573</c:v>
                </c:pt>
                <c:pt idx="17">
                  <c:v>42576</c:v>
                </c:pt>
                <c:pt idx="18">
                  <c:v>42577</c:v>
                </c:pt>
                <c:pt idx="19">
                  <c:v>42578</c:v>
                </c:pt>
                <c:pt idx="20">
                  <c:v>42579</c:v>
                </c:pt>
                <c:pt idx="21">
                  <c:v>42580</c:v>
                </c:pt>
                <c:pt idx="22">
                  <c:v>42583</c:v>
                </c:pt>
                <c:pt idx="23">
                  <c:v>42584</c:v>
                </c:pt>
                <c:pt idx="24">
                  <c:v>42585</c:v>
                </c:pt>
                <c:pt idx="25">
                  <c:v>42586</c:v>
                </c:pt>
                <c:pt idx="26">
                  <c:v>42587</c:v>
                </c:pt>
                <c:pt idx="27">
                  <c:v>42590</c:v>
                </c:pt>
                <c:pt idx="28">
                  <c:v>42591</c:v>
                </c:pt>
                <c:pt idx="29">
                  <c:v>42592</c:v>
                </c:pt>
                <c:pt idx="30">
                  <c:v>42593</c:v>
                </c:pt>
                <c:pt idx="31">
                  <c:v>42594</c:v>
                </c:pt>
                <c:pt idx="32">
                  <c:v>42597</c:v>
                </c:pt>
                <c:pt idx="33">
                  <c:v>42598</c:v>
                </c:pt>
                <c:pt idx="34">
                  <c:v>42599</c:v>
                </c:pt>
                <c:pt idx="35">
                  <c:v>42600</c:v>
                </c:pt>
                <c:pt idx="36">
                  <c:v>42601</c:v>
                </c:pt>
                <c:pt idx="37">
                  <c:v>42604</c:v>
                </c:pt>
                <c:pt idx="38">
                  <c:v>42605</c:v>
                </c:pt>
                <c:pt idx="39">
                  <c:v>42606</c:v>
                </c:pt>
                <c:pt idx="40">
                  <c:v>42607</c:v>
                </c:pt>
                <c:pt idx="41">
                  <c:v>42608</c:v>
                </c:pt>
                <c:pt idx="42">
                  <c:v>42611</c:v>
                </c:pt>
                <c:pt idx="43">
                  <c:v>42612</c:v>
                </c:pt>
                <c:pt idx="44">
                  <c:v>42613</c:v>
                </c:pt>
                <c:pt idx="45">
                  <c:v>42614</c:v>
                </c:pt>
                <c:pt idx="46">
                  <c:v>42615</c:v>
                </c:pt>
                <c:pt idx="47">
                  <c:v>42618</c:v>
                </c:pt>
                <c:pt idx="48">
                  <c:v>42619</c:v>
                </c:pt>
                <c:pt idx="49">
                  <c:v>42620</c:v>
                </c:pt>
                <c:pt idx="50">
                  <c:v>42621</c:v>
                </c:pt>
                <c:pt idx="51">
                  <c:v>42622</c:v>
                </c:pt>
                <c:pt idx="52">
                  <c:v>42625</c:v>
                </c:pt>
                <c:pt idx="53">
                  <c:v>42626</c:v>
                </c:pt>
                <c:pt idx="54">
                  <c:v>42627</c:v>
                </c:pt>
                <c:pt idx="55">
                  <c:v>42628</c:v>
                </c:pt>
                <c:pt idx="56">
                  <c:v>42632</c:v>
                </c:pt>
                <c:pt idx="57">
                  <c:v>42633</c:v>
                </c:pt>
                <c:pt idx="58">
                  <c:v>42634</c:v>
                </c:pt>
                <c:pt idx="59">
                  <c:v>42635</c:v>
                </c:pt>
                <c:pt idx="60">
                  <c:v>42636</c:v>
                </c:pt>
                <c:pt idx="61">
                  <c:v>42639</c:v>
                </c:pt>
                <c:pt idx="62">
                  <c:v>42640</c:v>
                </c:pt>
                <c:pt idx="63">
                  <c:v>42641</c:v>
                </c:pt>
                <c:pt idx="64">
                  <c:v>42642</c:v>
                </c:pt>
                <c:pt idx="65">
                  <c:v>42643</c:v>
                </c:pt>
                <c:pt idx="66">
                  <c:v>42646</c:v>
                </c:pt>
                <c:pt idx="67">
                  <c:v>42647</c:v>
                </c:pt>
                <c:pt idx="68">
                  <c:v>42648</c:v>
                </c:pt>
                <c:pt idx="69">
                  <c:v>42649</c:v>
                </c:pt>
                <c:pt idx="70">
                  <c:v>42650</c:v>
                </c:pt>
                <c:pt idx="71">
                  <c:v>42653</c:v>
                </c:pt>
                <c:pt idx="72">
                  <c:v>42654</c:v>
                </c:pt>
                <c:pt idx="73">
                  <c:v>42655</c:v>
                </c:pt>
                <c:pt idx="74">
                  <c:v>42656</c:v>
                </c:pt>
                <c:pt idx="75">
                  <c:v>42657</c:v>
                </c:pt>
                <c:pt idx="76">
                  <c:v>42660</c:v>
                </c:pt>
                <c:pt idx="77">
                  <c:v>42661</c:v>
                </c:pt>
                <c:pt idx="78">
                  <c:v>42662</c:v>
                </c:pt>
                <c:pt idx="79">
                  <c:v>42663</c:v>
                </c:pt>
                <c:pt idx="80">
                  <c:v>42664</c:v>
                </c:pt>
                <c:pt idx="81">
                  <c:v>42667</c:v>
                </c:pt>
                <c:pt idx="82">
                  <c:v>42668</c:v>
                </c:pt>
                <c:pt idx="83">
                  <c:v>42669</c:v>
                </c:pt>
                <c:pt idx="84">
                  <c:v>42670</c:v>
                </c:pt>
                <c:pt idx="85">
                  <c:v>42671</c:v>
                </c:pt>
                <c:pt idx="86">
                  <c:v>42674</c:v>
                </c:pt>
                <c:pt idx="87">
                  <c:v>42675</c:v>
                </c:pt>
                <c:pt idx="88">
                  <c:v>42677</c:v>
                </c:pt>
                <c:pt idx="89">
                  <c:v>42678</c:v>
                </c:pt>
                <c:pt idx="90">
                  <c:v>42681</c:v>
                </c:pt>
                <c:pt idx="91">
                  <c:v>42682</c:v>
                </c:pt>
                <c:pt idx="92">
                  <c:v>42683</c:v>
                </c:pt>
                <c:pt idx="93">
                  <c:v>42684</c:v>
                </c:pt>
                <c:pt idx="94">
                  <c:v>42685</c:v>
                </c:pt>
                <c:pt idx="95">
                  <c:v>42688</c:v>
                </c:pt>
                <c:pt idx="96">
                  <c:v>42689</c:v>
                </c:pt>
                <c:pt idx="97">
                  <c:v>42690</c:v>
                </c:pt>
                <c:pt idx="98">
                  <c:v>42691</c:v>
                </c:pt>
                <c:pt idx="99">
                  <c:v>42692</c:v>
                </c:pt>
                <c:pt idx="100">
                  <c:v>42696</c:v>
                </c:pt>
                <c:pt idx="101">
                  <c:v>42697</c:v>
                </c:pt>
                <c:pt idx="102">
                  <c:v>42698</c:v>
                </c:pt>
                <c:pt idx="103">
                  <c:v>42699</c:v>
                </c:pt>
                <c:pt idx="104">
                  <c:v>42702</c:v>
                </c:pt>
                <c:pt idx="105">
                  <c:v>42703</c:v>
                </c:pt>
                <c:pt idx="106">
                  <c:v>42704</c:v>
                </c:pt>
                <c:pt idx="107">
                  <c:v>42705</c:v>
                </c:pt>
                <c:pt idx="108">
                  <c:v>42706</c:v>
                </c:pt>
                <c:pt idx="109">
                  <c:v>42709</c:v>
                </c:pt>
                <c:pt idx="110">
                  <c:v>42710</c:v>
                </c:pt>
                <c:pt idx="111">
                  <c:v>42711</c:v>
                </c:pt>
                <c:pt idx="112">
                  <c:v>42712</c:v>
                </c:pt>
                <c:pt idx="113">
                  <c:v>42713</c:v>
                </c:pt>
                <c:pt idx="114">
                  <c:v>42717</c:v>
                </c:pt>
                <c:pt idx="115">
                  <c:v>42718</c:v>
                </c:pt>
                <c:pt idx="116">
                  <c:v>42719</c:v>
                </c:pt>
                <c:pt idx="117">
                  <c:v>42720</c:v>
                </c:pt>
                <c:pt idx="118">
                  <c:v>42723</c:v>
                </c:pt>
                <c:pt idx="119">
                  <c:v>42724</c:v>
                </c:pt>
                <c:pt idx="120">
                  <c:v>42725</c:v>
                </c:pt>
                <c:pt idx="121">
                  <c:v>42726</c:v>
                </c:pt>
                <c:pt idx="122">
                  <c:v>42727</c:v>
                </c:pt>
                <c:pt idx="123">
                  <c:v>42730</c:v>
                </c:pt>
                <c:pt idx="124">
                  <c:v>42731</c:v>
                </c:pt>
                <c:pt idx="125">
                  <c:v>42732</c:v>
                </c:pt>
                <c:pt idx="126">
                  <c:v>42733</c:v>
                </c:pt>
                <c:pt idx="127">
                  <c:v>42734</c:v>
                </c:pt>
                <c:pt idx="128">
                  <c:v>42737</c:v>
                </c:pt>
                <c:pt idx="129">
                  <c:v>42738</c:v>
                </c:pt>
                <c:pt idx="130">
                  <c:v>42739</c:v>
                </c:pt>
                <c:pt idx="131">
                  <c:v>42740</c:v>
                </c:pt>
                <c:pt idx="132">
                  <c:v>42741</c:v>
                </c:pt>
                <c:pt idx="133">
                  <c:v>42744</c:v>
                </c:pt>
                <c:pt idx="134">
                  <c:v>42745</c:v>
                </c:pt>
                <c:pt idx="135">
                  <c:v>42746</c:v>
                </c:pt>
                <c:pt idx="136">
                  <c:v>42747</c:v>
                </c:pt>
                <c:pt idx="137">
                  <c:v>42748</c:v>
                </c:pt>
                <c:pt idx="138">
                  <c:v>42751</c:v>
                </c:pt>
                <c:pt idx="139">
                  <c:v>42752</c:v>
                </c:pt>
                <c:pt idx="140">
                  <c:v>42753</c:v>
                </c:pt>
                <c:pt idx="141">
                  <c:v>42754</c:v>
                </c:pt>
                <c:pt idx="142">
                  <c:v>42755</c:v>
                </c:pt>
                <c:pt idx="143">
                  <c:v>42758</c:v>
                </c:pt>
                <c:pt idx="144">
                  <c:v>42759</c:v>
                </c:pt>
                <c:pt idx="145">
                  <c:v>42760</c:v>
                </c:pt>
                <c:pt idx="146">
                  <c:v>42761</c:v>
                </c:pt>
                <c:pt idx="147">
                  <c:v>42762</c:v>
                </c:pt>
                <c:pt idx="148">
                  <c:v>42765</c:v>
                </c:pt>
                <c:pt idx="149">
                  <c:v>42766</c:v>
                </c:pt>
                <c:pt idx="150">
                  <c:v>42767</c:v>
                </c:pt>
                <c:pt idx="151">
                  <c:v>42768</c:v>
                </c:pt>
                <c:pt idx="152">
                  <c:v>42769</c:v>
                </c:pt>
                <c:pt idx="153">
                  <c:v>42773</c:v>
                </c:pt>
                <c:pt idx="154">
                  <c:v>42774</c:v>
                </c:pt>
                <c:pt idx="155">
                  <c:v>42775</c:v>
                </c:pt>
                <c:pt idx="156">
                  <c:v>42776</c:v>
                </c:pt>
                <c:pt idx="157">
                  <c:v>42779</c:v>
                </c:pt>
                <c:pt idx="158">
                  <c:v>42780</c:v>
                </c:pt>
                <c:pt idx="159">
                  <c:v>42781</c:v>
                </c:pt>
                <c:pt idx="160">
                  <c:v>42782</c:v>
                </c:pt>
                <c:pt idx="161">
                  <c:v>42783</c:v>
                </c:pt>
                <c:pt idx="162">
                  <c:v>42786</c:v>
                </c:pt>
                <c:pt idx="163">
                  <c:v>42787</c:v>
                </c:pt>
                <c:pt idx="164">
                  <c:v>42788</c:v>
                </c:pt>
                <c:pt idx="165">
                  <c:v>42789</c:v>
                </c:pt>
                <c:pt idx="166">
                  <c:v>42790</c:v>
                </c:pt>
                <c:pt idx="167">
                  <c:v>42793</c:v>
                </c:pt>
                <c:pt idx="168">
                  <c:v>42794</c:v>
                </c:pt>
                <c:pt idx="169">
                  <c:v>42795</c:v>
                </c:pt>
                <c:pt idx="170">
                  <c:v>42796</c:v>
                </c:pt>
                <c:pt idx="171">
                  <c:v>42797</c:v>
                </c:pt>
                <c:pt idx="172">
                  <c:v>42800</c:v>
                </c:pt>
                <c:pt idx="173">
                  <c:v>42801</c:v>
                </c:pt>
                <c:pt idx="174">
                  <c:v>42802</c:v>
                </c:pt>
                <c:pt idx="175">
                  <c:v>42803</c:v>
                </c:pt>
                <c:pt idx="176">
                  <c:v>42804</c:v>
                </c:pt>
                <c:pt idx="177">
                  <c:v>42807</c:v>
                </c:pt>
                <c:pt idx="178">
                  <c:v>42808</c:v>
                </c:pt>
                <c:pt idx="179">
                  <c:v>42809</c:v>
                </c:pt>
                <c:pt idx="180">
                  <c:v>42810</c:v>
                </c:pt>
                <c:pt idx="181">
                  <c:v>42811</c:v>
                </c:pt>
                <c:pt idx="182">
                  <c:v>42815</c:v>
                </c:pt>
                <c:pt idx="183">
                  <c:v>42816</c:v>
                </c:pt>
                <c:pt idx="184">
                  <c:v>42817</c:v>
                </c:pt>
                <c:pt idx="185">
                  <c:v>42818</c:v>
                </c:pt>
                <c:pt idx="186">
                  <c:v>42821</c:v>
                </c:pt>
                <c:pt idx="187">
                  <c:v>42822</c:v>
                </c:pt>
                <c:pt idx="188">
                  <c:v>42823</c:v>
                </c:pt>
                <c:pt idx="189">
                  <c:v>42824</c:v>
                </c:pt>
                <c:pt idx="190">
                  <c:v>42825</c:v>
                </c:pt>
              </c:numCache>
            </c:numRef>
          </c:cat>
          <c:val>
            <c:numRef>
              <c:f>Hoja2!$G$2:$G$192</c:f>
              <c:numCache>
                <c:formatCode>0.000000</c:formatCode>
                <c:ptCount val="191"/>
                <c:pt idx="0">
                  <c:v>1</c:v>
                </c:pt>
                <c:pt idx="1">
                  <c:v>1.0001789065621349</c:v>
                </c:pt>
                <c:pt idx="2">
                  <c:v>0.99973602321255683</c:v>
                </c:pt>
                <c:pt idx="3">
                  <c:v>1.0001447949599425</c:v>
                </c:pt>
                <c:pt idx="4">
                  <c:v>1.0010280539924812</c:v>
                </c:pt>
                <c:pt idx="5">
                  <c:v>1.0003089145414448</c:v>
                </c:pt>
                <c:pt idx="6">
                  <c:v>1.0047070443977679</c:v>
                </c:pt>
                <c:pt idx="7">
                  <c:v>1.0048123200013643</c:v>
                </c:pt>
                <c:pt idx="8">
                  <c:v>1.0051059611612239</c:v>
                </c:pt>
                <c:pt idx="9">
                  <c:v>1.0047315153914338</c:v>
                </c:pt>
                <c:pt idx="10">
                  <c:v>1.0042185904143714</c:v>
                </c:pt>
                <c:pt idx="11">
                  <c:v>1.0016368186964086</c:v>
                </c:pt>
                <c:pt idx="12">
                  <c:v>1.0022758632308333</c:v>
                </c:pt>
                <c:pt idx="13">
                  <c:v>1.0036134566839401</c:v>
                </c:pt>
                <c:pt idx="14">
                  <c:v>1.0034467139121575</c:v>
                </c:pt>
                <c:pt idx="15">
                  <c:v>1.0043031048120401</c:v>
                </c:pt>
                <c:pt idx="16">
                  <c:v>1.0064941224187474</c:v>
                </c:pt>
                <c:pt idx="17">
                  <c:v>1.0061484563023415</c:v>
                </c:pt>
                <c:pt idx="18">
                  <c:v>1.0068205858922861</c:v>
                </c:pt>
                <c:pt idx="19">
                  <c:v>1.007046939393943</c:v>
                </c:pt>
                <c:pt idx="20">
                  <c:v>1.0072553669183875</c:v>
                </c:pt>
                <c:pt idx="21">
                  <c:v>1.0080799527705981</c:v>
                </c:pt>
                <c:pt idx="22">
                  <c:v>1.0073124118062546</c:v>
                </c:pt>
                <c:pt idx="23">
                  <c:v>1.0062649040493261</c:v>
                </c:pt>
                <c:pt idx="24">
                  <c:v>1.005586172427499</c:v>
                </c:pt>
                <c:pt idx="25">
                  <c:v>1.0063474636023084</c:v>
                </c:pt>
                <c:pt idx="26">
                  <c:v>1.0089416058520071</c:v>
                </c:pt>
                <c:pt idx="27">
                  <c:v>1.0100480472121456</c:v>
                </c:pt>
                <c:pt idx="28">
                  <c:v>1.009553212654078</c:v>
                </c:pt>
                <c:pt idx="29">
                  <c:v>1.0101557617146109</c:v>
                </c:pt>
                <c:pt idx="30">
                  <c:v>1.0126351529999595</c:v>
                </c:pt>
                <c:pt idx="31">
                  <c:v>1.0137393693582171</c:v>
                </c:pt>
                <c:pt idx="32">
                  <c:v>1.013632036521569</c:v>
                </c:pt>
                <c:pt idx="33">
                  <c:v>1.0130075233672087</c:v>
                </c:pt>
                <c:pt idx="34">
                  <c:v>1.012900074248585</c:v>
                </c:pt>
                <c:pt idx="35">
                  <c:v>1.0141813044752224</c:v>
                </c:pt>
                <c:pt idx="36">
                  <c:v>1.013409700107506</c:v>
                </c:pt>
                <c:pt idx="37">
                  <c:v>1.0130735263241799</c:v>
                </c:pt>
                <c:pt idx="38">
                  <c:v>1.012566818312832</c:v>
                </c:pt>
                <c:pt idx="39">
                  <c:v>1.0133734756624553</c:v>
                </c:pt>
                <c:pt idx="40">
                  <c:v>1.0139451370420149</c:v>
                </c:pt>
                <c:pt idx="41">
                  <c:v>1.0148002285759974</c:v>
                </c:pt>
                <c:pt idx="42">
                  <c:v>1.0148056882041308</c:v>
                </c:pt>
                <c:pt idx="43">
                  <c:v>1.0135650676763661</c:v>
                </c:pt>
                <c:pt idx="44">
                  <c:v>1.013657006812609</c:v>
                </c:pt>
                <c:pt idx="45">
                  <c:v>1.0138684517314069</c:v>
                </c:pt>
                <c:pt idx="46">
                  <c:v>1.0150879685341718</c:v>
                </c:pt>
                <c:pt idx="47">
                  <c:v>1.015399283137441</c:v>
                </c:pt>
                <c:pt idx="48">
                  <c:v>1.0170492053404749</c:v>
                </c:pt>
                <c:pt idx="49">
                  <c:v>1.0174993416996705</c:v>
                </c:pt>
                <c:pt idx="50">
                  <c:v>1.0168073441709697</c:v>
                </c:pt>
                <c:pt idx="51">
                  <c:v>1.0114967481662382</c:v>
                </c:pt>
                <c:pt idx="52">
                  <c:v>1.0116663114897748</c:v>
                </c:pt>
                <c:pt idx="53">
                  <c:v>1.0096048589481514</c:v>
                </c:pt>
                <c:pt idx="54">
                  <c:v>1.0094432672969018</c:v>
                </c:pt>
                <c:pt idx="55">
                  <c:v>1.0092212591461203</c:v>
                </c:pt>
                <c:pt idx="56">
                  <c:v>1.0054297744170879</c:v>
                </c:pt>
                <c:pt idx="57">
                  <c:v>1.0058667326080606</c:v>
                </c:pt>
                <c:pt idx="58">
                  <c:v>1.0093200609394002</c:v>
                </c:pt>
                <c:pt idx="59">
                  <c:v>1.0121034604158452</c:v>
                </c:pt>
                <c:pt idx="60">
                  <c:v>1.0093851208194313</c:v>
                </c:pt>
                <c:pt idx="61">
                  <c:v>1.0080140246106379</c:v>
                </c:pt>
                <c:pt idx="62">
                  <c:v>1.0123532172046315</c:v>
                </c:pt>
                <c:pt idx="63">
                  <c:v>1.0136866263924549</c:v>
                </c:pt>
                <c:pt idx="64">
                  <c:v>1.0136826828219641</c:v>
                </c:pt>
                <c:pt idx="65">
                  <c:v>1.0137398848047545</c:v>
                </c:pt>
                <c:pt idx="66">
                  <c:v>1.0141960558681931</c:v>
                </c:pt>
                <c:pt idx="67">
                  <c:v>1.0127636687802055</c:v>
                </c:pt>
                <c:pt idx="68">
                  <c:v>1.0118059171426972</c:v>
                </c:pt>
                <c:pt idx="69">
                  <c:v>1.0129202772699653</c:v>
                </c:pt>
                <c:pt idx="70">
                  <c:v>1.0138954170545624</c:v>
                </c:pt>
                <c:pt idx="71">
                  <c:v>1.0170177872078348</c:v>
                </c:pt>
                <c:pt idx="72">
                  <c:v>1.0154803349582777</c:v>
                </c:pt>
                <c:pt idx="73">
                  <c:v>1.0146264815870374</c:v>
                </c:pt>
                <c:pt idx="74">
                  <c:v>1.0156848109583188</c:v>
                </c:pt>
                <c:pt idx="75">
                  <c:v>1.0162939665874717</c:v>
                </c:pt>
                <c:pt idx="76">
                  <c:v>1.0168777416341537</c:v>
                </c:pt>
                <c:pt idx="77">
                  <c:v>1.0178032198876996</c:v>
                </c:pt>
                <c:pt idx="78">
                  <c:v>1.0177774610257102</c:v>
                </c:pt>
                <c:pt idx="79">
                  <c:v>1.0170291846081212</c:v>
                </c:pt>
                <c:pt idx="80">
                  <c:v>1.0180140147916257</c:v>
                </c:pt>
                <c:pt idx="81">
                  <c:v>1.0183115752988772</c:v>
                </c:pt>
                <c:pt idx="82">
                  <c:v>1.0166568658777979</c:v>
                </c:pt>
                <c:pt idx="83">
                  <c:v>1.0156466102619572</c:v>
                </c:pt>
                <c:pt idx="84">
                  <c:v>1.0136929047182535</c:v>
                </c:pt>
                <c:pt idx="85">
                  <c:v>1.0122152556528581</c:v>
                </c:pt>
                <c:pt idx="86">
                  <c:v>1.01225280529433</c:v>
                </c:pt>
                <c:pt idx="87">
                  <c:v>1.0060297732841637</c:v>
                </c:pt>
                <c:pt idx="88">
                  <c:v>1.0082909340911448</c:v>
                </c:pt>
                <c:pt idx="89">
                  <c:v>1.0105050093592676</c:v>
                </c:pt>
                <c:pt idx="90">
                  <c:v>1.0131052106164617</c:v>
                </c:pt>
                <c:pt idx="91">
                  <c:v>1.0167410917978756</c:v>
                </c:pt>
                <c:pt idx="92">
                  <c:v>0.99880083407515841</c:v>
                </c:pt>
                <c:pt idx="93">
                  <c:v>0.9813564866332779</c:v>
                </c:pt>
                <c:pt idx="94">
                  <c:v>0.97473105897761614</c:v>
                </c:pt>
                <c:pt idx="95">
                  <c:v>0.97430632215275148</c:v>
                </c:pt>
                <c:pt idx="96">
                  <c:v>0.98340157926312521</c:v>
                </c:pt>
                <c:pt idx="97">
                  <c:v>0.98486766198062903</c:v>
                </c:pt>
                <c:pt idx="98">
                  <c:v>0.98755868589271134</c:v>
                </c:pt>
                <c:pt idx="99">
                  <c:v>0.97770401774993076</c:v>
                </c:pt>
                <c:pt idx="100">
                  <c:v>0.97599386391917864</c:v>
                </c:pt>
                <c:pt idx="101">
                  <c:v>0.97620448527608128</c:v>
                </c:pt>
                <c:pt idx="102">
                  <c:v>0.97658244361137991</c:v>
                </c:pt>
                <c:pt idx="103">
                  <c:v>0.97931870535122667</c:v>
                </c:pt>
                <c:pt idx="104">
                  <c:v>0.98052105219782792</c:v>
                </c:pt>
                <c:pt idx="105">
                  <c:v>0.98171986153278989</c:v>
                </c:pt>
                <c:pt idx="106">
                  <c:v>0.98250488630775312</c:v>
                </c:pt>
                <c:pt idx="107">
                  <c:v>0.98098813122465256</c:v>
                </c:pt>
                <c:pt idx="108">
                  <c:v>0.98118141599520481</c:v>
                </c:pt>
                <c:pt idx="109">
                  <c:v>0.98255649649032883</c:v>
                </c:pt>
                <c:pt idx="110">
                  <c:v>0.98471790322922148</c:v>
                </c:pt>
                <c:pt idx="111">
                  <c:v>0.98743389908340684</c:v>
                </c:pt>
                <c:pt idx="112">
                  <c:v>0.98770891894896728</c:v>
                </c:pt>
                <c:pt idx="113">
                  <c:v>0.98570607750535799</c:v>
                </c:pt>
                <c:pt idx="114">
                  <c:v>0.9871593509515586</c:v>
                </c:pt>
                <c:pt idx="115">
                  <c:v>0.98764133767260331</c:v>
                </c:pt>
                <c:pt idx="116">
                  <c:v>0.98742717601222751</c:v>
                </c:pt>
                <c:pt idx="117">
                  <c:v>0.98558572202260641</c:v>
                </c:pt>
                <c:pt idx="118">
                  <c:v>0.9884295013126555</c:v>
                </c:pt>
                <c:pt idx="119">
                  <c:v>0.98868632190614658</c:v>
                </c:pt>
                <c:pt idx="120">
                  <c:v>0.98847294840249511</c:v>
                </c:pt>
                <c:pt idx="121">
                  <c:v>0.98504032655845764</c:v>
                </c:pt>
                <c:pt idx="122">
                  <c:v>0.98510686902625166</c:v>
                </c:pt>
                <c:pt idx="123">
                  <c:v>0.98541024791667509</c:v>
                </c:pt>
                <c:pt idx="124">
                  <c:v>0.98415848409871065</c:v>
                </c:pt>
                <c:pt idx="125">
                  <c:v>0.98341579956269787</c:v>
                </c:pt>
                <c:pt idx="126">
                  <c:v>0.98666024896516213</c:v>
                </c:pt>
                <c:pt idx="127">
                  <c:v>0.98767449036706612</c:v>
                </c:pt>
                <c:pt idx="128">
                  <c:v>0.98826618929116372</c:v>
                </c:pt>
                <c:pt idx="129">
                  <c:v>0.98529249253812734</c:v>
                </c:pt>
                <c:pt idx="130">
                  <c:v>0.98413037237854328</c:v>
                </c:pt>
                <c:pt idx="131">
                  <c:v>0.98144634444718482</c:v>
                </c:pt>
                <c:pt idx="132">
                  <c:v>0.9853969919725335</c:v>
                </c:pt>
                <c:pt idx="133">
                  <c:v>0.98411038723699418</c:v>
                </c:pt>
                <c:pt idx="134">
                  <c:v>0.98157487874983207</c:v>
                </c:pt>
                <c:pt idx="135">
                  <c:v>0.98408343093694228</c:v>
                </c:pt>
                <c:pt idx="136">
                  <c:v>0.98746840745845954</c:v>
                </c:pt>
                <c:pt idx="137">
                  <c:v>0.98684222428442581</c:v>
                </c:pt>
                <c:pt idx="138">
                  <c:v>0.98545237410108144</c:v>
                </c:pt>
                <c:pt idx="139">
                  <c:v>0.9852481776168357</c:v>
                </c:pt>
                <c:pt idx="140">
                  <c:v>0.98597534158089284</c:v>
                </c:pt>
                <c:pt idx="141">
                  <c:v>0.98677902956430541</c:v>
                </c:pt>
                <c:pt idx="142">
                  <c:v>0.98951484143946444</c:v>
                </c:pt>
                <c:pt idx="143">
                  <c:v>0.99100847861932384</c:v>
                </c:pt>
                <c:pt idx="144">
                  <c:v>0.9916260186786694</c:v>
                </c:pt>
                <c:pt idx="145">
                  <c:v>0.99045628895102311</c:v>
                </c:pt>
                <c:pt idx="146">
                  <c:v>0.9904598657277075</c:v>
                </c:pt>
                <c:pt idx="147">
                  <c:v>0.99158453846860817</c:v>
                </c:pt>
                <c:pt idx="148">
                  <c:v>0.99173865992654575</c:v>
                </c:pt>
                <c:pt idx="149">
                  <c:v>0.99289466091313061</c:v>
                </c:pt>
                <c:pt idx="150">
                  <c:v>0.99237584696059655</c:v>
                </c:pt>
                <c:pt idx="151">
                  <c:v>0.99224402826154245</c:v>
                </c:pt>
                <c:pt idx="152">
                  <c:v>0.99181635167775528</c:v>
                </c:pt>
                <c:pt idx="153">
                  <c:v>0.99454547905319313</c:v>
                </c:pt>
                <c:pt idx="154">
                  <c:v>0.99722654889682683</c:v>
                </c:pt>
                <c:pt idx="155">
                  <c:v>0.99746904999825348</c:v>
                </c:pt>
                <c:pt idx="156">
                  <c:v>0.99916333282783298</c:v>
                </c:pt>
                <c:pt idx="157">
                  <c:v>1.0009769827804962</c:v>
                </c:pt>
                <c:pt idx="158">
                  <c:v>0.99903529701329974</c:v>
                </c:pt>
                <c:pt idx="159">
                  <c:v>0.9976020115816141</c:v>
                </c:pt>
                <c:pt idx="160">
                  <c:v>0.99796436132822142</c:v>
                </c:pt>
                <c:pt idx="161">
                  <c:v>0.99841691279224598</c:v>
                </c:pt>
                <c:pt idx="162">
                  <c:v>0.99916856793123932</c:v>
                </c:pt>
                <c:pt idx="163">
                  <c:v>1.0003772882980015</c:v>
                </c:pt>
                <c:pt idx="164">
                  <c:v>1.0001555851794841</c:v>
                </c:pt>
                <c:pt idx="165">
                  <c:v>1.0020357418100874</c:v>
                </c:pt>
                <c:pt idx="166">
                  <c:v>1.0017260432298649</c:v>
                </c:pt>
                <c:pt idx="167">
                  <c:v>1.0007815137618441</c:v>
                </c:pt>
                <c:pt idx="168">
                  <c:v>0.99888657958531957</c:v>
                </c:pt>
                <c:pt idx="169">
                  <c:v>1.000498976801357</c:v>
                </c:pt>
                <c:pt idx="170">
                  <c:v>0.99901535407453856</c:v>
                </c:pt>
                <c:pt idx="171">
                  <c:v>1.0023692368067525</c:v>
                </c:pt>
                <c:pt idx="172">
                  <c:v>1.0024709678489536</c:v>
                </c:pt>
                <c:pt idx="173">
                  <c:v>1.0025621462521803</c:v>
                </c:pt>
                <c:pt idx="174">
                  <c:v>1.0022229333221302</c:v>
                </c:pt>
                <c:pt idx="175">
                  <c:v>1.0009333514592116</c:v>
                </c:pt>
                <c:pt idx="176">
                  <c:v>1.0021537695689662</c:v>
                </c:pt>
                <c:pt idx="177">
                  <c:v>1.0034144333526451</c:v>
                </c:pt>
                <c:pt idx="178">
                  <c:v>1.0023441512452258</c:v>
                </c:pt>
                <c:pt idx="179">
                  <c:v>1.0056045711201964</c:v>
                </c:pt>
                <c:pt idx="180">
                  <c:v>1.0048354329263978</c:v>
                </c:pt>
                <c:pt idx="181">
                  <c:v>1.0068346461342421</c:v>
                </c:pt>
                <c:pt idx="182">
                  <c:v>1.0074204078820466</c:v>
                </c:pt>
                <c:pt idx="183">
                  <c:v>1.0095092869951554</c:v>
                </c:pt>
                <c:pt idx="184">
                  <c:v>1.011558017806224</c:v>
                </c:pt>
                <c:pt idx="185">
                  <c:v>1.0124113520630094</c:v>
                </c:pt>
                <c:pt idx="186">
                  <c:v>1.0126870428425039</c:v>
                </c:pt>
                <c:pt idx="187">
                  <c:v>1.0112283618922833</c:v>
                </c:pt>
                <c:pt idx="188">
                  <c:v>1.0134999637890436</c:v>
                </c:pt>
                <c:pt idx="189">
                  <c:v>1.0152331215513835</c:v>
                </c:pt>
                <c:pt idx="190">
                  <c:v>1.0151325757620968</c:v>
                </c:pt>
              </c:numCache>
            </c:numRef>
          </c:val>
          <c:smooth val="0"/>
          <c:extLst xmlns:c16r2="http://schemas.microsoft.com/office/drawing/2015/06/chart">
            <c:ext xmlns:c16="http://schemas.microsoft.com/office/drawing/2014/chart" uri="{C3380CC4-5D6E-409C-BE32-E72D297353CC}">
              <c16:uniqueId val="{00000002-6B0B-4290-B520-86205F5F1A0F}"/>
            </c:ext>
          </c:extLst>
        </c:ser>
        <c:dLbls>
          <c:showLegendKey val="0"/>
          <c:showVal val="0"/>
          <c:showCatName val="0"/>
          <c:showSerName val="0"/>
          <c:showPercent val="0"/>
          <c:showBubbleSize val="0"/>
        </c:dLbls>
        <c:marker val="1"/>
        <c:smooth val="0"/>
        <c:axId val="38507264"/>
        <c:axId val="38508800"/>
      </c:lineChart>
      <c:dateAx>
        <c:axId val="38507264"/>
        <c:scaling>
          <c:orientation val="minMax"/>
        </c:scaling>
        <c:delete val="0"/>
        <c:axPos val="b"/>
        <c:majorGridlines>
          <c:spPr>
            <a:ln w="9525" cap="flat" cmpd="sng" algn="ctr">
              <a:solidFill>
                <a:schemeClr val="tx1">
                  <a:lumMod val="15000"/>
                  <a:lumOff val="85000"/>
                </a:schemeClr>
              </a:solidFill>
              <a:round/>
            </a:ln>
            <a:effectLst/>
          </c:spPr>
        </c:majorGridlines>
        <c:numFmt formatCode="d\-mmm\-yy"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38508800"/>
        <c:crosses val="autoZero"/>
        <c:auto val="1"/>
        <c:lblOffset val="100"/>
        <c:baseTimeUnit val="days"/>
        <c:majorUnit val="15"/>
        <c:majorTimeUnit val="days"/>
      </c:dateAx>
      <c:valAx>
        <c:axId val="38508800"/>
        <c:scaling>
          <c:orientation val="minMax"/>
          <c:min val="0.96000000000000008"/>
        </c:scaling>
        <c:delete val="0"/>
        <c:axPos val="l"/>
        <c:majorGridlines>
          <c:spPr>
            <a:ln w="9525" cap="flat" cmpd="sng" algn="ctr">
              <a:solidFill>
                <a:sysClr val="window" lastClr="FFFFFF">
                  <a:lumMod val="95000"/>
                </a:sys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s-MX"/>
          </a:p>
        </c:txPr>
        <c:crossAx val="3850726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400" b="1" i="0" u="none" strike="noStrike" kern="1200" baseline="0">
                <a:solidFill>
                  <a:srgbClr val="00B05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400" b="1" i="0" u="none" strike="noStrike" kern="1200" baseline="0">
                <a:solidFill>
                  <a:srgbClr val="C0000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Century Gothic" panose="020B0502020202020204" pitchFamily="34" charset="0"/>
        </a:defRPr>
      </a:pPr>
      <a:endParaRPr lang="es-MX"/>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Indices!$B$1</c:f>
              <c:strCache>
                <c:ptCount val="1"/>
                <c:pt idx="0">
                  <c:v>Agropecuario</c:v>
                </c:pt>
              </c:strCache>
            </c:strRef>
          </c:tx>
          <c:spPr>
            <a:ln w="31750" cap="rnd">
              <a:solidFill>
                <a:srgbClr val="0070C0"/>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Indices!$B$2:$B$2200</c:f>
              <c:numCache>
                <c:formatCode>0.0000</c:formatCode>
                <c:ptCount val="2199"/>
                <c:pt idx="0">
                  <c:v>99.835329030511417</c:v>
                </c:pt>
                <c:pt idx="1">
                  <c:v>97.975928311370524</c:v>
                </c:pt>
                <c:pt idx="2">
                  <c:v>98.297093389139107</c:v>
                </c:pt>
                <c:pt idx="3">
                  <c:v>100.43012041925863</c:v>
                </c:pt>
                <c:pt idx="4">
                  <c:v>101.50441962318617</c:v>
                </c:pt>
                <c:pt idx="5">
                  <c:v>100.38986440546971</c:v>
                </c:pt>
                <c:pt idx="6">
                  <c:v>99.536445169549211</c:v>
                </c:pt>
                <c:pt idx="7">
                  <c:v>100.44035836098611</c:v>
                </c:pt>
                <c:pt idx="8">
                  <c:v>102.0284375142914</c:v>
                </c:pt>
                <c:pt idx="9">
                  <c:v>103.38803375918997</c:v>
                </c:pt>
                <c:pt idx="10">
                  <c:v>103.30279846404294</c:v>
                </c:pt>
                <c:pt idx="11">
                  <c:v>102.12785570156795</c:v>
                </c:pt>
                <c:pt idx="12">
                  <c:v>104.54042244075472</c:v>
                </c:pt>
                <c:pt idx="13">
                  <c:v>105.96458477665189</c:v>
                </c:pt>
                <c:pt idx="14">
                  <c:v>107.20712030723334</c:v>
                </c:pt>
                <c:pt idx="15">
                  <c:v>107.58908373623417</c:v>
                </c:pt>
                <c:pt idx="16">
                  <c:v>109.96148004631405</c:v>
                </c:pt>
                <c:pt idx="17">
                  <c:v>108.53005509498807</c:v>
                </c:pt>
                <c:pt idx="18">
                  <c:v>107.64713330885549</c:v>
                </c:pt>
                <c:pt idx="19">
                  <c:v>105.75914327840366</c:v>
                </c:pt>
                <c:pt idx="20">
                  <c:v>106.21179864787888</c:v>
                </c:pt>
                <c:pt idx="21">
                  <c:v>108.23632141812658</c:v>
                </c:pt>
                <c:pt idx="22">
                  <c:v>109.04561822638783</c:v>
                </c:pt>
                <c:pt idx="23">
                  <c:v>110.25917276987825</c:v>
                </c:pt>
                <c:pt idx="24">
                  <c:v>110.55488294945526</c:v>
                </c:pt>
                <c:pt idx="25">
                  <c:v>110.14840907440096</c:v>
                </c:pt>
                <c:pt idx="26">
                  <c:v>110.52462221964828</c:v>
                </c:pt>
                <c:pt idx="27">
                  <c:v>110.29375099517374</c:v>
                </c:pt>
                <c:pt idx="28">
                  <c:v>110.33420737780646</c:v>
                </c:pt>
                <c:pt idx="29">
                  <c:v>110.61377729323209</c:v>
                </c:pt>
                <c:pt idx="30">
                  <c:v>114.03248762309582</c:v>
                </c:pt>
                <c:pt idx="31">
                  <c:v>114.17215779664684</c:v>
                </c:pt>
                <c:pt idx="32">
                  <c:v>113.75176483165939</c:v>
                </c:pt>
                <c:pt idx="33">
                  <c:v>115.08356921310778</c:v>
                </c:pt>
                <c:pt idx="34">
                  <c:v>115.0748486374487</c:v>
                </c:pt>
                <c:pt idx="35">
                  <c:v>115.23262953659493</c:v>
                </c:pt>
                <c:pt idx="36">
                  <c:v>115.6070021077394</c:v>
                </c:pt>
                <c:pt idx="37">
                  <c:v>115.19804325627052</c:v>
                </c:pt>
                <c:pt idx="38">
                  <c:v>115.40600597856339</c:v>
                </c:pt>
                <c:pt idx="39">
                  <c:v>117.00943701006683</c:v>
                </c:pt>
                <c:pt idx="40">
                  <c:v>116.86483313131669</c:v>
                </c:pt>
                <c:pt idx="41">
                  <c:v>116.55167072475679</c:v>
                </c:pt>
                <c:pt idx="42">
                  <c:v>118.01679388947133</c:v>
                </c:pt>
                <c:pt idx="43">
                  <c:v>117.97349206788093</c:v>
                </c:pt>
                <c:pt idx="44">
                  <c:v>116.96357973055902</c:v>
                </c:pt>
                <c:pt idx="45">
                  <c:v>117.61498891054116</c:v>
                </c:pt>
                <c:pt idx="46">
                  <c:v>117.75779148345433</c:v>
                </c:pt>
                <c:pt idx="47">
                  <c:v>117.15569317661941</c:v>
                </c:pt>
                <c:pt idx="48">
                  <c:v>116.80957663996527</c:v>
                </c:pt>
                <c:pt idx="49">
                  <c:v>116.88505528136142</c:v>
                </c:pt>
                <c:pt idx="50">
                  <c:v>117.3489675537195</c:v>
                </c:pt>
                <c:pt idx="51">
                  <c:v>117.1877672948067</c:v>
                </c:pt>
                <c:pt idx="52">
                  <c:v>113.42408726302801</c:v>
                </c:pt>
                <c:pt idx="53">
                  <c:v>111.57630692994896</c:v>
                </c:pt>
                <c:pt idx="54">
                  <c:v>116.93450409687848</c:v>
                </c:pt>
                <c:pt idx="55">
                  <c:v>116.42278724177683</c:v>
                </c:pt>
                <c:pt idx="56">
                  <c:v>116.1469810386031</c:v>
                </c:pt>
                <c:pt idx="57">
                  <c:v>117.21176020525357</c:v>
                </c:pt>
                <c:pt idx="58">
                  <c:v>119.14043517978305</c:v>
                </c:pt>
                <c:pt idx="59">
                  <c:v>119.32014690197865</c:v>
                </c:pt>
                <c:pt idx="60">
                  <c:v>117.65892305189998</c:v>
                </c:pt>
                <c:pt idx="61">
                  <c:v>118.77116748320175</c:v>
                </c:pt>
                <c:pt idx="62">
                  <c:v>120.11851001539151</c:v>
                </c:pt>
                <c:pt idx="63">
                  <c:v>120.1784847399191</c:v>
                </c:pt>
                <c:pt idx="64">
                  <c:v>119.66966266082714</c:v>
                </c:pt>
                <c:pt idx="65">
                  <c:v>117.26384502897704</c:v>
                </c:pt>
                <c:pt idx="66">
                  <c:v>116.45199074904113</c:v>
                </c:pt>
                <c:pt idx="67">
                  <c:v>116.26083283078361</c:v>
                </c:pt>
                <c:pt idx="68">
                  <c:v>115.85431868058484</c:v>
                </c:pt>
                <c:pt idx="69">
                  <c:v>109.83666636668414</c:v>
                </c:pt>
                <c:pt idx="70">
                  <c:v>111.98473414951067</c:v>
                </c:pt>
                <c:pt idx="71">
                  <c:v>111.72312191413121</c:v>
                </c:pt>
                <c:pt idx="72">
                  <c:v>109.1063591855393</c:v>
                </c:pt>
                <c:pt idx="73">
                  <c:v>104.09081388595978</c:v>
                </c:pt>
                <c:pt idx="74">
                  <c:v>104.7083264974668</c:v>
                </c:pt>
                <c:pt idx="75">
                  <c:v>100.842447279685</c:v>
                </c:pt>
                <c:pt idx="76">
                  <c:v>96.484991799678681</c:v>
                </c:pt>
                <c:pt idx="77">
                  <c:v>88.471608409442254</c:v>
                </c:pt>
                <c:pt idx="78">
                  <c:v>84.420781700682141</c:v>
                </c:pt>
                <c:pt idx="79">
                  <c:v>79.231817670232445</c:v>
                </c:pt>
                <c:pt idx="80">
                  <c:v>91.005105297452332</c:v>
                </c:pt>
                <c:pt idx="81">
                  <c:v>105.94403035666538</c:v>
                </c:pt>
                <c:pt idx="82">
                  <c:v>109.27894220716145</c:v>
                </c:pt>
                <c:pt idx="83">
                  <c:v>116.51058302923434</c:v>
                </c:pt>
                <c:pt idx="84">
                  <c:v>114.26898226461877</c:v>
                </c:pt>
                <c:pt idx="85">
                  <c:v>112.82932910127501</c:v>
                </c:pt>
                <c:pt idx="86">
                  <c:v>115.25484027189847</c:v>
                </c:pt>
                <c:pt idx="87">
                  <c:v>112.94528325599751</c:v>
                </c:pt>
                <c:pt idx="88">
                  <c:v>111.31625737017541</c:v>
                </c:pt>
                <c:pt idx="89">
                  <c:v>111.84841486798057</c:v>
                </c:pt>
                <c:pt idx="90">
                  <c:v>111.13613182087025</c:v>
                </c:pt>
                <c:pt idx="91">
                  <c:v>108.09120503816297</c:v>
                </c:pt>
                <c:pt idx="92">
                  <c:v>102.85150842196582</c:v>
                </c:pt>
                <c:pt idx="93">
                  <c:v>100.16553789197371</c:v>
                </c:pt>
                <c:pt idx="94">
                  <c:v>100.41658797071263</c:v>
                </c:pt>
                <c:pt idx="95">
                  <c:v>99.008545761394601</c:v>
                </c:pt>
                <c:pt idx="96">
                  <c:v>101.22491314111326</c:v>
                </c:pt>
                <c:pt idx="97">
                  <c:v>99.980547105215095</c:v>
                </c:pt>
                <c:pt idx="98">
                  <c:v>101.20563443632808</c:v>
                </c:pt>
                <c:pt idx="99">
                  <c:v>104.69526124059666</c:v>
                </c:pt>
                <c:pt idx="100">
                  <c:v>107.36158152759575</c:v>
                </c:pt>
                <c:pt idx="101">
                  <c:v>110.17773240022018</c:v>
                </c:pt>
                <c:pt idx="102">
                  <c:v>111.36065568257436</c:v>
                </c:pt>
                <c:pt idx="103">
                  <c:v>111.19854520539627</c:v>
                </c:pt>
                <c:pt idx="104">
                  <c:v>112.41360704616893</c:v>
                </c:pt>
                <c:pt idx="105">
                  <c:v>114.44201435410197</c:v>
                </c:pt>
                <c:pt idx="106">
                  <c:v>114.79243932433714</c:v>
                </c:pt>
                <c:pt idx="107">
                  <c:v>115.68202564000296</c:v>
                </c:pt>
                <c:pt idx="108">
                  <c:v>118.65868202529788</c:v>
                </c:pt>
                <c:pt idx="109">
                  <c:v>121.21889341664323</c:v>
                </c:pt>
                <c:pt idx="110">
                  <c:v>120.936802277173</c:v>
                </c:pt>
                <c:pt idx="111">
                  <c:v>121.6336357788598</c:v>
                </c:pt>
                <c:pt idx="112">
                  <c:v>124.89396309616725</c:v>
                </c:pt>
                <c:pt idx="113">
                  <c:v>124.96586631161195</c:v>
                </c:pt>
                <c:pt idx="114">
                  <c:v>127.69967163070599</c:v>
                </c:pt>
                <c:pt idx="115">
                  <c:v>132.51743073012477</c:v>
                </c:pt>
                <c:pt idx="116">
                  <c:v>131.71708406584614</c:v>
                </c:pt>
                <c:pt idx="117">
                  <c:v>128.78211044133346</c:v>
                </c:pt>
                <c:pt idx="118">
                  <c:v>127.93413338431117</c:v>
                </c:pt>
                <c:pt idx="119">
                  <c:v>126.71571964463895</c:v>
                </c:pt>
                <c:pt idx="120">
                  <c:v>126.95846196794972</c:v>
                </c:pt>
                <c:pt idx="121">
                  <c:v>127.08459365168294</c:v>
                </c:pt>
                <c:pt idx="122">
                  <c:v>126.73480603560921</c:v>
                </c:pt>
                <c:pt idx="123">
                  <c:v>127.71634755427898</c:v>
                </c:pt>
                <c:pt idx="124">
                  <c:v>128.37802588922557</c:v>
                </c:pt>
                <c:pt idx="125">
                  <c:v>130.17179826043213</c:v>
                </c:pt>
                <c:pt idx="126">
                  <c:v>134.36034179823588</c:v>
                </c:pt>
                <c:pt idx="127">
                  <c:v>134.71220257737184</c:v>
                </c:pt>
                <c:pt idx="128">
                  <c:v>137.75735792152406</c:v>
                </c:pt>
                <c:pt idx="129">
                  <c:v>137.90220848553417</c:v>
                </c:pt>
                <c:pt idx="130">
                  <c:v>141.12324135812722</c:v>
                </c:pt>
                <c:pt idx="131">
                  <c:v>140.12547096998819</c:v>
                </c:pt>
                <c:pt idx="132">
                  <c:v>138.84511003058736</c:v>
                </c:pt>
                <c:pt idx="133">
                  <c:v>137.51933584514663</c:v>
                </c:pt>
                <c:pt idx="134">
                  <c:v>137.6834711552136</c:v>
                </c:pt>
                <c:pt idx="135">
                  <c:v>137.96513336439511</c:v>
                </c:pt>
                <c:pt idx="136">
                  <c:v>139.08908477331937</c:v>
                </c:pt>
                <c:pt idx="137">
                  <c:v>138.33002415964981</c:v>
                </c:pt>
                <c:pt idx="138">
                  <c:v>140.23376680598739</c:v>
                </c:pt>
                <c:pt idx="139">
                  <c:v>142.00347377148702</c:v>
                </c:pt>
                <c:pt idx="140">
                  <c:v>141.38764868853383</c:v>
                </c:pt>
                <c:pt idx="141">
                  <c:v>140.27263735480608</c:v>
                </c:pt>
                <c:pt idx="142">
                  <c:v>139.36955584510278</c:v>
                </c:pt>
                <c:pt idx="143">
                  <c:v>137.84767392614759</c:v>
                </c:pt>
                <c:pt idx="144">
                  <c:v>136.74954996050141</c:v>
                </c:pt>
                <c:pt idx="145">
                  <c:v>134.74512952174359</c:v>
                </c:pt>
                <c:pt idx="146">
                  <c:v>131.6833858524576</c:v>
                </c:pt>
                <c:pt idx="147">
                  <c:v>131.28569397265773</c:v>
                </c:pt>
                <c:pt idx="148">
                  <c:v>133.94632036110559</c:v>
                </c:pt>
                <c:pt idx="149">
                  <c:v>131.84140034744183</c:v>
                </c:pt>
                <c:pt idx="150">
                  <c:v>130.41382771368561</c:v>
                </c:pt>
                <c:pt idx="151">
                  <c:v>125.61247167373595</c:v>
                </c:pt>
                <c:pt idx="152">
                  <c:v>122.55084278861175</c:v>
                </c:pt>
                <c:pt idx="153">
                  <c:v>123.19706050247009</c:v>
                </c:pt>
                <c:pt idx="154">
                  <c:v>129.30486268602331</c:v>
                </c:pt>
                <c:pt idx="155">
                  <c:v>128.97287064253922</c:v>
                </c:pt>
                <c:pt idx="156">
                  <c:v>127.36756480306011</c:v>
                </c:pt>
                <c:pt idx="157">
                  <c:v>128.93891265446877</c:v>
                </c:pt>
                <c:pt idx="158">
                  <c:v>129.02133775140953</c:v>
                </c:pt>
                <c:pt idx="159">
                  <c:v>121.72956412486697</c:v>
                </c:pt>
                <c:pt idx="160">
                  <c:v>115.70691366553598</c:v>
                </c:pt>
                <c:pt idx="161">
                  <c:v>118.15376764209935</c:v>
                </c:pt>
                <c:pt idx="162">
                  <c:v>119.76922181110945</c:v>
                </c:pt>
                <c:pt idx="163">
                  <c:v>122.42609656984875</c:v>
                </c:pt>
                <c:pt idx="164">
                  <c:v>120.09246609321194</c:v>
                </c:pt>
                <c:pt idx="165">
                  <c:v>115.00843693795429</c:v>
                </c:pt>
                <c:pt idx="166">
                  <c:v>116.86734831408974</c:v>
                </c:pt>
                <c:pt idx="167">
                  <c:v>117.4151486780119</c:v>
                </c:pt>
                <c:pt idx="168">
                  <c:v>116.92389562382183</c:v>
                </c:pt>
                <c:pt idx="169">
                  <c:v>116.6125828532723</c:v>
                </c:pt>
                <c:pt idx="170">
                  <c:v>114.84049562673373</c:v>
                </c:pt>
                <c:pt idx="171">
                  <c:v>116.66137014954123</c:v>
                </c:pt>
                <c:pt idx="172">
                  <c:v>120.13281473983317</c:v>
                </c:pt>
                <c:pt idx="173">
                  <c:v>122.09316208798373</c:v>
                </c:pt>
                <c:pt idx="174">
                  <c:v>122.5801489974945</c:v>
                </c:pt>
                <c:pt idx="175">
                  <c:v>123.30880892523004</c:v>
                </c:pt>
                <c:pt idx="176">
                  <c:v>124.76616301457388</c:v>
                </c:pt>
                <c:pt idx="177">
                  <c:v>124.69102469814864</c:v>
                </c:pt>
                <c:pt idx="178">
                  <c:v>129.59608118011198</c:v>
                </c:pt>
                <c:pt idx="179">
                  <c:v>130.78791936569738</c:v>
                </c:pt>
                <c:pt idx="180">
                  <c:v>133.83895488094404</c:v>
                </c:pt>
                <c:pt idx="181">
                  <c:v>135.82329211890564</c:v>
                </c:pt>
                <c:pt idx="182">
                  <c:v>137.74223863228539</c:v>
                </c:pt>
                <c:pt idx="183">
                  <c:v>135.88128429944607</c:v>
                </c:pt>
                <c:pt idx="184">
                  <c:v>135.7790871272002</c:v>
                </c:pt>
                <c:pt idx="185">
                  <c:v>137.00584688368781</c:v>
                </c:pt>
                <c:pt idx="186">
                  <c:v>140.73596261693339</c:v>
                </c:pt>
                <c:pt idx="187">
                  <c:v>139.04673445201738</c:v>
                </c:pt>
                <c:pt idx="188">
                  <c:v>139.0565011745544</c:v>
                </c:pt>
                <c:pt idx="189">
                  <c:v>138.44776955142316</c:v>
                </c:pt>
                <c:pt idx="190">
                  <c:v>137.86119529902902</c:v>
                </c:pt>
                <c:pt idx="191">
                  <c:v>138.35204660865287</c:v>
                </c:pt>
                <c:pt idx="192">
                  <c:v>141.36243846184499</c:v>
                </c:pt>
                <c:pt idx="193">
                  <c:v>141.01812524478504</c:v>
                </c:pt>
                <c:pt idx="194">
                  <c:v>140.12768207542035</c:v>
                </c:pt>
                <c:pt idx="195">
                  <c:v>142.30035495088987</c:v>
                </c:pt>
                <c:pt idx="196">
                  <c:v>142.82633826904583</c:v>
                </c:pt>
                <c:pt idx="197">
                  <c:v>139.73017948879951</c:v>
                </c:pt>
                <c:pt idx="198">
                  <c:v>139.8374382398282</c:v>
                </c:pt>
                <c:pt idx="199">
                  <c:v>141.27371936670019</c:v>
                </c:pt>
                <c:pt idx="200">
                  <c:v>140.44186545689288</c:v>
                </c:pt>
                <c:pt idx="201">
                  <c:v>138.80403139697245</c:v>
                </c:pt>
                <c:pt idx="202">
                  <c:v>136.24284635400923</c:v>
                </c:pt>
                <c:pt idx="203">
                  <c:v>138.4036118830125</c:v>
                </c:pt>
                <c:pt idx="204">
                  <c:v>140.09406843983521</c:v>
                </c:pt>
                <c:pt idx="205">
                  <c:v>139.40669657646595</c:v>
                </c:pt>
                <c:pt idx="206">
                  <c:v>140.49592074206012</c:v>
                </c:pt>
                <c:pt idx="207">
                  <c:v>142.17181078600208</c:v>
                </c:pt>
                <c:pt idx="208">
                  <c:v>143.13172656584197</c:v>
                </c:pt>
                <c:pt idx="209">
                  <c:v>142.42891925334979</c:v>
                </c:pt>
                <c:pt idx="210">
                  <c:v>143.0129440890982</c:v>
                </c:pt>
                <c:pt idx="211">
                  <c:v>141.05637857701453</c:v>
                </c:pt>
                <c:pt idx="212">
                  <c:v>139.66878405855027</c:v>
                </c:pt>
                <c:pt idx="213">
                  <c:v>141.07738206486215</c:v>
                </c:pt>
                <c:pt idx="214">
                  <c:v>142.3232463361351</c:v>
                </c:pt>
                <c:pt idx="215">
                  <c:v>142.13680161666065</c:v>
                </c:pt>
                <c:pt idx="216">
                  <c:v>142.38460149123981</c:v>
                </c:pt>
                <c:pt idx="217">
                  <c:v>141.35568935450829</c:v>
                </c:pt>
                <c:pt idx="218">
                  <c:v>139.67811379576969</c:v>
                </c:pt>
                <c:pt idx="219">
                  <c:v>137.6427590254134</c:v>
                </c:pt>
                <c:pt idx="220">
                  <c:v>136.7467055284223</c:v>
                </c:pt>
                <c:pt idx="221">
                  <c:v>137.29034345616222</c:v>
                </c:pt>
                <c:pt idx="222">
                  <c:v>136.96201141643297</c:v>
                </c:pt>
                <c:pt idx="223">
                  <c:v>133.13151894747216</c:v>
                </c:pt>
                <c:pt idx="224">
                  <c:v>131.59997200071979</c:v>
                </c:pt>
                <c:pt idx="225">
                  <c:v>133.79679687345688</c:v>
                </c:pt>
                <c:pt idx="226">
                  <c:v>132.2639641427169</c:v>
                </c:pt>
                <c:pt idx="227">
                  <c:v>132.89403957866662</c:v>
                </c:pt>
                <c:pt idx="228">
                  <c:v>134.22466188462448</c:v>
                </c:pt>
                <c:pt idx="229">
                  <c:v>134.82713172966726</c:v>
                </c:pt>
                <c:pt idx="230">
                  <c:v>133.82625713476725</c:v>
                </c:pt>
                <c:pt idx="231">
                  <c:v>133.00415081680333</c:v>
                </c:pt>
                <c:pt idx="232">
                  <c:v>132.3085829615319</c:v>
                </c:pt>
                <c:pt idx="233">
                  <c:v>130.8281471868851</c:v>
                </c:pt>
                <c:pt idx="234">
                  <c:v>131.73788617797143</c:v>
                </c:pt>
                <c:pt idx="235">
                  <c:v>133.23585573676868</c:v>
                </c:pt>
                <c:pt idx="236">
                  <c:v>133.01846258939523</c:v>
                </c:pt>
                <c:pt idx="237">
                  <c:v>131.69324420094836</c:v>
                </c:pt>
                <c:pt idx="238">
                  <c:v>129.86834317057119</c:v>
                </c:pt>
                <c:pt idx="239">
                  <c:v>131.41356352887539</c:v>
                </c:pt>
                <c:pt idx="240">
                  <c:v>131.80345310631037</c:v>
                </c:pt>
                <c:pt idx="241">
                  <c:v>130.87508887465813</c:v>
                </c:pt>
                <c:pt idx="242">
                  <c:v>129.5581067532579</c:v>
                </c:pt>
                <c:pt idx="243">
                  <c:v>130.4917430013229</c:v>
                </c:pt>
                <c:pt idx="244">
                  <c:v>133.52681546305394</c:v>
                </c:pt>
                <c:pt idx="245">
                  <c:v>132.48792918679129</c:v>
                </c:pt>
                <c:pt idx="246">
                  <c:v>133.01493952113157</c:v>
                </c:pt>
                <c:pt idx="247">
                  <c:v>132.93729911135532</c:v>
                </c:pt>
                <c:pt idx="248">
                  <c:v>132.91404726356691</c:v>
                </c:pt>
                <c:pt idx="249">
                  <c:v>133.12620766279349</c:v>
                </c:pt>
                <c:pt idx="250">
                  <c:v>133.19355072500414</c:v>
                </c:pt>
                <c:pt idx="251">
                  <c:v>134.80089650055129</c:v>
                </c:pt>
                <c:pt idx="252">
                  <c:v>135.5129791788178</c:v>
                </c:pt>
                <c:pt idx="253">
                  <c:v>136.32161648158817</c:v>
                </c:pt>
                <c:pt idx="254">
                  <c:v>137.15380165445882</c:v>
                </c:pt>
                <c:pt idx="255">
                  <c:v>137.22248185146631</c:v>
                </c:pt>
                <c:pt idx="256">
                  <c:v>137.84096106644091</c:v>
                </c:pt>
                <c:pt idx="257">
                  <c:v>135.91679388745763</c:v>
                </c:pt>
                <c:pt idx="258">
                  <c:v>135.28461810272313</c:v>
                </c:pt>
                <c:pt idx="259">
                  <c:v>135.07726454199056</c:v>
                </c:pt>
                <c:pt idx="260">
                  <c:v>134.77884183143266</c:v>
                </c:pt>
                <c:pt idx="261">
                  <c:v>136.43864497578971</c:v>
                </c:pt>
                <c:pt idx="262">
                  <c:v>136.76703843511433</c:v>
                </c:pt>
                <c:pt idx="263">
                  <c:v>138.53798587506404</c:v>
                </c:pt>
                <c:pt idx="264">
                  <c:v>137.87472674069653</c:v>
                </c:pt>
                <c:pt idx="265">
                  <c:v>137.3084118928557</c:v>
                </c:pt>
                <c:pt idx="266">
                  <c:v>136.30823909234829</c:v>
                </c:pt>
                <c:pt idx="267">
                  <c:v>136.17370198596154</c:v>
                </c:pt>
                <c:pt idx="268">
                  <c:v>135.57940396773427</c:v>
                </c:pt>
                <c:pt idx="269">
                  <c:v>135.77653670367579</c:v>
                </c:pt>
                <c:pt idx="270">
                  <c:v>135.62451011579751</c:v>
                </c:pt>
                <c:pt idx="271">
                  <c:v>135.37143319041252</c:v>
                </c:pt>
                <c:pt idx="272">
                  <c:v>136.11956715738395</c:v>
                </c:pt>
                <c:pt idx="273">
                  <c:v>136.96450344099785</c:v>
                </c:pt>
                <c:pt idx="274">
                  <c:v>136.70013235822131</c:v>
                </c:pt>
                <c:pt idx="275">
                  <c:v>136.93566845130556</c:v>
                </c:pt>
                <c:pt idx="276">
                  <c:v>136.97600501538346</c:v>
                </c:pt>
                <c:pt idx="277">
                  <c:v>137.5833934624462</c:v>
                </c:pt>
                <c:pt idx="278">
                  <c:v>136.24624557620356</c:v>
                </c:pt>
                <c:pt idx="279">
                  <c:v>135.48944339126086</c:v>
                </c:pt>
                <c:pt idx="280">
                  <c:v>137.47512179153375</c:v>
                </c:pt>
                <c:pt idx="281">
                  <c:v>138.55978278325804</c:v>
                </c:pt>
                <c:pt idx="282">
                  <c:v>137.88262368965096</c:v>
                </c:pt>
                <c:pt idx="283">
                  <c:v>137.54305991900412</c:v>
                </c:pt>
                <c:pt idx="284">
                  <c:v>136.92728215934568</c:v>
                </c:pt>
                <c:pt idx="285">
                  <c:v>137.44058082074687</c:v>
                </c:pt>
                <c:pt idx="286">
                  <c:v>137.22268725470323</c:v>
                </c:pt>
                <c:pt idx="287">
                  <c:v>137.45860193414558</c:v>
                </c:pt>
                <c:pt idx="288">
                  <c:v>136.45790253612407</c:v>
                </c:pt>
                <c:pt idx="289">
                  <c:v>137.93150160499493</c:v>
                </c:pt>
                <c:pt idx="290">
                  <c:v>138.1871027750604</c:v>
                </c:pt>
                <c:pt idx="291">
                  <c:v>137.24620491844516</c:v>
                </c:pt>
                <c:pt idx="292">
                  <c:v>136.56058301010373</c:v>
                </c:pt>
                <c:pt idx="293">
                  <c:v>136.96084041660711</c:v>
                </c:pt>
                <c:pt idx="294">
                  <c:v>138.28901399378043</c:v>
                </c:pt>
                <c:pt idx="295">
                  <c:v>140.74419183582972</c:v>
                </c:pt>
                <c:pt idx="296">
                  <c:v>142.52117047866571</c:v>
                </c:pt>
                <c:pt idx="297">
                  <c:v>141.36869621241891</c:v>
                </c:pt>
                <c:pt idx="298">
                  <c:v>141.57281064465647</c:v>
                </c:pt>
                <c:pt idx="299">
                  <c:v>142.3700017513649</c:v>
                </c:pt>
                <c:pt idx="300">
                  <c:v>141.75272978384615</c:v>
                </c:pt>
                <c:pt idx="301">
                  <c:v>140.82531906623953</c:v>
                </c:pt>
                <c:pt idx="302">
                  <c:v>140.97177258100001</c:v>
                </c:pt>
                <c:pt idx="303">
                  <c:v>140.71597506960524</c:v>
                </c:pt>
                <c:pt idx="304">
                  <c:v>139.90143343065373</c:v>
                </c:pt>
                <c:pt idx="305">
                  <c:v>139.70032050355874</c:v>
                </c:pt>
                <c:pt idx="306">
                  <c:v>140.9942803454941</c:v>
                </c:pt>
                <c:pt idx="307">
                  <c:v>142.1097981391637</c:v>
                </c:pt>
                <c:pt idx="308">
                  <c:v>143.23436877843437</c:v>
                </c:pt>
                <c:pt idx="309">
                  <c:v>143.59478097762258</c:v>
                </c:pt>
                <c:pt idx="310">
                  <c:v>144.00309139926526</c:v>
                </c:pt>
                <c:pt idx="311">
                  <c:v>144.36519314076452</c:v>
                </c:pt>
                <c:pt idx="312">
                  <c:v>144.53410407608848</c:v>
                </c:pt>
                <c:pt idx="313">
                  <c:v>144.21882420380743</c:v>
                </c:pt>
                <c:pt idx="314">
                  <c:v>145.65184707149075</c:v>
                </c:pt>
                <c:pt idx="315">
                  <c:v>147.58174641041251</c:v>
                </c:pt>
                <c:pt idx="316">
                  <c:v>147.43700660304975</c:v>
                </c:pt>
                <c:pt idx="317">
                  <c:v>148.02550600735017</c:v>
                </c:pt>
                <c:pt idx="318">
                  <c:v>148.85584154421051</c:v>
                </c:pt>
                <c:pt idx="319">
                  <c:v>148.29125852758244</c:v>
                </c:pt>
                <c:pt idx="320">
                  <c:v>149.6308380256732</c:v>
                </c:pt>
                <c:pt idx="321">
                  <c:v>149.4438143509968</c:v>
                </c:pt>
                <c:pt idx="322">
                  <c:v>149.61779794076836</c:v>
                </c:pt>
                <c:pt idx="323">
                  <c:v>148.37345103556382</c:v>
                </c:pt>
                <c:pt idx="324">
                  <c:v>148.58612192224666</c:v>
                </c:pt>
                <c:pt idx="325">
                  <c:v>147.67598118659419</c:v>
                </c:pt>
                <c:pt idx="326">
                  <c:v>146.2555815560703</c:v>
                </c:pt>
                <c:pt idx="327">
                  <c:v>146.1721254154308</c:v>
                </c:pt>
                <c:pt idx="328">
                  <c:v>146.9108017715991</c:v>
                </c:pt>
                <c:pt idx="329">
                  <c:v>144.55132874850506</c:v>
                </c:pt>
                <c:pt idx="330">
                  <c:v>143.19515387713028</c:v>
                </c:pt>
                <c:pt idx="331">
                  <c:v>143.13368494474241</c:v>
                </c:pt>
                <c:pt idx="332">
                  <c:v>144.4894439752504</c:v>
                </c:pt>
                <c:pt idx="333">
                  <c:v>146.16999888780208</c:v>
                </c:pt>
                <c:pt idx="334">
                  <c:v>145.42657711273509</c:v>
                </c:pt>
                <c:pt idx="335">
                  <c:v>145.79548031925884</c:v>
                </c:pt>
                <c:pt idx="336">
                  <c:v>145.11318211721579</c:v>
                </c:pt>
                <c:pt idx="337">
                  <c:v>144.89649277799217</c:v>
                </c:pt>
                <c:pt idx="338">
                  <c:v>145.95610665736277</c:v>
                </c:pt>
                <c:pt idx="339">
                  <c:v>146.31144016083172</c:v>
                </c:pt>
                <c:pt idx="340">
                  <c:v>146.28732038367974</c:v>
                </c:pt>
                <c:pt idx="341">
                  <c:v>147.08235576327971</c:v>
                </c:pt>
                <c:pt idx="342">
                  <c:v>148.07858159962782</c:v>
                </c:pt>
                <c:pt idx="343">
                  <c:v>148.58655588692847</c:v>
                </c:pt>
                <c:pt idx="344">
                  <c:v>146.93688294828738</c:v>
                </c:pt>
                <c:pt idx="345">
                  <c:v>147.12752131718108</c:v>
                </c:pt>
                <c:pt idx="346">
                  <c:v>147.78856632548067</c:v>
                </c:pt>
                <c:pt idx="347">
                  <c:v>147.64655817979244</c:v>
                </c:pt>
                <c:pt idx="348">
                  <c:v>148.8918334270773</c:v>
                </c:pt>
                <c:pt idx="349">
                  <c:v>150.57681256425039</c:v>
                </c:pt>
                <c:pt idx="350">
                  <c:v>150.73153960056624</c:v>
                </c:pt>
                <c:pt idx="351">
                  <c:v>149.90799747370153</c:v>
                </c:pt>
                <c:pt idx="352">
                  <c:v>150.56088877900063</c:v>
                </c:pt>
                <c:pt idx="353">
                  <c:v>150.98530825155774</c:v>
                </c:pt>
                <c:pt idx="354">
                  <c:v>151.66264455580054</c:v>
                </c:pt>
                <c:pt idx="355">
                  <c:v>150.75477735205411</c:v>
                </c:pt>
                <c:pt idx="356">
                  <c:v>151.06977328456657</c:v>
                </c:pt>
                <c:pt idx="357">
                  <c:v>150.86449691441069</c:v>
                </c:pt>
                <c:pt idx="358">
                  <c:v>151.3697929046032</c:v>
                </c:pt>
                <c:pt idx="359">
                  <c:v>150.84438652789191</c:v>
                </c:pt>
                <c:pt idx="360">
                  <c:v>151.05927254752135</c:v>
                </c:pt>
                <c:pt idx="361">
                  <c:v>150.89444651872651</c:v>
                </c:pt>
                <c:pt idx="362">
                  <c:v>151.04938097203643</c:v>
                </c:pt>
                <c:pt idx="363">
                  <c:v>151.07476035433211</c:v>
                </c:pt>
                <c:pt idx="364">
                  <c:v>150.81056950282715</c:v>
                </c:pt>
                <c:pt idx="365">
                  <c:v>151.10514392332973</c:v>
                </c:pt>
                <c:pt idx="366">
                  <c:v>152.02191797527851</c:v>
                </c:pt>
                <c:pt idx="367">
                  <c:v>151.93661219862864</c:v>
                </c:pt>
                <c:pt idx="368">
                  <c:v>151.64140143084322</c:v>
                </c:pt>
                <c:pt idx="369">
                  <c:v>151.25684126190185</c:v>
                </c:pt>
                <c:pt idx="370">
                  <c:v>150.91337382287605</c:v>
                </c:pt>
                <c:pt idx="371">
                  <c:v>150.51139364706739</c:v>
                </c:pt>
                <c:pt idx="372">
                  <c:v>149.70362427366067</c:v>
                </c:pt>
                <c:pt idx="373">
                  <c:v>150.15372217146123</c:v>
                </c:pt>
                <c:pt idx="374">
                  <c:v>149.83377440993465</c:v>
                </c:pt>
                <c:pt idx="375">
                  <c:v>149.53443040544673</c:v>
                </c:pt>
                <c:pt idx="376">
                  <c:v>149.18578761035491</c:v>
                </c:pt>
                <c:pt idx="377">
                  <c:v>150.16577048093319</c:v>
                </c:pt>
                <c:pt idx="378">
                  <c:v>150.63645401195743</c:v>
                </c:pt>
                <c:pt idx="379">
                  <c:v>150.63257249490792</c:v>
                </c:pt>
                <c:pt idx="380">
                  <c:v>151.7415546395066</c:v>
                </c:pt>
                <c:pt idx="381">
                  <c:v>151.94878032665542</c:v>
                </c:pt>
                <c:pt idx="382">
                  <c:v>152.32448600508229</c:v>
                </c:pt>
                <c:pt idx="383">
                  <c:v>152.24033511820042</c:v>
                </c:pt>
                <c:pt idx="384">
                  <c:v>152.5765469899477</c:v>
                </c:pt>
                <c:pt idx="385">
                  <c:v>153.01389176324787</c:v>
                </c:pt>
                <c:pt idx="386">
                  <c:v>153.48414334334751</c:v>
                </c:pt>
                <c:pt idx="387">
                  <c:v>152.95708971322691</c:v>
                </c:pt>
                <c:pt idx="388">
                  <c:v>152.73248228059799</c:v>
                </c:pt>
                <c:pt idx="389">
                  <c:v>151.71076328467103</c:v>
                </c:pt>
                <c:pt idx="390">
                  <c:v>152.24485499628997</c:v>
                </c:pt>
                <c:pt idx="391">
                  <c:v>153.55581094919697</c:v>
                </c:pt>
                <c:pt idx="392">
                  <c:v>154.29824094883108</c:v>
                </c:pt>
                <c:pt idx="393">
                  <c:v>154.39520134541559</c:v>
                </c:pt>
                <c:pt idx="394">
                  <c:v>153.30276020265586</c:v>
                </c:pt>
                <c:pt idx="395">
                  <c:v>153.72102563313607</c:v>
                </c:pt>
                <c:pt idx="396">
                  <c:v>154.57287514530034</c:v>
                </c:pt>
                <c:pt idx="397">
                  <c:v>155.52267380884621</c:v>
                </c:pt>
                <c:pt idx="398">
                  <c:v>155.5795191546475</c:v>
                </c:pt>
                <c:pt idx="399">
                  <c:v>155.00637968357412</c:v>
                </c:pt>
                <c:pt idx="400">
                  <c:v>155.70534474728262</c:v>
                </c:pt>
                <c:pt idx="401">
                  <c:v>157.07166996194564</c:v>
                </c:pt>
                <c:pt idx="402">
                  <c:v>157.47872984035217</c:v>
                </c:pt>
                <c:pt idx="403">
                  <c:v>159.75788214280465</c:v>
                </c:pt>
                <c:pt idx="404">
                  <c:v>159.27243877820618</c:v>
                </c:pt>
                <c:pt idx="405">
                  <c:v>160.13525521221305</c:v>
                </c:pt>
                <c:pt idx="406">
                  <c:v>160.4657641235016</c:v>
                </c:pt>
                <c:pt idx="407">
                  <c:v>161.28160765649849</c:v>
                </c:pt>
                <c:pt idx="408">
                  <c:v>161.42407393195526</c:v>
                </c:pt>
                <c:pt idx="409">
                  <c:v>160.89171908594213</c:v>
                </c:pt>
                <c:pt idx="410">
                  <c:v>162.18574538186587</c:v>
                </c:pt>
                <c:pt idx="411">
                  <c:v>162.18034247123353</c:v>
                </c:pt>
                <c:pt idx="412">
                  <c:v>162.06902096500517</c:v>
                </c:pt>
                <c:pt idx="413">
                  <c:v>161.36646235153017</c:v>
                </c:pt>
                <c:pt idx="414">
                  <c:v>161.69896991686369</c:v>
                </c:pt>
                <c:pt idx="415">
                  <c:v>162.5515232371778</c:v>
                </c:pt>
                <c:pt idx="416">
                  <c:v>162.6099544167931</c:v>
                </c:pt>
                <c:pt idx="417">
                  <c:v>162.35025726453378</c:v>
                </c:pt>
                <c:pt idx="418">
                  <c:v>162.49349380212877</c:v>
                </c:pt>
                <c:pt idx="419">
                  <c:v>162.84916662369</c:v>
                </c:pt>
                <c:pt idx="420">
                  <c:v>162.79129023418997</c:v>
                </c:pt>
                <c:pt idx="421">
                  <c:v>161.96099195183828</c:v>
                </c:pt>
                <c:pt idx="422">
                  <c:v>161.32467286161514</c:v>
                </c:pt>
                <c:pt idx="423">
                  <c:v>161.53025834350493</c:v>
                </c:pt>
                <c:pt idx="424">
                  <c:v>162.49595662721387</c:v>
                </c:pt>
                <c:pt idx="425">
                  <c:v>162.60378929905147</c:v>
                </c:pt>
                <c:pt idx="426">
                  <c:v>162.74721210918969</c:v>
                </c:pt>
                <c:pt idx="427">
                  <c:v>162.8271945186176</c:v>
                </c:pt>
                <c:pt idx="428">
                  <c:v>162.58979972761549</c:v>
                </c:pt>
                <c:pt idx="429">
                  <c:v>162.42837996916526</c:v>
                </c:pt>
                <c:pt idx="430">
                  <c:v>162.88874903568751</c:v>
                </c:pt>
                <c:pt idx="431">
                  <c:v>162.20882505341172</c:v>
                </c:pt>
                <c:pt idx="432">
                  <c:v>161.7210980881211</c:v>
                </c:pt>
                <c:pt idx="433">
                  <c:v>162.07404327552226</c:v>
                </c:pt>
                <c:pt idx="434">
                  <c:v>162.8622067085949</c:v>
                </c:pt>
                <c:pt idx="435">
                  <c:v>163.53525270307171</c:v>
                </c:pt>
                <c:pt idx="436">
                  <c:v>164.31758328834465</c:v>
                </c:pt>
                <c:pt idx="437">
                  <c:v>165.08467073830957</c:v>
                </c:pt>
                <c:pt idx="438">
                  <c:v>165.37986036164415</c:v>
                </c:pt>
                <c:pt idx="439">
                  <c:v>166.81789345730112</c:v>
                </c:pt>
                <c:pt idx="440">
                  <c:v>168.05065622407383</c:v>
                </c:pt>
                <c:pt idx="441">
                  <c:v>168.00170883410559</c:v>
                </c:pt>
                <c:pt idx="442">
                  <c:v>168.05124122054747</c:v>
                </c:pt>
                <c:pt idx="443">
                  <c:v>168.15495273822586</c:v>
                </c:pt>
                <c:pt idx="444">
                  <c:v>167.69294447332319</c:v>
                </c:pt>
                <c:pt idx="445">
                  <c:v>168.05750903990756</c:v>
                </c:pt>
                <c:pt idx="446">
                  <c:v>167.61781622568407</c:v>
                </c:pt>
                <c:pt idx="447">
                  <c:v>168.29850543570504</c:v>
                </c:pt>
                <c:pt idx="448">
                  <c:v>169.40791046932077</c:v>
                </c:pt>
                <c:pt idx="449">
                  <c:v>171.85525177513236</c:v>
                </c:pt>
                <c:pt idx="450">
                  <c:v>173.43788371514643</c:v>
                </c:pt>
                <c:pt idx="451">
                  <c:v>173.90431318403466</c:v>
                </c:pt>
                <c:pt idx="452">
                  <c:v>173.68249983955423</c:v>
                </c:pt>
                <c:pt idx="453">
                  <c:v>172.91333721276985</c:v>
                </c:pt>
                <c:pt idx="454">
                  <c:v>172.12602358524578</c:v>
                </c:pt>
                <c:pt idx="455">
                  <c:v>173.25973265479954</c:v>
                </c:pt>
                <c:pt idx="456">
                  <c:v>172.2704583083891</c:v>
                </c:pt>
                <c:pt idx="457">
                  <c:v>172.65464693912261</c:v>
                </c:pt>
                <c:pt idx="458">
                  <c:v>171.82567672966022</c:v>
                </c:pt>
                <c:pt idx="459">
                  <c:v>170.12107856273107</c:v>
                </c:pt>
                <c:pt idx="460">
                  <c:v>167.26801451330974</c:v>
                </c:pt>
                <c:pt idx="461">
                  <c:v>168.1061815520147</c:v>
                </c:pt>
                <c:pt idx="462">
                  <c:v>172.28196290341054</c:v>
                </c:pt>
                <c:pt idx="463">
                  <c:v>173.10084720981587</c:v>
                </c:pt>
                <c:pt idx="464">
                  <c:v>173.67690864262144</c:v>
                </c:pt>
                <c:pt idx="465">
                  <c:v>173.40268021823283</c:v>
                </c:pt>
                <c:pt idx="466">
                  <c:v>171.72908686440493</c:v>
                </c:pt>
                <c:pt idx="467">
                  <c:v>171.53747081637891</c:v>
                </c:pt>
                <c:pt idx="468">
                  <c:v>171.04774620392195</c:v>
                </c:pt>
                <c:pt idx="469">
                  <c:v>171.28529101983727</c:v>
                </c:pt>
                <c:pt idx="470">
                  <c:v>171.34671564956622</c:v>
                </c:pt>
                <c:pt idx="471">
                  <c:v>172.02652484768026</c:v>
                </c:pt>
                <c:pt idx="472">
                  <c:v>173.58978645695541</c:v>
                </c:pt>
                <c:pt idx="473">
                  <c:v>173.85276804724725</c:v>
                </c:pt>
                <c:pt idx="474">
                  <c:v>174.36259197055821</c:v>
                </c:pt>
                <c:pt idx="475">
                  <c:v>175.16649593697326</c:v>
                </c:pt>
                <c:pt idx="476">
                  <c:v>175.45416619083295</c:v>
                </c:pt>
                <c:pt idx="477">
                  <c:v>176.31962769495374</c:v>
                </c:pt>
                <c:pt idx="478">
                  <c:v>177.72541248242354</c:v>
                </c:pt>
                <c:pt idx="479">
                  <c:v>180.53192148545887</c:v>
                </c:pt>
                <c:pt idx="480">
                  <c:v>181.64464317722278</c:v>
                </c:pt>
                <c:pt idx="481">
                  <c:v>182.6465931184805</c:v>
                </c:pt>
                <c:pt idx="482">
                  <c:v>185.51834282118446</c:v>
                </c:pt>
                <c:pt idx="483">
                  <c:v>183.44255180576775</c:v>
                </c:pt>
                <c:pt idx="484">
                  <c:v>184.31128465849912</c:v>
                </c:pt>
                <c:pt idx="485">
                  <c:v>186.06904299550942</c:v>
                </c:pt>
                <c:pt idx="486">
                  <c:v>186.87801961637203</c:v>
                </c:pt>
                <c:pt idx="487">
                  <c:v>186.01324983785773</c:v>
                </c:pt>
                <c:pt idx="488">
                  <c:v>186.82133335739147</c:v>
                </c:pt>
                <c:pt idx="489">
                  <c:v>186.16522507492681</c:v>
                </c:pt>
                <c:pt idx="490">
                  <c:v>186.30118389391376</c:v>
                </c:pt>
                <c:pt idx="491">
                  <c:v>186.36528682075081</c:v>
                </c:pt>
                <c:pt idx="492">
                  <c:v>186.41395631222215</c:v>
                </c:pt>
                <c:pt idx="493">
                  <c:v>185.68969419868208</c:v>
                </c:pt>
                <c:pt idx="494">
                  <c:v>184.98686062679565</c:v>
                </c:pt>
                <c:pt idx="495">
                  <c:v>184.37536517221824</c:v>
                </c:pt>
                <c:pt idx="496">
                  <c:v>182.21320336436852</c:v>
                </c:pt>
                <c:pt idx="497">
                  <c:v>181.25982544873253</c:v>
                </c:pt>
                <c:pt idx="498">
                  <c:v>180.35650574175591</c:v>
                </c:pt>
                <c:pt idx="499">
                  <c:v>179.54835284828584</c:v>
                </c:pt>
                <c:pt idx="500">
                  <c:v>178.78476610381051</c:v>
                </c:pt>
                <c:pt idx="501">
                  <c:v>176.25378228412831</c:v>
                </c:pt>
                <c:pt idx="502">
                  <c:v>175.34477383381898</c:v>
                </c:pt>
                <c:pt idx="503">
                  <c:v>175.34477383381898</c:v>
                </c:pt>
                <c:pt idx="504">
                  <c:v>174.43334395120431</c:v>
                </c:pt>
                <c:pt idx="505">
                  <c:v>173.51307797374741</c:v>
                </c:pt>
                <c:pt idx="506">
                  <c:v>172.55970408562581</c:v>
                </c:pt>
                <c:pt idx="507">
                  <c:v>169.69199962850243</c:v>
                </c:pt>
                <c:pt idx="508">
                  <c:v>168.7798239005559</c:v>
                </c:pt>
                <c:pt idx="509">
                  <c:v>167.82654506177531</c:v>
                </c:pt>
                <c:pt idx="510">
                  <c:v>166.89687583489155</c:v>
                </c:pt>
                <c:pt idx="511">
                  <c:v>166.02171084021057</c:v>
                </c:pt>
                <c:pt idx="512">
                  <c:v>163.49334938552954</c:v>
                </c:pt>
                <c:pt idx="513">
                  <c:v>162.6823219140347</c:v>
                </c:pt>
                <c:pt idx="514">
                  <c:v>161.87660941239423</c:v>
                </c:pt>
                <c:pt idx="515">
                  <c:v>161.07933873206912</c:v>
                </c:pt>
                <c:pt idx="516">
                  <c:v>160.2602170036871</c:v>
                </c:pt>
                <c:pt idx="517">
                  <c:v>157.74710662858632</c:v>
                </c:pt>
                <c:pt idx="518">
                  <c:v>156.93338074254874</c:v>
                </c:pt>
                <c:pt idx="519">
                  <c:v>156.08446115652649</c:v>
                </c:pt>
                <c:pt idx="520">
                  <c:v>155.25474583675361</c:v>
                </c:pt>
                <c:pt idx="521">
                  <c:v>154.4192937656758</c:v>
                </c:pt>
                <c:pt idx="522">
                  <c:v>152.07611071951399</c:v>
                </c:pt>
                <c:pt idx="523">
                  <c:v>151.29945610028415</c:v>
                </c:pt>
                <c:pt idx="524">
                  <c:v>150.55237779519351</c:v>
                </c:pt>
                <c:pt idx="525">
                  <c:v>149.78004677313658</c:v>
                </c:pt>
                <c:pt idx="526">
                  <c:v>149.00857724648895</c:v>
                </c:pt>
                <c:pt idx="527">
                  <c:v>146.85832045921586</c:v>
                </c:pt>
                <c:pt idx="528">
                  <c:v>146.19423623816968</c:v>
                </c:pt>
                <c:pt idx="529">
                  <c:v>145.55950784498424</c:v>
                </c:pt>
                <c:pt idx="530">
                  <c:v>144.99397636884117</c:v>
                </c:pt>
                <c:pt idx="531">
                  <c:v>144.42140721395126</c:v>
                </c:pt>
                <c:pt idx="532">
                  <c:v>142.82495615698141</c:v>
                </c:pt>
                <c:pt idx="533">
                  <c:v>142.39927323300429</c:v>
                </c:pt>
                <c:pt idx="534">
                  <c:v>141.93443045377688</c:v>
                </c:pt>
                <c:pt idx="535">
                  <c:v>141.52157073305159</c:v>
                </c:pt>
                <c:pt idx="536">
                  <c:v>141.18425435574201</c:v>
                </c:pt>
                <c:pt idx="537">
                  <c:v>140.29284109910969</c:v>
                </c:pt>
                <c:pt idx="538">
                  <c:v>140.05411911120268</c:v>
                </c:pt>
                <c:pt idx="539">
                  <c:v>139.90261665398592</c:v>
                </c:pt>
                <c:pt idx="540">
                  <c:v>139.77665709615144</c:v>
                </c:pt>
                <c:pt idx="541">
                  <c:v>139.59763827761029</c:v>
                </c:pt>
                <c:pt idx="542">
                  <c:v>138.74669452323906</c:v>
                </c:pt>
                <c:pt idx="543">
                  <c:v>138.52423707851051</c:v>
                </c:pt>
                <c:pt idx="544">
                  <c:v>138.62108400994421</c:v>
                </c:pt>
                <c:pt idx="545">
                  <c:v>138.39023888376332</c:v>
                </c:pt>
                <c:pt idx="546">
                  <c:v>138.1434256596049</c:v>
                </c:pt>
                <c:pt idx="547">
                  <c:v>136.88789303783534</c:v>
                </c:pt>
                <c:pt idx="548">
                  <c:v>136.59712293699906</c:v>
                </c:pt>
                <c:pt idx="549">
                  <c:v>136.83977129839778</c:v>
                </c:pt>
                <c:pt idx="550">
                  <c:v>136.74522576927006</c:v>
                </c:pt>
                <c:pt idx="551">
                  <c:v>136.49361635939337</c:v>
                </c:pt>
                <c:pt idx="552">
                  <c:v>135.37494201134373</c:v>
                </c:pt>
                <c:pt idx="553">
                  <c:v>136.45328159762821</c:v>
                </c:pt>
                <c:pt idx="554">
                  <c:v>135.98672215077994</c:v>
                </c:pt>
                <c:pt idx="555">
                  <c:v>135.01122023236402</c:v>
                </c:pt>
                <c:pt idx="556">
                  <c:v>132.16931968776552</c:v>
                </c:pt>
                <c:pt idx="557">
                  <c:v>131.75788512316532</c:v>
                </c:pt>
                <c:pt idx="558">
                  <c:v>131.02637475228539</c:v>
                </c:pt>
                <c:pt idx="559">
                  <c:v>130.5440260995826</c:v>
                </c:pt>
                <c:pt idx="560">
                  <c:v>129.97659670759975</c:v>
                </c:pt>
                <c:pt idx="561">
                  <c:v>129.44656004672842</c:v>
                </c:pt>
                <c:pt idx="562">
                  <c:v>128.79427243226507</c:v>
                </c:pt>
                <c:pt idx="563">
                  <c:v>129.12731094706012</c:v>
                </c:pt>
                <c:pt idx="564">
                  <c:v>129.55983061567798</c:v>
                </c:pt>
                <c:pt idx="565">
                  <c:v>130.47681921530526</c:v>
                </c:pt>
                <c:pt idx="566">
                  <c:v>130.82632041596131</c:v>
                </c:pt>
                <c:pt idx="567">
                  <c:v>131.13546737152271</c:v>
                </c:pt>
                <c:pt idx="568">
                  <c:v>131.60108758912901</c:v>
                </c:pt>
                <c:pt idx="569">
                  <c:v>132.15275344418751</c:v>
                </c:pt>
                <c:pt idx="570">
                  <c:v>133.35254127322588</c:v>
                </c:pt>
                <c:pt idx="571">
                  <c:v>133.50051692752695</c:v>
                </c:pt>
                <c:pt idx="572">
                  <c:v>133.41800869683243</c:v>
                </c:pt>
                <c:pt idx="573">
                  <c:v>132.98743205804487</c:v>
                </c:pt>
                <c:pt idx="574">
                  <c:v>131.87665241428596</c:v>
                </c:pt>
                <c:pt idx="575">
                  <c:v>131.33666747359646</c:v>
                </c:pt>
                <c:pt idx="576">
                  <c:v>131.66405396910451</c:v>
                </c:pt>
                <c:pt idx="577">
                  <c:v>131.74308852864866</c:v>
                </c:pt>
                <c:pt idx="578">
                  <c:v>131.92809149982315</c:v>
                </c:pt>
                <c:pt idx="579">
                  <c:v>132.38023080076604</c:v>
                </c:pt>
                <c:pt idx="580">
                  <c:v>132.40131655343617</c:v>
                </c:pt>
                <c:pt idx="581">
                  <c:v>132.56308563025289</c:v>
                </c:pt>
                <c:pt idx="582">
                  <c:v>131.43696076807518</c:v>
                </c:pt>
                <c:pt idx="583">
                  <c:v>131.41970083333754</c:v>
                </c:pt>
                <c:pt idx="584">
                  <c:v>131.42851732049439</c:v>
                </c:pt>
                <c:pt idx="585">
                  <c:v>131.46777450763756</c:v>
                </c:pt>
                <c:pt idx="586">
                  <c:v>131.26567840173669</c:v>
                </c:pt>
                <c:pt idx="587">
                  <c:v>130.25596508582984</c:v>
                </c:pt>
                <c:pt idx="588">
                  <c:v>130.8227746822925</c:v>
                </c:pt>
                <c:pt idx="589">
                  <c:v>129.6999879649974</c:v>
                </c:pt>
                <c:pt idx="590">
                  <c:v>129.7679667628405</c:v>
                </c:pt>
                <c:pt idx="591">
                  <c:v>127.71952121838723</c:v>
                </c:pt>
                <c:pt idx="592">
                  <c:v>128.16880178099916</c:v>
                </c:pt>
                <c:pt idx="593">
                  <c:v>128.001416670845</c:v>
                </c:pt>
                <c:pt idx="594">
                  <c:v>124.26790197396758</c:v>
                </c:pt>
                <c:pt idx="595">
                  <c:v>126.90198195512315</c:v>
                </c:pt>
                <c:pt idx="596">
                  <c:v>125.97195111702213</c:v>
                </c:pt>
                <c:pt idx="597">
                  <c:v>124.56055888669401</c:v>
                </c:pt>
                <c:pt idx="598">
                  <c:v>125.37317974462854</c:v>
                </c:pt>
                <c:pt idx="599">
                  <c:v>126.61596111730957</c:v>
                </c:pt>
                <c:pt idx="600">
                  <c:v>128.30582485882894</c:v>
                </c:pt>
                <c:pt idx="601">
                  <c:v>125.91361457010026</c:v>
                </c:pt>
                <c:pt idx="602">
                  <c:v>126.70583835219485</c:v>
                </c:pt>
                <c:pt idx="603">
                  <c:v>127.65172525011093</c:v>
                </c:pt>
                <c:pt idx="604">
                  <c:v>128.13847688246938</c:v>
                </c:pt>
                <c:pt idx="605">
                  <c:v>125.46944610663751</c:v>
                </c:pt>
                <c:pt idx="606">
                  <c:v>124.3012082188047</c:v>
                </c:pt>
                <c:pt idx="607">
                  <c:v>124.38641357325932</c:v>
                </c:pt>
                <c:pt idx="608">
                  <c:v>125.95905134223055</c:v>
                </c:pt>
                <c:pt idx="609">
                  <c:v>122.57195239820986</c:v>
                </c:pt>
                <c:pt idx="610">
                  <c:v>121.81360205751363</c:v>
                </c:pt>
                <c:pt idx="611">
                  <c:v>122.31999807134765</c:v>
                </c:pt>
                <c:pt idx="612">
                  <c:v>121.80151996122699</c:v>
                </c:pt>
                <c:pt idx="613">
                  <c:v>121.84923810562253</c:v>
                </c:pt>
                <c:pt idx="614">
                  <c:v>119.0882014162397</c:v>
                </c:pt>
                <c:pt idx="615">
                  <c:v>118.27547913511833</c:v>
                </c:pt>
                <c:pt idx="616">
                  <c:v>119.77441362168837</c:v>
                </c:pt>
                <c:pt idx="617">
                  <c:v>122.31256305599705</c:v>
                </c:pt>
                <c:pt idx="618">
                  <c:v>121.60732071721272</c:v>
                </c:pt>
                <c:pt idx="619">
                  <c:v>121.64184102971586</c:v>
                </c:pt>
                <c:pt idx="620">
                  <c:v>121.11984206597153</c:v>
                </c:pt>
                <c:pt idx="621">
                  <c:v>120.54468649813892</c:v>
                </c:pt>
                <c:pt idx="622">
                  <c:v>120.89777125093791</c:v>
                </c:pt>
                <c:pt idx="623">
                  <c:v>121.0923309686454</c:v>
                </c:pt>
                <c:pt idx="624">
                  <c:v>119.39041642472054</c:v>
                </c:pt>
                <c:pt idx="625">
                  <c:v>121.91478352228033</c:v>
                </c:pt>
                <c:pt idx="626">
                  <c:v>121.97833985434201</c:v>
                </c:pt>
                <c:pt idx="627">
                  <c:v>122.65867144816667</c:v>
                </c:pt>
                <c:pt idx="628">
                  <c:v>121.72403732848063</c:v>
                </c:pt>
                <c:pt idx="629">
                  <c:v>121.37679674825937</c:v>
                </c:pt>
                <c:pt idx="630">
                  <c:v>118.74471639375062</c:v>
                </c:pt>
                <c:pt idx="631">
                  <c:v>119.17396923491188</c:v>
                </c:pt>
                <c:pt idx="632">
                  <c:v>120.02105822874336</c:v>
                </c:pt>
                <c:pt idx="633">
                  <c:v>120.29829465864894</c:v>
                </c:pt>
                <c:pt idx="634">
                  <c:v>119.46755528793996</c:v>
                </c:pt>
                <c:pt idx="635">
                  <c:v>118.75424034614888</c:v>
                </c:pt>
                <c:pt idx="636">
                  <c:v>119.63084621600014</c:v>
                </c:pt>
                <c:pt idx="637">
                  <c:v>118.85500211244478</c:v>
                </c:pt>
                <c:pt idx="638">
                  <c:v>118.45467029489079</c:v>
                </c:pt>
                <c:pt idx="639">
                  <c:v>117.73591137569565</c:v>
                </c:pt>
                <c:pt idx="640">
                  <c:v>118.32629832390973</c:v>
                </c:pt>
                <c:pt idx="641">
                  <c:v>116.66406422995988</c:v>
                </c:pt>
                <c:pt idx="642">
                  <c:v>116.63969259963267</c:v>
                </c:pt>
                <c:pt idx="643">
                  <c:v>117.19777003527523</c:v>
                </c:pt>
                <c:pt idx="644">
                  <c:v>119.13625320093301</c:v>
                </c:pt>
                <c:pt idx="645">
                  <c:v>117.25618795837063</c:v>
                </c:pt>
                <c:pt idx="646">
                  <c:v>117.56575881109934</c:v>
                </c:pt>
                <c:pt idx="647">
                  <c:v>119.10612452349578</c:v>
                </c:pt>
                <c:pt idx="648">
                  <c:v>118.49592433975636</c:v>
                </c:pt>
                <c:pt idx="649">
                  <c:v>117.08370080781481</c:v>
                </c:pt>
                <c:pt idx="650">
                  <c:v>116.5379214042938</c:v>
                </c:pt>
                <c:pt idx="651">
                  <c:v>116.16573337827731</c:v>
                </c:pt>
                <c:pt idx="652">
                  <c:v>114.24479931369316</c:v>
                </c:pt>
                <c:pt idx="653">
                  <c:v>113.68947113814166</c:v>
                </c:pt>
                <c:pt idx="654">
                  <c:v>115.39522841561048</c:v>
                </c:pt>
                <c:pt idx="655">
                  <c:v>117.86980577022877</c:v>
                </c:pt>
                <c:pt idx="656">
                  <c:v>118.26804144146261</c:v>
                </c:pt>
                <c:pt idx="657">
                  <c:v>118.83525051821296</c:v>
                </c:pt>
                <c:pt idx="658">
                  <c:v>119.08136651241091</c:v>
                </c:pt>
                <c:pt idx="659">
                  <c:v>118.95579737769255</c:v>
                </c:pt>
                <c:pt idx="660">
                  <c:v>119.06301442323534</c:v>
                </c:pt>
                <c:pt idx="661">
                  <c:v>118.76568260943334</c:v>
                </c:pt>
                <c:pt idx="662">
                  <c:v>119.42733228986606</c:v>
                </c:pt>
                <c:pt idx="663">
                  <c:v>120.65027944360851</c:v>
                </c:pt>
                <c:pt idx="664">
                  <c:v>120.72220389843605</c:v>
                </c:pt>
                <c:pt idx="665">
                  <c:v>121.86386037296042</c:v>
                </c:pt>
                <c:pt idx="666">
                  <c:v>121.79835818173107</c:v>
                </c:pt>
                <c:pt idx="667">
                  <c:v>121.72189332507645</c:v>
                </c:pt>
                <c:pt idx="668">
                  <c:v>121.56685828268661</c:v>
                </c:pt>
                <c:pt idx="669">
                  <c:v>120.53286663410461</c:v>
                </c:pt>
                <c:pt idx="670">
                  <c:v>118.82072583784284</c:v>
                </c:pt>
                <c:pt idx="671">
                  <c:v>119.47530811540898</c:v>
                </c:pt>
                <c:pt idx="672">
                  <c:v>119.63837887873137</c:v>
                </c:pt>
                <c:pt idx="673">
                  <c:v>119.26363724986268</c:v>
                </c:pt>
                <c:pt idx="674">
                  <c:v>119.78337723438928</c:v>
                </c:pt>
                <c:pt idx="675">
                  <c:v>121.07865499887218</c:v>
                </c:pt>
                <c:pt idx="676">
                  <c:v>120.53046555368209</c:v>
                </c:pt>
                <c:pt idx="677">
                  <c:v>120.70623132227844</c:v>
                </c:pt>
                <c:pt idx="678">
                  <c:v>122.13461463987949</c:v>
                </c:pt>
                <c:pt idx="679">
                  <c:v>123.31755003931455</c:v>
                </c:pt>
                <c:pt idx="680">
                  <c:v>121.69739879477719</c:v>
                </c:pt>
                <c:pt idx="681">
                  <c:v>121.5272284889265</c:v>
                </c:pt>
                <c:pt idx="682">
                  <c:v>120.83268998657499</c:v>
                </c:pt>
                <c:pt idx="683">
                  <c:v>121.11427726277154</c:v>
                </c:pt>
                <c:pt idx="684">
                  <c:v>120.36077874232249</c:v>
                </c:pt>
                <c:pt idx="685">
                  <c:v>120.1026698313441</c:v>
                </c:pt>
                <c:pt idx="686">
                  <c:v>120.49776239066752</c:v>
                </c:pt>
                <c:pt idx="687">
                  <c:v>119.88976471015509</c:v>
                </c:pt>
                <c:pt idx="688">
                  <c:v>120.11691525309341</c:v>
                </c:pt>
                <c:pt idx="689">
                  <c:v>119.85834793911418</c:v>
                </c:pt>
                <c:pt idx="690">
                  <c:v>119.63225034264305</c:v>
                </c:pt>
                <c:pt idx="691">
                  <c:v>119.92943097316791</c:v>
                </c:pt>
                <c:pt idx="692">
                  <c:v>119.43730447576064</c:v>
                </c:pt>
                <c:pt idx="693">
                  <c:v>118.82201131355423</c:v>
                </c:pt>
                <c:pt idx="694">
                  <c:v>118.71470293377855</c:v>
                </c:pt>
                <c:pt idx="695">
                  <c:v>118.31759775903521</c:v>
                </c:pt>
                <c:pt idx="696">
                  <c:v>118.58676982222582</c:v>
                </c:pt>
                <c:pt idx="697">
                  <c:v>120.06944602997504</c:v>
                </c:pt>
                <c:pt idx="698">
                  <c:v>119.74883422677418</c:v>
                </c:pt>
                <c:pt idx="699">
                  <c:v>120.33458569332861</c:v>
                </c:pt>
                <c:pt idx="700">
                  <c:v>121.27495148670758</c:v>
                </c:pt>
                <c:pt idx="701">
                  <c:v>122.03742815922834</c:v>
                </c:pt>
                <c:pt idx="702">
                  <c:v>122.11145664425918</c:v>
                </c:pt>
                <c:pt idx="703">
                  <c:v>120.94446572898417</c:v>
                </c:pt>
                <c:pt idx="704">
                  <c:v>121.42160752194108</c:v>
                </c:pt>
                <c:pt idx="705">
                  <c:v>121.64508114460276</c:v>
                </c:pt>
                <c:pt idx="706">
                  <c:v>120.8718553863886</c:v>
                </c:pt>
                <c:pt idx="707">
                  <c:v>121.2178131389972</c:v>
                </c:pt>
                <c:pt idx="708">
                  <c:v>121.56662369940389</c:v>
                </c:pt>
                <c:pt idx="709">
                  <c:v>121.81515432665115</c:v>
                </c:pt>
                <c:pt idx="710">
                  <c:v>122.56468791840132</c:v>
                </c:pt>
                <c:pt idx="711">
                  <c:v>123.34476088453783</c:v>
                </c:pt>
                <c:pt idx="712">
                  <c:v>124.62562635677845</c:v>
                </c:pt>
                <c:pt idx="713">
                  <c:v>124.23472696608233</c:v>
                </c:pt>
                <c:pt idx="714">
                  <c:v>124.71363111402943</c:v>
                </c:pt>
                <c:pt idx="715">
                  <c:v>124.7549930462619</c:v>
                </c:pt>
                <c:pt idx="716">
                  <c:v>124.30099484044908</c:v>
                </c:pt>
                <c:pt idx="717">
                  <c:v>124.13884650152784</c:v>
                </c:pt>
                <c:pt idx="718">
                  <c:v>125.18812318721351</c:v>
                </c:pt>
                <c:pt idx="719">
                  <c:v>125.80978363728099</c:v>
                </c:pt>
                <c:pt idx="720">
                  <c:v>123.97481589808284</c:v>
                </c:pt>
                <c:pt idx="721">
                  <c:v>123.46099363883725</c:v>
                </c:pt>
                <c:pt idx="722">
                  <c:v>123.29759583029181</c:v>
                </c:pt>
                <c:pt idx="723">
                  <c:v>123.71210776325239</c:v>
                </c:pt>
                <c:pt idx="724">
                  <c:v>124.31426181490319</c:v>
                </c:pt>
                <c:pt idx="725">
                  <c:v>124.44790096494249</c:v>
                </c:pt>
                <c:pt idx="726">
                  <c:v>124.27343116376413</c:v>
                </c:pt>
                <c:pt idx="727">
                  <c:v>125.27787507540435</c:v>
                </c:pt>
                <c:pt idx="728">
                  <c:v>124.81230393320884</c:v>
                </c:pt>
                <c:pt idx="729">
                  <c:v>125.08538145866905</c:v>
                </c:pt>
                <c:pt idx="730">
                  <c:v>125.04200191688379</c:v>
                </c:pt>
                <c:pt idx="731">
                  <c:v>126.66502486838753</c:v>
                </c:pt>
                <c:pt idx="732">
                  <c:v>125.96998345886705</c:v>
                </c:pt>
                <c:pt idx="733">
                  <c:v>126.11266998409032</c:v>
                </c:pt>
                <c:pt idx="734">
                  <c:v>125.99603211096608</c:v>
                </c:pt>
                <c:pt idx="735">
                  <c:v>126.13714481978484</c:v>
                </c:pt>
                <c:pt idx="736">
                  <c:v>127.51928823619025</c:v>
                </c:pt>
                <c:pt idx="737">
                  <c:v>126.90215049703959</c:v>
                </c:pt>
                <c:pt idx="738">
                  <c:v>127.69676195796218</c:v>
                </c:pt>
                <c:pt idx="739">
                  <c:v>127.59248513768084</c:v>
                </c:pt>
                <c:pt idx="740">
                  <c:v>125.47933697677141</c:v>
                </c:pt>
                <c:pt idx="741">
                  <c:v>127.31569394076433</c:v>
                </c:pt>
                <c:pt idx="742">
                  <c:v>128.122399590622</c:v>
                </c:pt>
                <c:pt idx="743">
                  <c:v>127.37432729625384</c:v>
                </c:pt>
                <c:pt idx="744">
                  <c:v>127.72949377682801</c:v>
                </c:pt>
                <c:pt idx="745">
                  <c:v>127.26148148032097</c:v>
                </c:pt>
                <c:pt idx="746">
                  <c:v>127.19504913183954</c:v>
                </c:pt>
                <c:pt idx="747">
                  <c:v>129.10663210546409</c:v>
                </c:pt>
                <c:pt idx="748">
                  <c:v>129.33507202074571</c:v>
                </c:pt>
                <c:pt idx="749">
                  <c:v>128.3990347141729</c:v>
                </c:pt>
                <c:pt idx="750">
                  <c:v>126.97290817607478</c:v>
                </c:pt>
                <c:pt idx="751">
                  <c:v>125.80570233915603</c:v>
                </c:pt>
                <c:pt idx="752">
                  <c:v>125.02908278326079</c:v>
                </c:pt>
                <c:pt idx="753">
                  <c:v>124.1662966157902</c:v>
                </c:pt>
                <c:pt idx="754">
                  <c:v>124.0346298377283</c:v>
                </c:pt>
                <c:pt idx="755">
                  <c:v>124.66478379996819</c:v>
                </c:pt>
                <c:pt idx="756">
                  <c:v>125.61559005078939</c:v>
                </c:pt>
                <c:pt idx="757">
                  <c:v>124.98621212085783</c:v>
                </c:pt>
                <c:pt idx="758">
                  <c:v>127.0208066711604</c:v>
                </c:pt>
                <c:pt idx="759">
                  <c:v>126.31839090148691</c:v>
                </c:pt>
                <c:pt idx="760">
                  <c:v>129.27625199540574</c:v>
                </c:pt>
                <c:pt idx="761">
                  <c:v>128.96256867249443</c:v>
                </c:pt>
                <c:pt idx="762">
                  <c:v>128.48128275075334</c:v>
                </c:pt>
                <c:pt idx="763">
                  <c:v>128.86079565659199</c:v>
                </c:pt>
                <c:pt idx="764">
                  <c:v>129.28487910321013</c:v>
                </c:pt>
                <c:pt idx="765">
                  <c:v>129.31356918006335</c:v>
                </c:pt>
                <c:pt idx="766">
                  <c:v>128.29351205184835</c:v>
                </c:pt>
                <c:pt idx="767">
                  <c:v>127.15139239496386</c:v>
                </c:pt>
                <c:pt idx="768">
                  <c:v>127.72947988664511</c:v>
                </c:pt>
                <c:pt idx="769">
                  <c:v>127.67437471558686</c:v>
                </c:pt>
                <c:pt idx="770">
                  <c:v>127.9821824415436</c:v>
                </c:pt>
                <c:pt idx="771">
                  <c:v>128.04273928210975</c:v>
                </c:pt>
                <c:pt idx="772">
                  <c:v>129.29386619994796</c:v>
                </c:pt>
                <c:pt idx="773">
                  <c:v>132.0857302766928</c:v>
                </c:pt>
                <c:pt idx="774">
                  <c:v>134.03585596922548</c:v>
                </c:pt>
                <c:pt idx="775">
                  <c:v>134.41027458660389</c:v>
                </c:pt>
                <c:pt idx="776">
                  <c:v>137.24196880275272</c:v>
                </c:pt>
                <c:pt idx="777">
                  <c:v>140.60742241256284</c:v>
                </c:pt>
                <c:pt idx="778">
                  <c:v>139.44576008502275</c:v>
                </c:pt>
                <c:pt idx="779">
                  <c:v>134.36668640318405</c:v>
                </c:pt>
                <c:pt idx="780">
                  <c:v>134.44652813647207</c:v>
                </c:pt>
                <c:pt idx="781">
                  <c:v>147.38673575878798</c:v>
                </c:pt>
                <c:pt idx="782">
                  <c:v>145.26795561343303</c:v>
                </c:pt>
                <c:pt idx="783">
                  <c:v>145.39158572313633</c:v>
                </c:pt>
                <c:pt idx="784">
                  <c:v>144.85860660085649</c:v>
                </c:pt>
                <c:pt idx="785">
                  <c:v>146.16371147893625</c:v>
                </c:pt>
                <c:pt idx="786">
                  <c:v>147.18324851013909</c:v>
                </c:pt>
                <c:pt idx="787">
                  <c:v>151.27790412927652</c:v>
                </c:pt>
                <c:pt idx="788">
                  <c:v>150.38184575908747</c:v>
                </c:pt>
                <c:pt idx="789">
                  <c:v>150.41859023590905</c:v>
                </c:pt>
                <c:pt idx="790">
                  <c:v>149.60658597902335</c:v>
                </c:pt>
                <c:pt idx="791">
                  <c:v>147.27380655977419</c:v>
                </c:pt>
                <c:pt idx="792">
                  <c:v>148.21289929509834</c:v>
                </c:pt>
                <c:pt idx="793">
                  <c:v>150.09070280613037</c:v>
                </c:pt>
                <c:pt idx="794">
                  <c:v>148.06452808202044</c:v>
                </c:pt>
                <c:pt idx="795">
                  <c:v>149.43004956890653</c:v>
                </c:pt>
                <c:pt idx="796">
                  <c:v>147.70752298280499</c:v>
                </c:pt>
                <c:pt idx="797">
                  <c:v>148.14701560105755</c:v>
                </c:pt>
                <c:pt idx="798">
                  <c:v>149.75989186586659</c:v>
                </c:pt>
                <c:pt idx="799">
                  <c:v>153.14486157409027</c:v>
                </c:pt>
                <c:pt idx="800">
                  <c:v>154.03214405608554</c:v>
                </c:pt>
                <c:pt idx="801">
                  <c:v>151.95207851942422</c:v>
                </c:pt>
                <c:pt idx="802">
                  <c:v>153.23419006094207</c:v>
                </c:pt>
                <c:pt idx="803">
                  <c:v>154.53971258337685</c:v>
                </c:pt>
                <c:pt idx="804">
                  <c:v>154.65876182584714</c:v>
                </c:pt>
                <c:pt idx="805">
                  <c:v>154.8756684292515</c:v>
                </c:pt>
                <c:pt idx="806">
                  <c:v>156.14885504039074</c:v>
                </c:pt>
                <c:pt idx="807">
                  <c:v>155.02133379465403</c:v>
                </c:pt>
                <c:pt idx="808">
                  <c:v>158.7269261481546</c:v>
                </c:pt>
                <c:pt idx="809">
                  <c:v>158.54045140739618</c:v>
                </c:pt>
                <c:pt idx="810">
                  <c:v>162.27579033357785</c:v>
                </c:pt>
                <c:pt idx="811">
                  <c:v>168.48030527586698</c:v>
                </c:pt>
                <c:pt idx="812">
                  <c:v>165.8206782583774</c:v>
                </c:pt>
                <c:pt idx="813">
                  <c:v>163.6166066950513</c:v>
                </c:pt>
                <c:pt idx="814">
                  <c:v>159.82157040516336</c:v>
                </c:pt>
                <c:pt idx="815">
                  <c:v>160.58357084089781</c:v>
                </c:pt>
                <c:pt idx="816">
                  <c:v>160.67331912084299</c:v>
                </c:pt>
                <c:pt idx="817">
                  <c:v>165.27877717343108</c:v>
                </c:pt>
                <c:pt idx="818">
                  <c:v>168.13344925809031</c:v>
                </c:pt>
                <c:pt idx="819">
                  <c:v>168.73745132113717</c:v>
                </c:pt>
                <c:pt idx="820">
                  <c:v>165.3725941426236</c:v>
                </c:pt>
                <c:pt idx="821">
                  <c:v>163.57742565197958</c:v>
                </c:pt>
                <c:pt idx="822">
                  <c:v>160.70373719416565</c:v>
                </c:pt>
                <c:pt idx="823">
                  <c:v>160.99296314479125</c:v>
                </c:pt>
                <c:pt idx="824">
                  <c:v>161.82152201933729</c:v>
                </c:pt>
                <c:pt idx="825">
                  <c:v>158.88770556242898</c:v>
                </c:pt>
                <c:pt idx="826">
                  <c:v>160.92714487316977</c:v>
                </c:pt>
                <c:pt idx="827">
                  <c:v>159.78782477641425</c:v>
                </c:pt>
                <c:pt idx="828">
                  <c:v>160.20900445602408</c:v>
                </c:pt>
                <c:pt idx="829">
                  <c:v>161.75123925343681</c:v>
                </c:pt>
                <c:pt idx="830">
                  <c:v>161.26190235817674</c:v>
                </c:pt>
                <c:pt idx="831">
                  <c:v>162.96255885207424</c:v>
                </c:pt>
                <c:pt idx="832">
                  <c:v>162.03168010249971</c:v>
                </c:pt>
                <c:pt idx="833">
                  <c:v>161.44251780307911</c:v>
                </c:pt>
                <c:pt idx="834">
                  <c:v>162.69782738177832</c:v>
                </c:pt>
                <c:pt idx="835">
                  <c:v>162.36313214375565</c:v>
                </c:pt>
                <c:pt idx="836">
                  <c:v>157.33477824951325</c:v>
                </c:pt>
                <c:pt idx="837">
                  <c:v>157.76705228103009</c:v>
                </c:pt>
                <c:pt idx="838">
                  <c:v>160.15470232960837</c:v>
                </c:pt>
                <c:pt idx="839">
                  <c:v>166.37295070651874</c:v>
                </c:pt>
                <c:pt idx="840">
                  <c:v>164.3694782510706</c:v>
                </c:pt>
                <c:pt idx="841">
                  <c:v>165.55542672602746</c:v>
                </c:pt>
                <c:pt idx="842">
                  <c:v>166.29934530896645</c:v>
                </c:pt>
                <c:pt idx="843">
                  <c:v>165.00310124945773</c:v>
                </c:pt>
                <c:pt idx="844">
                  <c:v>167.12242402224746</c:v>
                </c:pt>
                <c:pt idx="845">
                  <c:v>166.62078787001232</c:v>
                </c:pt>
                <c:pt idx="846">
                  <c:v>165.10641783141537</c:v>
                </c:pt>
                <c:pt idx="847">
                  <c:v>166.41566742260326</c:v>
                </c:pt>
                <c:pt idx="848">
                  <c:v>165.96975136335109</c:v>
                </c:pt>
                <c:pt idx="849">
                  <c:v>166.42621582959129</c:v>
                </c:pt>
                <c:pt idx="850">
                  <c:v>167.51812990388052</c:v>
                </c:pt>
                <c:pt idx="851">
                  <c:v>167.81740243923528</c:v>
                </c:pt>
                <c:pt idx="852">
                  <c:v>171.52406382990787</c:v>
                </c:pt>
                <c:pt idx="853">
                  <c:v>173.55154900101221</c:v>
                </c:pt>
                <c:pt idx="854">
                  <c:v>173.92215399263748</c:v>
                </c:pt>
                <c:pt idx="855">
                  <c:v>174.32229285236374</c:v>
                </c:pt>
                <c:pt idx="856">
                  <c:v>172.2715566201866</c:v>
                </c:pt>
                <c:pt idx="857">
                  <c:v>171.83266546841395</c:v>
                </c:pt>
                <c:pt idx="858">
                  <c:v>168.20283476925576</c:v>
                </c:pt>
                <c:pt idx="859">
                  <c:v>167.00547636770156</c:v>
                </c:pt>
                <c:pt idx="860">
                  <c:v>167.67342634260331</c:v>
                </c:pt>
                <c:pt idx="861">
                  <c:v>167.41972613142838</c:v>
                </c:pt>
                <c:pt idx="862">
                  <c:v>167.08167075447207</c:v>
                </c:pt>
                <c:pt idx="863">
                  <c:v>168.21613888910591</c:v>
                </c:pt>
                <c:pt idx="864">
                  <c:v>169.84570135221674</c:v>
                </c:pt>
                <c:pt idx="865">
                  <c:v>168.60451751932575</c:v>
                </c:pt>
                <c:pt idx="866">
                  <c:v>171.21681208099383</c:v>
                </c:pt>
                <c:pt idx="867">
                  <c:v>173.42134455124037</c:v>
                </c:pt>
                <c:pt idx="868">
                  <c:v>172.32097980944488</c:v>
                </c:pt>
                <c:pt idx="869">
                  <c:v>173.48931742237602</c:v>
                </c:pt>
                <c:pt idx="870">
                  <c:v>174.73128179942378</c:v>
                </c:pt>
                <c:pt idx="871">
                  <c:v>173.02027275199868</c:v>
                </c:pt>
                <c:pt idx="872">
                  <c:v>173.41508822586354</c:v>
                </c:pt>
                <c:pt idx="873">
                  <c:v>173.58326652796052</c:v>
                </c:pt>
                <c:pt idx="874">
                  <c:v>172.74939086279332</c:v>
                </c:pt>
                <c:pt idx="875">
                  <c:v>173.25431045816887</c:v>
                </c:pt>
                <c:pt idx="876">
                  <c:v>173.84157626332569</c:v>
                </c:pt>
                <c:pt idx="877">
                  <c:v>175.87215711070257</c:v>
                </c:pt>
                <c:pt idx="878">
                  <c:v>175.70528771159559</c:v>
                </c:pt>
                <c:pt idx="879">
                  <c:v>175.69244624257885</c:v>
                </c:pt>
                <c:pt idx="880">
                  <c:v>175.76389897909502</c:v>
                </c:pt>
                <c:pt idx="881">
                  <c:v>172.80720621354413</c:v>
                </c:pt>
                <c:pt idx="882">
                  <c:v>172.71162086380488</c:v>
                </c:pt>
                <c:pt idx="883">
                  <c:v>173.03614696540293</c:v>
                </c:pt>
                <c:pt idx="884">
                  <c:v>173.04372828118608</c:v>
                </c:pt>
                <c:pt idx="885">
                  <c:v>173.03540582135452</c:v>
                </c:pt>
                <c:pt idx="886">
                  <c:v>172.00738689859273</c:v>
                </c:pt>
                <c:pt idx="887">
                  <c:v>172.95072005985318</c:v>
                </c:pt>
                <c:pt idx="888">
                  <c:v>172.55825215580046</c:v>
                </c:pt>
                <c:pt idx="889">
                  <c:v>173.69470319364956</c:v>
                </c:pt>
                <c:pt idx="890">
                  <c:v>173.22805979569873</c:v>
                </c:pt>
                <c:pt idx="891">
                  <c:v>173.10067193933477</c:v>
                </c:pt>
                <c:pt idx="892">
                  <c:v>171.72082937118111</c:v>
                </c:pt>
                <c:pt idx="893">
                  <c:v>170.17331995362633</c:v>
                </c:pt>
                <c:pt idx="894">
                  <c:v>169.29688935592182</c:v>
                </c:pt>
                <c:pt idx="895">
                  <c:v>167.7942735061433</c:v>
                </c:pt>
                <c:pt idx="896">
                  <c:v>168.39250202254482</c:v>
                </c:pt>
                <c:pt idx="897">
                  <c:v>168.84909360776925</c:v>
                </c:pt>
                <c:pt idx="898">
                  <c:v>168.1844299038857</c:v>
                </c:pt>
                <c:pt idx="899">
                  <c:v>168.61473400404699</c:v>
                </c:pt>
                <c:pt idx="900">
                  <c:v>170.59169404715732</c:v>
                </c:pt>
                <c:pt idx="901">
                  <c:v>171.43167738649191</c:v>
                </c:pt>
                <c:pt idx="902">
                  <c:v>169.45748803961106</c:v>
                </c:pt>
                <c:pt idx="903">
                  <c:v>168.26521526972397</c:v>
                </c:pt>
                <c:pt idx="904">
                  <c:v>164.9762461680549</c:v>
                </c:pt>
                <c:pt idx="905">
                  <c:v>164.10181741244767</c:v>
                </c:pt>
                <c:pt idx="906">
                  <c:v>164.08937076177844</c:v>
                </c:pt>
                <c:pt idx="907">
                  <c:v>164.09762538627788</c:v>
                </c:pt>
                <c:pt idx="908">
                  <c:v>165.16504248994298</c:v>
                </c:pt>
                <c:pt idx="909">
                  <c:v>165.34247795944538</c:v>
                </c:pt>
                <c:pt idx="910">
                  <c:v>166.72842391519308</c:v>
                </c:pt>
                <c:pt idx="911">
                  <c:v>165.7087997683316</c:v>
                </c:pt>
                <c:pt idx="912">
                  <c:v>166.69182212678868</c:v>
                </c:pt>
                <c:pt idx="913">
                  <c:v>165.39447414929489</c:v>
                </c:pt>
                <c:pt idx="914">
                  <c:v>164.8272270671832</c:v>
                </c:pt>
                <c:pt idx="915">
                  <c:v>164.74278026487755</c:v>
                </c:pt>
                <c:pt idx="916">
                  <c:v>164.83712432973698</c:v>
                </c:pt>
                <c:pt idx="917">
                  <c:v>166.48996637070152</c:v>
                </c:pt>
                <c:pt idx="918">
                  <c:v>167.04756932670719</c:v>
                </c:pt>
                <c:pt idx="919">
                  <c:v>168.61051835583646</c:v>
                </c:pt>
                <c:pt idx="920">
                  <c:v>168.23990625671544</c:v>
                </c:pt>
                <c:pt idx="921">
                  <c:v>167.0743885090705</c:v>
                </c:pt>
                <c:pt idx="922">
                  <c:v>166.06522972175512</c:v>
                </c:pt>
                <c:pt idx="923">
                  <c:v>166.23939018560134</c:v>
                </c:pt>
                <c:pt idx="924">
                  <c:v>166.76809091008789</c:v>
                </c:pt>
                <c:pt idx="925">
                  <c:v>169.64502721783234</c:v>
                </c:pt>
                <c:pt idx="926">
                  <c:v>169.3192146212252</c:v>
                </c:pt>
                <c:pt idx="927">
                  <c:v>167.53057582108971</c:v>
                </c:pt>
                <c:pt idx="928">
                  <c:v>167.6262000475125</c:v>
                </c:pt>
                <c:pt idx="929">
                  <c:v>166.84243975311423</c:v>
                </c:pt>
                <c:pt idx="930">
                  <c:v>164.64400228455293</c:v>
                </c:pt>
                <c:pt idx="931">
                  <c:v>162.23470481319865</c:v>
                </c:pt>
                <c:pt idx="932">
                  <c:v>162.32738667579861</c:v>
                </c:pt>
                <c:pt idx="933">
                  <c:v>162.20754377580192</c:v>
                </c:pt>
                <c:pt idx="934">
                  <c:v>161.57849110400144</c:v>
                </c:pt>
                <c:pt idx="935">
                  <c:v>162.75227691835576</c:v>
                </c:pt>
                <c:pt idx="936">
                  <c:v>164.61269810632672</c:v>
                </c:pt>
                <c:pt idx="937">
                  <c:v>165.02426715911207</c:v>
                </c:pt>
                <c:pt idx="938">
                  <c:v>163.79567887885318</c:v>
                </c:pt>
                <c:pt idx="939">
                  <c:v>164.77537249181256</c:v>
                </c:pt>
                <c:pt idx="940">
                  <c:v>165.98219349179854</c:v>
                </c:pt>
                <c:pt idx="941">
                  <c:v>166.85563984170901</c:v>
                </c:pt>
                <c:pt idx="942">
                  <c:v>165.74973510975462</c:v>
                </c:pt>
                <c:pt idx="943">
                  <c:v>165.78925301929632</c:v>
                </c:pt>
                <c:pt idx="944">
                  <c:v>164.37359129817835</c:v>
                </c:pt>
                <c:pt idx="945">
                  <c:v>165.54164640951606</c:v>
                </c:pt>
                <c:pt idx="946">
                  <c:v>170.99377900768101</c:v>
                </c:pt>
                <c:pt idx="947">
                  <c:v>173.48874123393682</c:v>
                </c:pt>
                <c:pt idx="948">
                  <c:v>173.03245368959173</c:v>
                </c:pt>
                <c:pt idx="949">
                  <c:v>172.06062170865118</c:v>
                </c:pt>
                <c:pt idx="950">
                  <c:v>173.80077602497042</c:v>
                </c:pt>
                <c:pt idx="951">
                  <c:v>174.88121226431088</c:v>
                </c:pt>
                <c:pt idx="952">
                  <c:v>173.38236267987713</c:v>
                </c:pt>
                <c:pt idx="953">
                  <c:v>174.15145085095617</c:v>
                </c:pt>
                <c:pt idx="954">
                  <c:v>175.67054766605153</c:v>
                </c:pt>
                <c:pt idx="955">
                  <c:v>174.84357631006299</c:v>
                </c:pt>
                <c:pt idx="956">
                  <c:v>176.61434626229428</c:v>
                </c:pt>
                <c:pt idx="957">
                  <c:v>175.45992484490242</c:v>
                </c:pt>
                <c:pt idx="958">
                  <c:v>175.29355545173559</c:v>
                </c:pt>
                <c:pt idx="959">
                  <c:v>176.26395146808247</c:v>
                </c:pt>
                <c:pt idx="960">
                  <c:v>174.30756736167075</c:v>
                </c:pt>
                <c:pt idx="961">
                  <c:v>174.44608229806846</c:v>
                </c:pt>
                <c:pt idx="962">
                  <c:v>174.81070101680126</c:v>
                </c:pt>
                <c:pt idx="963">
                  <c:v>175.30208556131515</c:v>
                </c:pt>
                <c:pt idx="964">
                  <c:v>177.79769532140114</c:v>
                </c:pt>
                <c:pt idx="965">
                  <c:v>178.28443123374893</c:v>
                </c:pt>
                <c:pt idx="966">
                  <c:v>180.36705027258003</c:v>
                </c:pt>
                <c:pt idx="967">
                  <c:v>181.99521687083191</c:v>
                </c:pt>
                <c:pt idx="968">
                  <c:v>181.08883323220357</c:v>
                </c:pt>
                <c:pt idx="969">
                  <c:v>182.26498958996183</c:v>
                </c:pt>
                <c:pt idx="970">
                  <c:v>184.75837355508565</c:v>
                </c:pt>
                <c:pt idx="971">
                  <c:v>185.72195146078735</c:v>
                </c:pt>
                <c:pt idx="972">
                  <c:v>186.80995268635573</c:v>
                </c:pt>
                <c:pt idx="973">
                  <c:v>189.04008807558478</c:v>
                </c:pt>
                <c:pt idx="974">
                  <c:v>189.3305937890263</c:v>
                </c:pt>
                <c:pt idx="975">
                  <c:v>189.43407337836194</c:v>
                </c:pt>
                <c:pt idx="976">
                  <c:v>187.3713411668526</c:v>
                </c:pt>
                <c:pt idx="977">
                  <c:v>191.82403512788881</c:v>
                </c:pt>
                <c:pt idx="978">
                  <c:v>191.03297606719457</c:v>
                </c:pt>
                <c:pt idx="979">
                  <c:v>191.32762330265757</c:v>
                </c:pt>
                <c:pt idx="980">
                  <c:v>190.97361110328086</c:v>
                </c:pt>
                <c:pt idx="981">
                  <c:v>191.16198478527167</c:v>
                </c:pt>
                <c:pt idx="982">
                  <c:v>196.40645574398798</c:v>
                </c:pt>
                <c:pt idx="983">
                  <c:v>200.05646318859419</c:v>
                </c:pt>
                <c:pt idx="984">
                  <c:v>203.28816384940532</c:v>
                </c:pt>
                <c:pt idx="985">
                  <c:v>199.46906867651492</c:v>
                </c:pt>
                <c:pt idx="986">
                  <c:v>198.30784032518031</c:v>
                </c:pt>
                <c:pt idx="987">
                  <c:v>195.61995663688535</c:v>
                </c:pt>
                <c:pt idx="988">
                  <c:v>193.65741077419131</c:v>
                </c:pt>
                <c:pt idx="989">
                  <c:v>194.77115082760307</c:v>
                </c:pt>
                <c:pt idx="990">
                  <c:v>194.97710863415838</c:v>
                </c:pt>
                <c:pt idx="991">
                  <c:v>194.29881761666843</c:v>
                </c:pt>
                <c:pt idx="992">
                  <c:v>194.98406060343513</c:v>
                </c:pt>
                <c:pt idx="993">
                  <c:v>195.20213062246606</c:v>
                </c:pt>
                <c:pt idx="994">
                  <c:v>195.6016754485818</c:v>
                </c:pt>
                <c:pt idx="995">
                  <c:v>196.38323977979994</c:v>
                </c:pt>
                <c:pt idx="996">
                  <c:v>194.46752555859283</c:v>
                </c:pt>
                <c:pt idx="997">
                  <c:v>194.95304207257595</c:v>
                </c:pt>
                <c:pt idx="998">
                  <c:v>196.77749804584198</c:v>
                </c:pt>
                <c:pt idx="999">
                  <c:v>196.62919085816543</c:v>
                </c:pt>
                <c:pt idx="1000">
                  <c:v>198.59594128308271</c:v>
                </c:pt>
                <c:pt idx="1001">
                  <c:v>198.69726417311961</c:v>
                </c:pt>
                <c:pt idx="1002">
                  <c:v>196.32980506143997</c:v>
                </c:pt>
                <c:pt idx="1003">
                  <c:v>196.62245629626142</c:v>
                </c:pt>
                <c:pt idx="1004">
                  <c:v>193.21819759667954</c:v>
                </c:pt>
                <c:pt idx="1005">
                  <c:v>194.88222714162643</c:v>
                </c:pt>
                <c:pt idx="1006">
                  <c:v>193.42148872886881</c:v>
                </c:pt>
                <c:pt idx="1007">
                  <c:v>194.12988588172934</c:v>
                </c:pt>
                <c:pt idx="1008">
                  <c:v>194.952429987051</c:v>
                </c:pt>
                <c:pt idx="1009">
                  <c:v>196.98436294982</c:v>
                </c:pt>
                <c:pt idx="1010">
                  <c:v>197.62211220072001</c:v>
                </c:pt>
                <c:pt idx="1011">
                  <c:v>196.19093725237477</c:v>
                </c:pt>
                <c:pt idx="1012">
                  <c:v>196.18686974777972</c:v>
                </c:pt>
                <c:pt idx="1013">
                  <c:v>199.04940025485678</c:v>
                </c:pt>
                <c:pt idx="1014">
                  <c:v>197.5782667008929</c:v>
                </c:pt>
                <c:pt idx="1015">
                  <c:v>197.78637617423311</c:v>
                </c:pt>
                <c:pt idx="1016">
                  <c:v>196.51202885848841</c:v>
                </c:pt>
                <c:pt idx="1017">
                  <c:v>195.45999482425364</c:v>
                </c:pt>
                <c:pt idx="1018">
                  <c:v>196.31317516148405</c:v>
                </c:pt>
                <c:pt idx="1019">
                  <c:v>199.54107199226115</c:v>
                </c:pt>
                <c:pt idx="1020">
                  <c:v>202.16057307458479</c:v>
                </c:pt>
                <c:pt idx="1021">
                  <c:v>204.19209073516313</c:v>
                </c:pt>
                <c:pt idx="1022">
                  <c:v>203.84034013078715</c:v>
                </c:pt>
                <c:pt idx="1023">
                  <c:v>200.97753579311063</c:v>
                </c:pt>
                <c:pt idx="1024">
                  <c:v>196.2896463314174</c:v>
                </c:pt>
                <c:pt idx="1025">
                  <c:v>197.34915481830654</c:v>
                </c:pt>
                <c:pt idx="1026">
                  <c:v>197.52003980325523</c:v>
                </c:pt>
                <c:pt idx="1027">
                  <c:v>197.16951009367654</c:v>
                </c:pt>
                <c:pt idx="1028">
                  <c:v>199.25500945696524</c:v>
                </c:pt>
                <c:pt idx="1029">
                  <c:v>194.06205284152895</c:v>
                </c:pt>
                <c:pt idx="1030">
                  <c:v>193.94626426480676</c:v>
                </c:pt>
                <c:pt idx="1031">
                  <c:v>193.94047023285765</c:v>
                </c:pt>
                <c:pt idx="1032">
                  <c:v>193.83518753787976</c:v>
                </c:pt>
                <c:pt idx="1033">
                  <c:v>192.72879932284923</c:v>
                </c:pt>
                <c:pt idx="1034">
                  <c:v>194.11854225657467</c:v>
                </c:pt>
                <c:pt idx="1035">
                  <c:v>194.79637887741416</c:v>
                </c:pt>
                <c:pt idx="1036">
                  <c:v>193.20609581469509</c:v>
                </c:pt>
                <c:pt idx="1037">
                  <c:v>191.83586397826161</c:v>
                </c:pt>
                <c:pt idx="1038">
                  <c:v>190.81773898274687</c:v>
                </c:pt>
                <c:pt idx="1039">
                  <c:v>191.36756743579667</c:v>
                </c:pt>
                <c:pt idx="1040">
                  <c:v>191.14306969195064</c:v>
                </c:pt>
                <c:pt idx="1041">
                  <c:v>190.76206786757811</c:v>
                </c:pt>
                <c:pt idx="1042">
                  <c:v>193.43201968280258</c:v>
                </c:pt>
                <c:pt idx="1043">
                  <c:v>194.19091420887787</c:v>
                </c:pt>
                <c:pt idx="1044">
                  <c:v>194.65945314604849</c:v>
                </c:pt>
                <c:pt idx="1045">
                  <c:v>195.28502990937594</c:v>
                </c:pt>
                <c:pt idx="1046">
                  <c:v>196.1005366941562</c:v>
                </c:pt>
                <c:pt idx="1047">
                  <c:v>194.86670205927908</c:v>
                </c:pt>
                <c:pt idx="1048">
                  <c:v>193.89071850051624</c:v>
                </c:pt>
                <c:pt idx="1049">
                  <c:v>192.25408576997631</c:v>
                </c:pt>
                <c:pt idx="1050">
                  <c:v>191.07672184165978</c:v>
                </c:pt>
                <c:pt idx="1051">
                  <c:v>189.21849237063276</c:v>
                </c:pt>
                <c:pt idx="1052">
                  <c:v>187.5841268003775</c:v>
                </c:pt>
                <c:pt idx="1053">
                  <c:v>184.15836897019264</c:v>
                </c:pt>
                <c:pt idx="1054">
                  <c:v>182.46211507655175</c:v>
                </c:pt>
                <c:pt idx="1055">
                  <c:v>181.23881836346189</c:v>
                </c:pt>
                <c:pt idx="1056">
                  <c:v>180.10396430218353</c:v>
                </c:pt>
                <c:pt idx="1057">
                  <c:v>178.38465625845825</c:v>
                </c:pt>
                <c:pt idx="1058">
                  <c:v>176.11172478876694</c:v>
                </c:pt>
                <c:pt idx="1059">
                  <c:v>170.66820492820023</c:v>
                </c:pt>
                <c:pt idx="1060">
                  <c:v>168.84290087060293</c:v>
                </c:pt>
                <c:pt idx="1061">
                  <c:v>166.34520025313194</c:v>
                </c:pt>
                <c:pt idx="1062">
                  <c:v>164.17524889485568</c:v>
                </c:pt>
                <c:pt idx="1063">
                  <c:v>162.71976296482379</c:v>
                </c:pt>
                <c:pt idx="1064">
                  <c:v>158.14415303058803</c:v>
                </c:pt>
                <c:pt idx="1065">
                  <c:v>156.8553144927875</c:v>
                </c:pt>
                <c:pt idx="1066">
                  <c:v>154.85700609626548</c:v>
                </c:pt>
                <c:pt idx="1067">
                  <c:v>152.10462249439209</c:v>
                </c:pt>
                <c:pt idx="1068">
                  <c:v>150.91363557522448</c:v>
                </c:pt>
                <c:pt idx="1069">
                  <c:v>149.18878839619219</c:v>
                </c:pt>
                <c:pt idx="1070">
                  <c:v>147.21137458955218</c:v>
                </c:pt>
                <c:pt idx="1071">
                  <c:v>145.90520409844802</c:v>
                </c:pt>
                <c:pt idx="1072">
                  <c:v>145.98526925000655</c:v>
                </c:pt>
                <c:pt idx="1073">
                  <c:v>145.00316299002861</c:v>
                </c:pt>
                <c:pt idx="1074">
                  <c:v>144.2669871398827</c:v>
                </c:pt>
                <c:pt idx="1075">
                  <c:v>145.82792218062409</c:v>
                </c:pt>
                <c:pt idx="1076">
                  <c:v>146.1197285463852</c:v>
                </c:pt>
                <c:pt idx="1077">
                  <c:v>146.74970200472089</c:v>
                </c:pt>
                <c:pt idx="1078">
                  <c:v>146.86578638616351</c:v>
                </c:pt>
                <c:pt idx="1079">
                  <c:v>146.68181064991316</c:v>
                </c:pt>
                <c:pt idx="1080">
                  <c:v>146.96330265520078</c:v>
                </c:pt>
                <c:pt idx="1081">
                  <c:v>147.05725331476157</c:v>
                </c:pt>
                <c:pt idx="1082">
                  <c:v>143.88227065415916</c:v>
                </c:pt>
                <c:pt idx="1083">
                  <c:v>143.93300436797944</c:v>
                </c:pt>
                <c:pt idx="1084">
                  <c:v>144.87156823606045</c:v>
                </c:pt>
                <c:pt idx="1085">
                  <c:v>144.59583691269916</c:v>
                </c:pt>
                <c:pt idx="1086">
                  <c:v>145.73788019777146</c:v>
                </c:pt>
                <c:pt idx="1087">
                  <c:v>145.41861106399281</c:v>
                </c:pt>
                <c:pt idx="1088">
                  <c:v>144.82883182207712</c:v>
                </c:pt>
                <c:pt idx="1089">
                  <c:v>145.97336515639918</c:v>
                </c:pt>
                <c:pt idx="1090">
                  <c:v>145.9351691296377</c:v>
                </c:pt>
                <c:pt idx="1091">
                  <c:v>146.79772805404653</c:v>
                </c:pt>
                <c:pt idx="1092">
                  <c:v>147.81750174880463</c:v>
                </c:pt>
                <c:pt idx="1093">
                  <c:v>146.92137341736404</c:v>
                </c:pt>
                <c:pt idx="1094">
                  <c:v>147.41040049625718</c:v>
                </c:pt>
                <c:pt idx="1095">
                  <c:v>146.40600263963225</c:v>
                </c:pt>
                <c:pt idx="1096">
                  <c:v>148.6555048388789</c:v>
                </c:pt>
                <c:pt idx="1097">
                  <c:v>150.1054972171795</c:v>
                </c:pt>
                <c:pt idx="1098">
                  <c:v>151.30735303709389</c:v>
                </c:pt>
                <c:pt idx="1099">
                  <c:v>151.6181045559251</c:v>
                </c:pt>
                <c:pt idx="1100">
                  <c:v>152.01493088900006</c:v>
                </c:pt>
                <c:pt idx="1101">
                  <c:v>151.95637265250309</c:v>
                </c:pt>
                <c:pt idx="1102">
                  <c:v>152.10458739321012</c:v>
                </c:pt>
                <c:pt idx="1103">
                  <c:v>151.90482264992292</c:v>
                </c:pt>
                <c:pt idx="1104">
                  <c:v>149.6436987977325</c:v>
                </c:pt>
                <c:pt idx="1105">
                  <c:v>149.14668563607546</c:v>
                </c:pt>
                <c:pt idx="1106">
                  <c:v>148.84894146133948</c:v>
                </c:pt>
                <c:pt idx="1107">
                  <c:v>148.33425345496295</c:v>
                </c:pt>
                <c:pt idx="1108">
                  <c:v>148.97302553908526</c:v>
                </c:pt>
                <c:pt idx="1109">
                  <c:v>149.31766691678848</c:v>
                </c:pt>
                <c:pt idx="1110">
                  <c:v>150.07918008085321</c:v>
                </c:pt>
                <c:pt idx="1111">
                  <c:v>149.30284309156289</c:v>
                </c:pt>
                <c:pt idx="1112">
                  <c:v>149.79187912196227</c:v>
                </c:pt>
                <c:pt idx="1113">
                  <c:v>149.93318901915299</c:v>
                </c:pt>
                <c:pt idx="1114">
                  <c:v>150.74435999445893</c:v>
                </c:pt>
                <c:pt idx="1115">
                  <c:v>150.37930703780188</c:v>
                </c:pt>
                <c:pt idx="1116">
                  <c:v>150.5697715789469</c:v>
                </c:pt>
                <c:pt idx="1117">
                  <c:v>149.52511902030247</c:v>
                </c:pt>
                <c:pt idx="1118">
                  <c:v>149.39634422238984</c:v>
                </c:pt>
                <c:pt idx="1119">
                  <c:v>148.69019052592509</c:v>
                </c:pt>
                <c:pt idx="1120">
                  <c:v>148.21136770095802</c:v>
                </c:pt>
                <c:pt idx="1121">
                  <c:v>148.53722738875453</c:v>
                </c:pt>
                <c:pt idx="1122">
                  <c:v>148.03733670550642</c:v>
                </c:pt>
                <c:pt idx="1123">
                  <c:v>146.84009348901498</c:v>
                </c:pt>
                <c:pt idx="1124">
                  <c:v>147.11371990948595</c:v>
                </c:pt>
                <c:pt idx="1125">
                  <c:v>147.56837026423202</c:v>
                </c:pt>
                <c:pt idx="1126">
                  <c:v>149.39196697611737</c:v>
                </c:pt>
                <c:pt idx="1127">
                  <c:v>150.33019956798336</c:v>
                </c:pt>
                <c:pt idx="1128">
                  <c:v>150.79612836747296</c:v>
                </c:pt>
                <c:pt idx="1129">
                  <c:v>151.3579494374265</c:v>
                </c:pt>
                <c:pt idx="1130">
                  <c:v>151.13213762344711</c:v>
                </c:pt>
                <c:pt idx="1131">
                  <c:v>150.1664110792949</c:v>
                </c:pt>
                <c:pt idx="1132">
                  <c:v>147.45959527598635</c:v>
                </c:pt>
                <c:pt idx="1133">
                  <c:v>146.77252719773452</c:v>
                </c:pt>
                <c:pt idx="1134">
                  <c:v>146.49687633723744</c:v>
                </c:pt>
                <c:pt idx="1135">
                  <c:v>147.09241663363932</c:v>
                </c:pt>
                <c:pt idx="1136">
                  <c:v>147.65629618753636</c:v>
                </c:pt>
                <c:pt idx="1137">
                  <c:v>147.48789656552611</c:v>
                </c:pt>
                <c:pt idx="1138">
                  <c:v>146.68741184600444</c:v>
                </c:pt>
                <c:pt idx="1139">
                  <c:v>146.75778339232897</c:v>
                </c:pt>
                <c:pt idx="1140">
                  <c:v>147.29366061081464</c:v>
                </c:pt>
                <c:pt idx="1141">
                  <c:v>147.78568476274265</c:v>
                </c:pt>
                <c:pt idx="1142">
                  <c:v>147.67536296630249</c:v>
                </c:pt>
                <c:pt idx="1143">
                  <c:v>147.09941912812013</c:v>
                </c:pt>
                <c:pt idx="1144">
                  <c:v>149.0353881053172</c:v>
                </c:pt>
                <c:pt idx="1145">
                  <c:v>150.14763442398106</c:v>
                </c:pt>
                <c:pt idx="1146">
                  <c:v>149.64109891380323</c:v>
                </c:pt>
                <c:pt idx="1147">
                  <c:v>149.96204809124373</c:v>
                </c:pt>
                <c:pt idx="1148">
                  <c:v>149.73418079393821</c:v>
                </c:pt>
                <c:pt idx="1149">
                  <c:v>148.88520159649531</c:v>
                </c:pt>
                <c:pt idx="1150">
                  <c:v>149.12884045093861</c:v>
                </c:pt>
                <c:pt idx="1151">
                  <c:v>148.76728067610412</c:v>
                </c:pt>
                <c:pt idx="1152">
                  <c:v>148.66960642154058</c:v>
                </c:pt>
                <c:pt idx="1153">
                  <c:v>148.73877409600289</c:v>
                </c:pt>
                <c:pt idx="1154">
                  <c:v>148.21107843338638</c:v>
                </c:pt>
                <c:pt idx="1155">
                  <c:v>148.71310408611384</c:v>
                </c:pt>
                <c:pt idx="1156">
                  <c:v>149.52307940601321</c:v>
                </c:pt>
                <c:pt idx="1157">
                  <c:v>149.38525547103879</c:v>
                </c:pt>
                <c:pt idx="1158">
                  <c:v>149.45868612665237</c:v>
                </c:pt>
                <c:pt idx="1159">
                  <c:v>150.39687641786855</c:v>
                </c:pt>
                <c:pt idx="1160">
                  <c:v>150.10256274427309</c:v>
                </c:pt>
                <c:pt idx="1161">
                  <c:v>149.69373671067095</c:v>
                </c:pt>
                <c:pt idx="1162">
                  <c:v>149.88404275276119</c:v>
                </c:pt>
                <c:pt idx="1163">
                  <c:v>149.91547960691827</c:v>
                </c:pt>
                <c:pt idx="1164">
                  <c:v>150.03595068959885</c:v>
                </c:pt>
                <c:pt idx="1165">
                  <c:v>150.0081345636417</c:v>
                </c:pt>
                <c:pt idx="1166">
                  <c:v>149.7972868688546</c:v>
                </c:pt>
                <c:pt idx="1167">
                  <c:v>151.27305284882846</c:v>
                </c:pt>
                <c:pt idx="1168">
                  <c:v>151.48908930585381</c:v>
                </c:pt>
                <c:pt idx="1169">
                  <c:v>151.16294714718617</c:v>
                </c:pt>
                <c:pt idx="1170">
                  <c:v>151.95940857245694</c:v>
                </c:pt>
                <c:pt idx="1171">
                  <c:v>151.8231489056453</c:v>
                </c:pt>
                <c:pt idx="1172">
                  <c:v>151.49623928370005</c:v>
                </c:pt>
                <c:pt idx="1173">
                  <c:v>151.91313476285589</c:v>
                </c:pt>
                <c:pt idx="1174">
                  <c:v>152.92724155001568</c:v>
                </c:pt>
                <c:pt idx="1175">
                  <c:v>152.54373503808097</c:v>
                </c:pt>
                <c:pt idx="1176">
                  <c:v>152.33885421193912</c:v>
                </c:pt>
                <c:pt idx="1177">
                  <c:v>152.47226951498874</c:v>
                </c:pt>
                <c:pt idx="1178">
                  <c:v>150.67405328362204</c:v>
                </c:pt>
                <c:pt idx="1179">
                  <c:v>149.91896344453633</c:v>
                </c:pt>
                <c:pt idx="1180">
                  <c:v>150.45774612660387</c:v>
                </c:pt>
                <c:pt idx="1181">
                  <c:v>150.14419923059987</c:v>
                </c:pt>
                <c:pt idx="1182">
                  <c:v>150.19662583636321</c:v>
                </c:pt>
                <c:pt idx="1183">
                  <c:v>150.03656418495535</c:v>
                </c:pt>
                <c:pt idx="1184">
                  <c:v>151.24315502945439</c:v>
                </c:pt>
                <c:pt idx="1185">
                  <c:v>150.73990467171913</c:v>
                </c:pt>
                <c:pt idx="1186">
                  <c:v>150.68826484193184</c:v>
                </c:pt>
                <c:pt idx="1187">
                  <c:v>150.69751344956566</c:v>
                </c:pt>
                <c:pt idx="1188">
                  <c:v>150.45106361650889</c:v>
                </c:pt>
                <c:pt idx="1189">
                  <c:v>150.71402119031887</c:v>
                </c:pt>
                <c:pt idx="1190">
                  <c:v>151.39430344820912</c:v>
                </c:pt>
                <c:pt idx="1191">
                  <c:v>151.47861614829276</c:v>
                </c:pt>
                <c:pt idx="1192">
                  <c:v>150.79452376989195</c:v>
                </c:pt>
                <c:pt idx="1193">
                  <c:v>151.7896654310228</c:v>
                </c:pt>
                <c:pt idx="1194">
                  <c:v>152.82537352482802</c:v>
                </c:pt>
                <c:pt idx="1195">
                  <c:v>153.72972251694935</c:v>
                </c:pt>
                <c:pt idx="1196">
                  <c:v>153.29321713330683</c:v>
                </c:pt>
                <c:pt idx="1197">
                  <c:v>153.30777340778633</c:v>
                </c:pt>
                <c:pt idx="1198">
                  <c:v>152.58348774957364</c:v>
                </c:pt>
                <c:pt idx="1199">
                  <c:v>152.68433538687594</c:v>
                </c:pt>
                <c:pt idx="1200">
                  <c:v>153.04380368528291</c:v>
                </c:pt>
                <c:pt idx="1201">
                  <c:v>154.04260491890639</c:v>
                </c:pt>
                <c:pt idx="1202">
                  <c:v>154.2533828074898</c:v>
                </c:pt>
                <c:pt idx="1203">
                  <c:v>155.12279090461985</c:v>
                </c:pt>
                <c:pt idx="1204">
                  <c:v>156.04263186274736</c:v>
                </c:pt>
                <c:pt idx="1205">
                  <c:v>155.98909705404054</c:v>
                </c:pt>
                <c:pt idx="1206">
                  <c:v>157.29078670178416</c:v>
                </c:pt>
                <c:pt idx="1207">
                  <c:v>156.27299563460599</c:v>
                </c:pt>
                <c:pt idx="1208">
                  <c:v>156.83755684407987</c:v>
                </c:pt>
                <c:pt idx="1209">
                  <c:v>155.67534489517135</c:v>
                </c:pt>
                <c:pt idx="1210">
                  <c:v>156.63520833547321</c:v>
                </c:pt>
                <c:pt idx="1211">
                  <c:v>156.35751982288576</c:v>
                </c:pt>
                <c:pt idx="1212">
                  <c:v>156.74467250314086</c:v>
                </c:pt>
                <c:pt idx="1213">
                  <c:v>157.54031321941503</c:v>
                </c:pt>
                <c:pt idx="1214">
                  <c:v>154.97774286870592</c:v>
                </c:pt>
                <c:pt idx="1215">
                  <c:v>154.93582143338446</c:v>
                </c:pt>
                <c:pt idx="1216">
                  <c:v>154.88791724742191</c:v>
                </c:pt>
                <c:pt idx="1217">
                  <c:v>154.99957133442797</c:v>
                </c:pt>
                <c:pt idx="1218">
                  <c:v>154.89712528619577</c:v>
                </c:pt>
                <c:pt idx="1219">
                  <c:v>154.26192056472004</c:v>
                </c:pt>
                <c:pt idx="1220">
                  <c:v>154.11281060210982</c:v>
                </c:pt>
                <c:pt idx="1221">
                  <c:v>153.4714102824241</c:v>
                </c:pt>
                <c:pt idx="1222">
                  <c:v>154.27422243524427</c:v>
                </c:pt>
                <c:pt idx="1223">
                  <c:v>155.71274560037958</c:v>
                </c:pt>
                <c:pt idx="1224">
                  <c:v>154.65867322616415</c:v>
                </c:pt>
                <c:pt idx="1225">
                  <c:v>154.45353110580268</c:v>
                </c:pt>
                <c:pt idx="1226">
                  <c:v>154.64062237683908</c:v>
                </c:pt>
                <c:pt idx="1227">
                  <c:v>152.84112314735765</c:v>
                </c:pt>
                <c:pt idx="1228">
                  <c:v>153.95781799911154</c:v>
                </c:pt>
                <c:pt idx="1229">
                  <c:v>153.64752056029184</c:v>
                </c:pt>
                <c:pt idx="1230">
                  <c:v>153.31921397971789</c:v>
                </c:pt>
                <c:pt idx="1231">
                  <c:v>151.85330708571541</c:v>
                </c:pt>
                <c:pt idx="1232">
                  <c:v>152.37735147458659</c:v>
                </c:pt>
                <c:pt idx="1233">
                  <c:v>152.98577733773456</c:v>
                </c:pt>
                <c:pt idx="1234">
                  <c:v>152.3907444079114</c:v>
                </c:pt>
                <c:pt idx="1235">
                  <c:v>152.83993807637734</c:v>
                </c:pt>
                <c:pt idx="1236">
                  <c:v>153.73666646497824</c:v>
                </c:pt>
                <c:pt idx="1237">
                  <c:v>154.29043447611554</c:v>
                </c:pt>
                <c:pt idx="1238">
                  <c:v>155.11568688289418</c:v>
                </c:pt>
                <c:pt idx="1239">
                  <c:v>152.45555811381394</c:v>
                </c:pt>
                <c:pt idx="1240">
                  <c:v>152.27538094502182</c:v>
                </c:pt>
                <c:pt idx="1241">
                  <c:v>153.24846570538719</c:v>
                </c:pt>
                <c:pt idx="1242">
                  <c:v>153.38516847125643</c:v>
                </c:pt>
                <c:pt idx="1243">
                  <c:v>154.48856996625889</c:v>
                </c:pt>
                <c:pt idx="1244">
                  <c:v>154.47589147898896</c:v>
                </c:pt>
                <c:pt idx="1245">
                  <c:v>154.78657216023794</c:v>
                </c:pt>
                <c:pt idx="1246">
                  <c:v>153.96839641654904</c:v>
                </c:pt>
                <c:pt idx="1247">
                  <c:v>152.33052344867122</c:v>
                </c:pt>
                <c:pt idx="1248">
                  <c:v>153.00950622674031</c:v>
                </c:pt>
                <c:pt idx="1249">
                  <c:v>151.80737545034924</c:v>
                </c:pt>
                <c:pt idx="1250">
                  <c:v>151.67332110515261</c:v>
                </c:pt>
                <c:pt idx="1251">
                  <c:v>149.61350681177956</c:v>
                </c:pt>
                <c:pt idx="1252">
                  <c:v>149.78710073959232</c:v>
                </c:pt>
                <c:pt idx="1253">
                  <c:v>150.20801740009509</c:v>
                </c:pt>
                <c:pt idx="1254">
                  <c:v>151.25472760265944</c:v>
                </c:pt>
                <c:pt idx="1255">
                  <c:v>151.32738761831087</c:v>
                </c:pt>
                <c:pt idx="1256">
                  <c:v>151.79935997421015</c:v>
                </c:pt>
                <c:pt idx="1257">
                  <c:v>151.18014109397529</c:v>
                </c:pt>
                <c:pt idx="1258">
                  <c:v>149.93964537402101</c:v>
                </c:pt>
                <c:pt idx="1259">
                  <c:v>148.38460193990019</c:v>
                </c:pt>
                <c:pt idx="1260">
                  <c:v>148.87248678125741</c:v>
                </c:pt>
                <c:pt idx="1261">
                  <c:v>148.95135878814759</c:v>
                </c:pt>
                <c:pt idx="1262">
                  <c:v>148.9344314050424</c:v>
                </c:pt>
                <c:pt idx="1263">
                  <c:v>149.88806600795246</c:v>
                </c:pt>
                <c:pt idx="1264">
                  <c:v>149.42372203924148</c:v>
                </c:pt>
                <c:pt idx="1265">
                  <c:v>149.19793931336983</c:v>
                </c:pt>
                <c:pt idx="1266">
                  <c:v>148.60331165788446</c:v>
                </c:pt>
                <c:pt idx="1267">
                  <c:v>148.47440005150705</c:v>
                </c:pt>
                <c:pt idx="1268">
                  <c:v>147.15403347768356</c:v>
                </c:pt>
                <c:pt idx="1269">
                  <c:v>147.75478156309896</c:v>
                </c:pt>
                <c:pt idx="1270">
                  <c:v>148.04589194854722</c:v>
                </c:pt>
                <c:pt idx="1271">
                  <c:v>148.58409820247294</c:v>
                </c:pt>
                <c:pt idx="1272">
                  <c:v>148.28146696154369</c:v>
                </c:pt>
                <c:pt idx="1273">
                  <c:v>147.69845923464129</c:v>
                </c:pt>
                <c:pt idx="1274">
                  <c:v>147.91414414680406</c:v>
                </c:pt>
                <c:pt idx="1275">
                  <c:v>147.64131817106309</c:v>
                </c:pt>
                <c:pt idx="1276">
                  <c:v>148.00162913962097</c:v>
                </c:pt>
                <c:pt idx="1277">
                  <c:v>148.77814924060962</c:v>
                </c:pt>
                <c:pt idx="1278">
                  <c:v>148.04592938668054</c:v>
                </c:pt>
                <c:pt idx="1279">
                  <c:v>148.39489924911658</c:v>
                </c:pt>
                <c:pt idx="1280">
                  <c:v>148.72475298723197</c:v>
                </c:pt>
                <c:pt idx="1281">
                  <c:v>147.93271902930067</c:v>
                </c:pt>
                <c:pt idx="1282">
                  <c:v>148.20569056869266</c:v>
                </c:pt>
                <c:pt idx="1283">
                  <c:v>148.48670151925413</c:v>
                </c:pt>
                <c:pt idx="1284">
                  <c:v>148.37792463032457</c:v>
                </c:pt>
                <c:pt idx="1285">
                  <c:v>148.11773702525244</c:v>
                </c:pt>
                <c:pt idx="1286">
                  <c:v>147.95759134213247</c:v>
                </c:pt>
                <c:pt idx="1287">
                  <c:v>147.03298532929085</c:v>
                </c:pt>
                <c:pt idx="1288">
                  <c:v>147.68306176014733</c:v>
                </c:pt>
                <c:pt idx="1289">
                  <c:v>147.22041275811134</c:v>
                </c:pt>
                <c:pt idx="1290">
                  <c:v>147.2683164808802</c:v>
                </c:pt>
                <c:pt idx="1291">
                  <c:v>147.69744105436052</c:v>
                </c:pt>
                <c:pt idx="1292">
                  <c:v>148.21883427360524</c:v>
                </c:pt>
                <c:pt idx="1293">
                  <c:v>148.04814417750606</c:v>
                </c:pt>
                <c:pt idx="1294">
                  <c:v>147.831571272697</c:v>
                </c:pt>
                <c:pt idx="1295">
                  <c:v>149.02142509032873</c:v>
                </c:pt>
                <c:pt idx="1296">
                  <c:v>150.83444569875843</c:v>
                </c:pt>
                <c:pt idx="1297">
                  <c:v>149.96128371887318</c:v>
                </c:pt>
                <c:pt idx="1298">
                  <c:v>150.66206042452629</c:v>
                </c:pt>
                <c:pt idx="1299">
                  <c:v>150.85204906270354</c:v>
                </c:pt>
                <c:pt idx="1300">
                  <c:v>150.36131374753165</c:v>
                </c:pt>
                <c:pt idx="1301">
                  <c:v>150.83722453866233</c:v>
                </c:pt>
                <c:pt idx="1302">
                  <c:v>149.07756685380363</c:v>
                </c:pt>
                <c:pt idx="1303">
                  <c:v>149.37315569790653</c:v>
                </c:pt>
                <c:pt idx="1304">
                  <c:v>148.81595524029436</c:v>
                </c:pt>
                <c:pt idx="1305">
                  <c:v>148.70700115964044</c:v>
                </c:pt>
                <c:pt idx="1306">
                  <c:v>148.17156406889842</c:v>
                </c:pt>
                <c:pt idx="1307">
                  <c:v>148.11485501398928</c:v>
                </c:pt>
                <c:pt idx="1308">
                  <c:v>148.42700430117196</c:v>
                </c:pt>
                <c:pt idx="1309">
                  <c:v>149.02712386296159</c:v>
                </c:pt>
                <c:pt idx="1310">
                  <c:v>149.44459297284754</c:v>
                </c:pt>
                <c:pt idx="1311">
                  <c:v>150.15171395181494</c:v>
                </c:pt>
                <c:pt idx="1312">
                  <c:v>149.32824830461678</c:v>
                </c:pt>
                <c:pt idx="1313">
                  <c:v>150.1410257272652</c:v>
                </c:pt>
                <c:pt idx="1314">
                  <c:v>149.79423727550099</c:v>
                </c:pt>
                <c:pt idx="1315">
                  <c:v>151.14770505982173</c:v>
                </c:pt>
                <c:pt idx="1316">
                  <c:v>152.0730584719893</c:v>
                </c:pt>
                <c:pt idx="1317">
                  <c:v>152.33347160596318</c:v>
                </c:pt>
                <c:pt idx="1318">
                  <c:v>153.46277331510362</c:v>
                </c:pt>
                <c:pt idx="1319">
                  <c:v>153.81996853001471</c:v>
                </c:pt>
                <c:pt idx="1320">
                  <c:v>153.49877023457105</c:v>
                </c:pt>
                <c:pt idx="1321">
                  <c:v>153.90090533541033</c:v>
                </c:pt>
                <c:pt idx="1322">
                  <c:v>155.37380727849967</c:v>
                </c:pt>
                <c:pt idx="1323">
                  <c:v>154.29538808939245</c:v>
                </c:pt>
                <c:pt idx="1324">
                  <c:v>154.62004964293172</c:v>
                </c:pt>
                <c:pt idx="1325">
                  <c:v>154.36623550415584</c:v>
                </c:pt>
                <c:pt idx="1326">
                  <c:v>154.7854036098523</c:v>
                </c:pt>
                <c:pt idx="1327">
                  <c:v>153.71782230851784</c:v>
                </c:pt>
                <c:pt idx="1328">
                  <c:v>153.8075359938199</c:v>
                </c:pt>
                <c:pt idx="1329">
                  <c:v>153.76784370390314</c:v>
                </c:pt>
                <c:pt idx="1330">
                  <c:v>152.82131150735498</c:v>
                </c:pt>
                <c:pt idx="1331">
                  <c:v>152.86387226934912</c:v>
                </c:pt>
                <c:pt idx="1332">
                  <c:v>153.33242933450188</c:v>
                </c:pt>
                <c:pt idx="1333">
                  <c:v>154.27842356729599</c:v>
                </c:pt>
                <c:pt idx="1334">
                  <c:v>155.04054448757645</c:v>
                </c:pt>
                <c:pt idx="1335">
                  <c:v>155.35858783328615</c:v>
                </c:pt>
                <c:pt idx="1336">
                  <c:v>156.61547315724701</c:v>
                </c:pt>
                <c:pt idx="1337">
                  <c:v>156.96772638587882</c:v>
                </c:pt>
                <c:pt idx="1338">
                  <c:v>156.36180505662415</c:v>
                </c:pt>
                <c:pt idx="1339">
                  <c:v>155.83855203594396</c:v>
                </c:pt>
                <c:pt idx="1340">
                  <c:v>155.30013540550212</c:v>
                </c:pt>
                <c:pt idx="1341">
                  <c:v>155.08807671938513</c:v>
                </c:pt>
                <c:pt idx="1342">
                  <c:v>155.36749584846575</c:v>
                </c:pt>
                <c:pt idx="1343">
                  <c:v>155.44311433965728</c:v>
                </c:pt>
                <c:pt idx="1344">
                  <c:v>155.01176408628649</c:v>
                </c:pt>
                <c:pt idx="1345">
                  <c:v>155.16350556136101</c:v>
                </c:pt>
                <c:pt idx="1346">
                  <c:v>154.99236382945153</c:v>
                </c:pt>
                <c:pt idx="1347">
                  <c:v>155.74315293218731</c:v>
                </c:pt>
                <c:pt idx="1348">
                  <c:v>154.88573077375111</c:v>
                </c:pt>
                <c:pt idx="1349">
                  <c:v>154.46146790711785</c:v>
                </c:pt>
                <c:pt idx="1350">
                  <c:v>153.53914855036709</c:v>
                </c:pt>
                <c:pt idx="1351">
                  <c:v>152.99274210339567</c:v>
                </c:pt>
                <c:pt idx="1352">
                  <c:v>153.00341706644139</c:v>
                </c:pt>
                <c:pt idx="1353">
                  <c:v>153.11127881423792</c:v>
                </c:pt>
                <c:pt idx="1354">
                  <c:v>153.1876227333147</c:v>
                </c:pt>
                <c:pt idx="1355">
                  <c:v>153.56523399743477</c:v>
                </c:pt>
                <c:pt idx="1356">
                  <c:v>153.51928857996677</c:v>
                </c:pt>
                <c:pt idx="1357">
                  <c:v>153.13197661850171</c:v>
                </c:pt>
                <c:pt idx="1358">
                  <c:v>153.13922954803968</c:v>
                </c:pt>
                <c:pt idx="1359">
                  <c:v>154.40962625586246</c:v>
                </c:pt>
                <c:pt idx="1360">
                  <c:v>154.55113319833842</c:v>
                </c:pt>
                <c:pt idx="1361">
                  <c:v>154.83870212837769</c:v>
                </c:pt>
                <c:pt idx="1362">
                  <c:v>154.7498423579521</c:v>
                </c:pt>
                <c:pt idx="1363">
                  <c:v>154.81335411205526</c:v>
                </c:pt>
                <c:pt idx="1364">
                  <c:v>154.73781085019846</c:v>
                </c:pt>
                <c:pt idx="1365">
                  <c:v>152.96697698768861</c:v>
                </c:pt>
                <c:pt idx="1366">
                  <c:v>151.97603674670225</c:v>
                </c:pt>
                <c:pt idx="1367">
                  <c:v>151.94804120356577</c:v>
                </c:pt>
                <c:pt idx="1368">
                  <c:v>151.53774435932493</c:v>
                </c:pt>
                <c:pt idx="1369">
                  <c:v>152.00788738290981</c:v>
                </c:pt>
                <c:pt idx="1370">
                  <c:v>151.98570695356062</c:v>
                </c:pt>
                <c:pt idx="1371">
                  <c:v>152.20942388063855</c:v>
                </c:pt>
                <c:pt idx="1372">
                  <c:v>152.14917731730219</c:v>
                </c:pt>
                <c:pt idx="1373">
                  <c:v>152.57928309964933</c:v>
                </c:pt>
                <c:pt idx="1374">
                  <c:v>152.82326643289744</c:v>
                </c:pt>
                <c:pt idx="1375">
                  <c:v>152.61062719905416</c:v>
                </c:pt>
                <c:pt idx="1376">
                  <c:v>153.34965326740289</c:v>
                </c:pt>
                <c:pt idx="1377">
                  <c:v>152.83942229251076</c:v>
                </c:pt>
                <c:pt idx="1378">
                  <c:v>152.02622606129319</c:v>
                </c:pt>
                <c:pt idx="1379">
                  <c:v>152.27632606004678</c:v>
                </c:pt>
                <c:pt idx="1380">
                  <c:v>153.28130759796338</c:v>
                </c:pt>
                <c:pt idx="1381">
                  <c:v>153.29792937429778</c:v>
                </c:pt>
                <c:pt idx="1382">
                  <c:v>152.99557640322067</c:v>
                </c:pt>
                <c:pt idx="1383">
                  <c:v>153.8071907269651</c:v>
                </c:pt>
                <c:pt idx="1384">
                  <c:v>153.97023436208082</c:v>
                </c:pt>
                <c:pt idx="1385">
                  <c:v>153.98094176443945</c:v>
                </c:pt>
                <c:pt idx="1386">
                  <c:v>153.93303813567928</c:v>
                </c:pt>
                <c:pt idx="1387">
                  <c:v>153.63496072012924</c:v>
                </c:pt>
                <c:pt idx="1388">
                  <c:v>153.83203062236336</c:v>
                </c:pt>
                <c:pt idx="1389">
                  <c:v>153.9542799895851</c:v>
                </c:pt>
                <c:pt idx="1390">
                  <c:v>154.65210801588421</c:v>
                </c:pt>
                <c:pt idx="1391">
                  <c:v>155.2494041914309</c:v>
                </c:pt>
                <c:pt idx="1392">
                  <c:v>155.61014736036361</c:v>
                </c:pt>
                <c:pt idx="1393">
                  <c:v>156.92566084665665</c:v>
                </c:pt>
                <c:pt idx="1394">
                  <c:v>157.39030588465079</c:v>
                </c:pt>
                <c:pt idx="1395">
                  <c:v>156.99305803074449</c:v>
                </c:pt>
                <c:pt idx="1396">
                  <c:v>157.44393247841884</c:v>
                </c:pt>
                <c:pt idx="1397">
                  <c:v>157.46804240558876</c:v>
                </c:pt>
                <c:pt idx="1398">
                  <c:v>158.23303629992972</c:v>
                </c:pt>
                <c:pt idx="1399">
                  <c:v>159.16251202489389</c:v>
                </c:pt>
                <c:pt idx="1400">
                  <c:v>159.21523915360339</c:v>
                </c:pt>
                <c:pt idx="1401">
                  <c:v>158.54804687376421</c:v>
                </c:pt>
                <c:pt idx="1402">
                  <c:v>158.70587259045118</c:v>
                </c:pt>
                <c:pt idx="1403">
                  <c:v>158.02618922398958</c:v>
                </c:pt>
                <c:pt idx="1404">
                  <c:v>158.72171540841481</c:v>
                </c:pt>
                <c:pt idx="1405">
                  <c:v>159.43497102975118</c:v>
                </c:pt>
                <c:pt idx="1406">
                  <c:v>159.55068068119854</c:v>
                </c:pt>
                <c:pt idx="1407">
                  <c:v>158.41382013669707</c:v>
                </c:pt>
                <c:pt idx="1408">
                  <c:v>159.85011303418861</c:v>
                </c:pt>
                <c:pt idx="1409">
                  <c:v>159.91307588031015</c:v>
                </c:pt>
                <c:pt idx="1410">
                  <c:v>159.79071732498659</c:v>
                </c:pt>
                <c:pt idx="1411">
                  <c:v>159.41968002305777</c:v>
                </c:pt>
                <c:pt idx="1412">
                  <c:v>160.2960371110388</c:v>
                </c:pt>
                <c:pt idx="1413">
                  <c:v>159.60140360454858</c:v>
                </c:pt>
                <c:pt idx="1414">
                  <c:v>159.35866099300807</c:v>
                </c:pt>
                <c:pt idx="1415">
                  <c:v>160.0241378424758</c:v>
                </c:pt>
                <c:pt idx="1416">
                  <c:v>159.64576363985341</c:v>
                </c:pt>
                <c:pt idx="1417">
                  <c:v>160.20851078871988</c:v>
                </c:pt>
                <c:pt idx="1418">
                  <c:v>160.30464001167218</c:v>
                </c:pt>
                <c:pt idx="1419">
                  <c:v>160.05361390717161</c:v>
                </c:pt>
                <c:pt idx="1420">
                  <c:v>160.60603293707464</c:v>
                </c:pt>
                <c:pt idx="1421">
                  <c:v>161.58846005785296</c:v>
                </c:pt>
                <c:pt idx="1422">
                  <c:v>161.99987826768395</c:v>
                </c:pt>
                <c:pt idx="1423">
                  <c:v>161.6388572496223</c:v>
                </c:pt>
                <c:pt idx="1424">
                  <c:v>162.53030015968341</c:v>
                </c:pt>
                <c:pt idx="1425">
                  <c:v>162.45334647403405</c:v>
                </c:pt>
                <c:pt idx="1426">
                  <c:v>162.30694272096216</c:v>
                </c:pt>
                <c:pt idx="1427">
                  <c:v>161.19123523384508</c:v>
                </c:pt>
                <c:pt idx="1428">
                  <c:v>160.87787241047505</c:v>
                </c:pt>
                <c:pt idx="1429">
                  <c:v>161.18343682889017</c:v>
                </c:pt>
                <c:pt idx="1430">
                  <c:v>161.72816887746154</c:v>
                </c:pt>
                <c:pt idx="1431">
                  <c:v>162.26485492197747</c:v>
                </c:pt>
                <c:pt idx="1432">
                  <c:v>162.787292427739</c:v>
                </c:pt>
                <c:pt idx="1433">
                  <c:v>163.55211949377758</c:v>
                </c:pt>
                <c:pt idx="1434">
                  <c:v>162.84771114980188</c:v>
                </c:pt>
                <c:pt idx="1435">
                  <c:v>162.11675282718193</c:v>
                </c:pt>
                <c:pt idx="1436">
                  <c:v>162.39563644867093</c:v>
                </c:pt>
                <c:pt idx="1437">
                  <c:v>162.29268706277699</c:v>
                </c:pt>
                <c:pt idx="1438">
                  <c:v>162.57516009584023</c:v>
                </c:pt>
                <c:pt idx="1439">
                  <c:v>162.64508714529046</c:v>
                </c:pt>
                <c:pt idx="1440">
                  <c:v>163.05473855889375</c:v>
                </c:pt>
                <c:pt idx="1441">
                  <c:v>163.28743918149053</c:v>
                </c:pt>
                <c:pt idx="1442">
                  <c:v>163.09677155116367</c:v>
                </c:pt>
                <c:pt idx="1443">
                  <c:v>162.4359302311392</c:v>
                </c:pt>
                <c:pt idx="1444">
                  <c:v>161.80955526571674</c:v>
                </c:pt>
                <c:pt idx="1445">
                  <c:v>161.74133060836542</c:v>
                </c:pt>
                <c:pt idx="1446">
                  <c:v>161.8656108929724</c:v>
                </c:pt>
                <c:pt idx="1447">
                  <c:v>161.75780384814288</c:v>
                </c:pt>
                <c:pt idx="1448">
                  <c:v>162.69335549112603</c:v>
                </c:pt>
                <c:pt idx="1449">
                  <c:v>162.68740862289707</c:v>
                </c:pt>
                <c:pt idx="1450">
                  <c:v>163.32043990813105</c:v>
                </c:pt>
                <c:pt idx="1451">
                  <c:v>163.69409790210582</c:v>
                </c:pt>
                <c:pt idx="1452">
                  <c:v>164.47128552556902</c:v>
                </c:pt>
                <c:pt idx="1453">
                  <c:v>164.17681382613893</c:v>
                </c:pt>
                <c:pt idx="1454">
                  <c:v>164.45641000193237</c:v>
                </c:pt>
                <c:pt idx="1455">
                  <c:v>164.21086352445462</c:v>
                </c:pt>
                <c:pt idx="1456">
                  <c:v>163.53166254163526</c:v>
                </c:pt>
                <c:pt idx="1457">
                  <c:v>163.64936920126399</c:v>
                </c:pt>
                <c:pt idx="1458">
                  <c:v>164.41131371591021</c:v>
                </c:pt>
                <c:pt idx="1459">
                  <c:v>164.6113851948364</c:v>
                </c:pt>
                <c:pt idx="1460">
                  <c:v>165.25925922585981</c:v>
                </c:pt>
                <c:pt idx="1461">
                  <c:v>165.31572985792187</c:v>
                </c:pt>
                <c:pt idx="1462">
                  <c:v>164.77492607002756</c:v>
                </c:pt>
                <c:pt idx="1463">
                  <c:v>165.26978556719831</c:v>
                </c:pt>
                <c:pt idx="1464">
                  <c:v>165.77704517073605</c:v>
                </c:pt>
                <c:pt idx="1465">
                  <c:v>165.94602616158716</c:v>
                </c:pt>
                <c:pt idx="1466">
                  <c:v>166.55876663007248</c:v>
                </c:pt>
                <c:pt idx="1467">
                  <c:v>166.60035780112815</c:v>
                </c:pt>
                <c:pt idx="1468">
                  <c:v>167.30388312879992</c:v>
                </c:pt>
                <c:pt idx="1469">
                  <c:v>167.24142275045239</c:v>
                </c:pt>
                <c:pt idx="1470">
                  <c:v>166.54685891645573</c:v>
                </c:pt>
                <c:pt idx="1471">
                  <c:v>167.2084704101579</c:v>
                </c:pt>
                <c:pt idx="1472">
                  <c:v>168.20045513417614</c:v>
                </c:pt>
                <c:pt idx="1473">
                  <c:v>169.3529636407896</c:v>
                </c:pt>
                <c:pt idx="1474">
                  <c:v>168.63789508312158</c:v>
                </c:pt>
                <c:pt idx="1475">
                  <c:v>168.52035092306974</c:v>
                </c:pt>
                <c:pt idx="1476">
                  <c:v>168.6160428525792</c:v>
                </c:pt>
                <c:pt idx="1477">
                  <c:v>168.40345222982566</c:v>
                </c:pt>
                <c:pt idx="1478">
                  <c:v>167.80814833751987</c:v>
                </c:pt>
                <c:pt idx="1479">
                  <c:v>167.87131758339009</c:v>
                </c:pt>
                <c:pt idx="1480">
                  <c:v>167.7981611942877</c:v>
                </c:pt>
                <c:pt idx="1481">
                  <c:v>168.89781500414659</c:v>
                </c:pt>
                <c:pt idx="1482">
                  <c:v>169.92389247572709</c:v>
                </c:pt>
                <c:pt idx="1483">
                  <c:v>170.23556746973568</c:v>
                </c:pt>
                <c:pt idx="1484">
                  <c:v>169.9319919170519</c:v>
                </c:pt>
                <c:pt idx="1485">
                  <c:v>169.74474863022803</c:v>
                </c:pt>
                <c:pt idx="1486">
                  <c:v>168.94891528550309</c:v>
                </c:pt>
                <c:pt idx="1487">
                  <c:v>168.5260800477063</c:v>
                </c:pt>
                <c:pt idx="1488">
                  <c:v>168.48277831609894</c:v>
                </c:pt>
                <c:pt idx="1489">
                  <c:v>170.42856241785424</c:v>
                </c:pt>
                <c:pt idx="1490">
                  <c:v>170.84228910977785</c:v>
                </c:pt>
                <c:pt idx="1491">
                  <c:v>170.9397627846632</c:v>
                </c:pt>
                <c:pt idx="1492">
                  <c:v>171.20131971496585</c:v>
                </c:pt>
                <c:pt idx="1493">
                  <c:v>171.08777533845043</c:v>
                </c:pt>
                <c:pt idx="1494">
                  <c:v>171.47785391617697</c:v>
                </c:pt>
                <c:pt idx="1495">
                  <c:v>171.32077643975296</c:v>
                </c:pt>
                <c:pt idx="1496">
                  <c:v>170.92022723799343</c:v>
                </c:pt>
                <c:pt idx="1497">
                  <c:v>171.21553889619565</c:v>
                </c:pt>
                <c:pt idx="1498">
                  <c:v>170.87490438705962</c:v>
                </c:pt>
                <c:pt idx="1499">
                  <c:v>171.32945258993115</c:v>
                </c:pt>
                <c:pt idx="1500">
                  <c:v>171.5918711999941</c:v>
                </c:pt>
                <c:pt idx="1501">
                  <c:v>172.08744435800713</c:v>
                </c:pt>
                <c:pt idx="1502">
                  <c:v>172.58928511372315</c:v>
                </c:pt>
                <c:pt idx="1503">
                  <c:v>172.96787895924192</c:v>
                </c:pt>
                <c:pt idx="1504">
                  <c:v>172.73196450087204</c:v>
                </c:pt>
                <c:pt idx="1505">
                  <c:v>172.73196450087204</c:v>
                </c:pt>
                <c:pt idx="1506">
                  <c:v>171.80632230143971</c:v>
                </c:pt>
                <c:pt idx="1507">
                  <c:v>170.82812036416922</c:v>
                </c:pt>
                <c:pt idx="1508">
                  <c:v>170.97085785626146</c:v>
                </c:pt>
                <c:pt idx="1509">
                  <c:v>170.98886519247964</c:v>
                </c:pt>
                <c:pt idx="1510">
                  <c:v>171.81854543656729</c:v>
                </c:pt>
                <c:pt idx="1511">
                  <c:v>172.79685304024511</c:v>
                </c:pt>
                <c:pt idx="1512">
                  <c:v>172.61550340348651</c:v>
                </c:pt>
                <c:pt idx="1513">
                  <c:v>173.30091136929346</c:v>
                </c:pt>
                <c:pt idx="1514">
                  <c:v>173.39436300982314</c:v>
                </c:pt>
                <c:pt idx="1515">
                  <c:v>173.01852558426839</c:v>
                </c:pt>
                <c:pt idx="1516">
                  <c:v>173.03963370035399</c:v>
                </c:pt>
                <c:pt idx="1517">
                  <c:v>173.00772465070779</c:v>
                </c:pt>
                <c:pt idx="1518">
                  <c:v>174.10552384177635</c:v>
                </c:pt>
                <c:pt idx="1519">
                  <c:v>174.26762717776</c:v>
                </c:pt>
                <c:pt idx="1520">
                  <c:v>174.72799924978162</c:v>
                </c:pt>
                <c:pt idx="1521">
                  <c:v>174.61293457430014</c:v>
                </c:pt>
                <c:pt idx="1522">
                  <c:v>174.75571618385456</c:v>
                </c:pt>
                <c:pt idx="1523">
                  <c:v>174.40793165374524</c:v>
                </c:pt>
                <c:pt idx="1524">
                  <c:v>174.90025814157764</c:v>
                </c:pt>
                <c:pt idx="1525">
                  <c:v>175.1643613622725</c:v>
                </c:pt>
                <c:pt idx="1526">
                  <c:v>176.26634651603391</c:v>
                </c:pt>
                <c:pt idx="1527">
                  <c:v>175.91181429007352</c:v>
                </c:pt>
                <c:pt idx="1528">
                  <c:v>176.09977518180324</c:v>
                </c:pt>
                <c:pt idx="1529">
                  <c:v>176.32388377305799</c:v>
                </c:pt>
                <c:pt idx="1530">
                  <c:v>176.62929185441945</c:v>
                </c:pt>
                <c:pt idx="1531">
                  <c:v>176.92620210292452</c:v>
                </c:pt>
                <c:pt idx="1532">
                  <c:v>177.54680186926097</c:v>
                </c:pt>
                <c:pt idx="1533">
                  <c:v>178.29810242181955</c:v>
                </c:pt>
                <c:pt idx="1534">
                  <c:v>178.36171747605604</c:v>
                </c:pt>
                <c:pt idx="1535">
                  <c:v>178.43262802383975</c:v>
                </c:pt>
                <c:pt idx="1536">
                  <c:v>177.81473150691264</c:v>
                </c:pt>
                <c:pt idx="1537">
                  <c:v>177.81548504847316</c:v>
                </c:pt>
                <c:pt idx="1538">
                  <c:v>177.94011093769498</c:v>
                </c:pt>
                <c:pt idx="1539">
                  <c:v>178.95078261213934</c:v>
                </c:pt>
                <c:pt idx="1540">
                  <c:v>178.38576799827516</c:v>
                </c:pt>
                <c:pt idx="1541">
                  <c:v>178.26582510566081</c:v>
                </c:pt>
                <c:pt idx="1542">
                  <c:v>177.88837149664602</c:v>
                </c:pt>
                <c:pt idx="1543">
                  <c:v>178.33176755994788</c:v>
                </c:pt>
                <c:pt idx="1544">
                  <c:v>178.597854596194</c:v>
                </c:pt>
                <c:pt idx="1545">
                  <c:v>179.04860590949608</c:v>
                </c:pt>
                <c:pt idx="1546">
                  <c:v>178.7992358668489</c:v>
                </c:pt>
                <c:pt idx="1547">
                  <c:v>178.95218497545005</c:v>
                </c:pt>
                <c:pt idx="1548">
                  <c:v>179.54967939666889</c:v>
                </c:pt>
                <c:pt idx="1549">
                  <c:v>179.88724256233428</c:v>
                </c:pt>
                <c:pt idx="1550">
                  <c:v>179.59309845151773</c:v>
                </c:pt>
                <c:pt idx="1551">
                  <c:v>179.78704776760509</c:v>
                </c:pt>
                <c:pt idx="1552">
                  <c:v>179.45353856470231</c:v>
                </c:pt>
                <c:pt idx="1553">
                  <c:v>179.46425164600549</c:v>
                </c:pt>
                <c:pt idx="1554">
                  <c:v>179.54892601623123</c:v>
                </c:pt>
                <c:pt idx="1555">
                  <c:v>179.43178382216598</c:v>
                </c:pt>
                <c:pt idx="1556">
                  <c:v>180.35809401697281</c:v>
                </c:pt>
                <c:pt idx="1557">
                  <c:v>180.58957156374387</c:v>
                </c:pt>
                <c:pt idx="1558">
                  <c:v>180.54285865345085</c:v>
                </c:pt>
                <c:pt idx="1559">
                  <c:v>180.62717153439573</c:v>
                </c:pt>
                <c:pt idx="1560">
                  <c:v>180.41645557871803</c:v>
                </c:pt>
                <c:pt idx="1561">
                  <c:v>180.50827995858873</c:v>
                </c:pt>
                <c:pt idx="1562">
                  <c:v>180.98588759824074</c:v>
                </c:pt>
                <c:pt idx="1563">
                  <c:v>181.19357696107326</c:v>
                </c:pt>
                <c:pt idx="1564">
                  <c:v>181.45438416123505</c:v>
                </c:pt>
                <c:pt idx="1565">
                  <c:v>181.65873087859728</c:v>
                </c:pt>
                <c:pt idx="1566">
                  <c:v>181.70589405688528</c:v>
                </c:pt>
                <c:pt idx="1567">
                  <c:v>182.61675507554889</c:v>
                </c:pt>
                <c:pt idx="1568">
                  <c:v>182.75128096403949</c:v>
                </c:pt>
                <c:pt idx="1569">
                  <c:v>182.92888132636014</c:v>
                </c:pt>
                <c:pt idx="1570">
                  <c:v>182.88018368857109</c:v>
                </c:pt>
                <c:pt idx="1571">
                  <c:v>183.02226090076809</c:v>
                </c:pt>
                <c:pt idx="1572">
                  <c:v>183.01641451585425</c:v>
                </c:pt>
                <c:pt idx="1573">
                  <c:v>183.68211134890632</c:v>
                </c:pt>
                <c:pt idx="1574">
                  <c:v>183.4487857307567</c:v>
                </c:pt>
                <c:pt idx="1575">
                  <c:v>183.78326509535319</c:v>
                </c:pt>
                <c:pt idx="1576">
                  <c:v>184.6391016586295</c:v>
                </c:pt>
                <c:pt idx="1577">
                  <c:v>183.91092261655768</c:v>
                </c:pt>
                <c:pt idx="1578">
                  <c:v>184.4511913886052</c:v>
                </c:pt>
                <c:pt idx="1579">
                  <c:v>184.81667502093305</c:v>
                </c:pt>
                <c:pt idx="1580">
                  <c:v>185.15544409507959</c:v>
                </c:pt>
                <c:pt idx="1581">
                  <c:v>186.87370910310307</c:v>
                </c:pt>
                <c:pt idx="1582">
                  <c:v>186.62960128340259</c:v>
                </c:pt>
                <c:pt idx="1583">
                  <c:v>186.18302859323745</c:v>
                </c:pt>
                <c:pt idx="1584">
                  <c:v>186.58968760419458</c:v>
                </c:pt>
                <c:pt idx="1585">
                  <c:v>186.03281795066081</c:v>
                </c:pt>
                <c:pt idx="1586">
                  <c:v>186.41239804923279</c:v>
                </c:pt>
                <c:pt idx="1587">
                  <c:v>186.30641975925212</c:v>
                </c:pt>
                <c:pt idx="1588">
                  <c:v>186.58529343952415</c:v>
                </c:pt>
                <c:pt idx="1589">
                  <c:v>187.3443807134588</c:v>
                </c:pt>
                <c:pt idx="1590">
                  <c:v>186.76202501763021</c:v>
                </c:pt>
                <c:pt idx="1591">
                  <c:v>185.99580804726173</c:v>
                </c:pt>
                <c:pt idx="1592">
                  <c:v>186.01430943387135</c:v>
                </c:pt>
                <c:pt idx="1593">
                  <c:v>186.54643742380011</c:v>
                </c:pt>
                <c:pt idx="1594">
                  <c:v>187.35494294694752</c:v>
                </c:pt>
                <c:pt idx="1595">
                  <c:v>187.91166104387628</c:v>
                </c:pt>
                <c:pt idx="1596">
                  <c:v>187.93461143107334</c:v>
                </c:pt>
                <c:pt idx="1597">
                  <c:v>188.05362539177185</c:v>
                </c:pt>
                <c:pt idx="1598">
                  <c:v>187.63979549450025</c:v>
                </c:pt>
                <c:pt idx="1599">
                  <c:v>187.55802654178876</c:v>
                </c:pt>
                <c:pt idx="1600">
                  <c:v>187.72193031204682</c:v>
                </c:pt>
                <c:pt idx="1601">
                  <c:v>187.68863694439105</c:v>
                </c:pt>
                <c:pt idx="1602">
                  <c:v>188.89892909830323</c:v>
                </c:pt>
                <c:pt idx="1603">
                  <c:v>188.54267768929455</c:v>
                </c:pt>
                <c:pt idx="1604">
                  <c:v>189.37789775048154</c:v>
                </c:pt>
                <c:pt idx="1605">
                  <c:v>189.44968387738299</c:v>
                </c:pt>
                <c:pt idx="1606">
                  <c:v>189.67879814746468</c:v>
                </c:pt>
                <c:pt idx="1607">
                  <c:v>190.46457391615499</c:v>
                </c:pt>
                <c:pt idx="1608">
                  <c:v>191.08297885457114</c:v>
                </c:pt>
                <c:pt idx="1609">
                  <c:v>191.78807512778789</c:v>
                </c:pt>
                <c:pt idx="1610">
                  <c:v>193.47484122696025</c:v>
                </c:pt>
                <c:pt idx="1611">
                  <c:v>193.88140117071529</c:v>
                </c:pt>
                <c:pt idx="1612">
                  <c:v>196.07025601358563</c:v>
                </c:pt>
                <c:pt idx="1613">
                  <c:v>196.30190402529877</c:v>
                </c:pt>
                <c:pt idx="1614">
                  <c:v>195.86658877122721</c:v>
                </c:pt>
                <c:pt idx="1615">
                  <c:v>196.10864732890266</c:v>
                </c:pt>
                <c:pt idx="1616">
                  <c:v>197.04808766776404</c:v>
                </c:pt>
                <c:pt idx="1617">
                  <c:v>198.15864404442527</c:v>
                </c:pt>
                <c:pt idx="1618">
                  <c:v>199.68359632170149</c:v>
                </c:pt>
                <c:pt idx="1619">
                  <c:v>200.16583834074783</c:v>
                </c:pt>
                <c:pt idx="1620">
                  <c:v>202.02187313674833</c:v>
                </c:pt>
                <c:pt idx="1621">
                  <c:v>203.63192871275513</c:v>
                </c:pt>
                <c:pt idx="1622">
                  <c:v>205.901003688256</c:v>
                </c:pt>
                <c:pt idx="1623">
                  <c:v>205.78586149577532</c:v>
                </c:pt>
                <c:pt idx="1624">
                  <c:v>204.68019595922118</c:v>
                </c:pt>
                <c:pt idx="1625">
                  <c:v>203.58291741754942</c:v>
                </c:pt>
                <c:pt idx="1626">
                  <c:v>205.62215300986355</c:v>
                </c:pt>
                <c:pt idx="1627">
                  <c:v>205.65284174699542</c:v>
                </c:pt>
                <c:pt idx="1628">
                  <c:v>205.75880637079811</c:v>
                </c:pt>
                <c:pt idx="1629">
                  <c:v>205.73544104338976</c:v>
                </c:pt>
                <c:pt idx="1630">
                  <c:v>205.81258311913354</c:v>
                </c:pt>
                <c:pt idx="1631">
                  <c:v>206.50281804636231</c:v>
                </c:pt>
                <c:pt idx="1632">
                  <c:v>207.40279610246571</c:v>
                </c:pt>
                <c:pt idx="1633">
                  <c:v>206.63593840769079</c:v>
                </c:pt>
                <c:pt idx="1634">
                  <c:v>208.61974926380702</c:v>
                </c:pt>
                <c:pt idx="1635">
                  <c:v>211.14170672307301</c:v>
                </c:pt>
                <c:pt idx="1636">
                  <c:v>211.40415660290449</c:v>
                </c:pt>
                <c:pt idx="1637">
                  <c:v>211.41426433865246</c:v>
                </c:pt>
                <c:pt idx="1638">
                  <c:v>209.11001524523815</c:v>
                </c:pt>
                <c:pt idx="1639">
                  <c:v>209.11539201437742</c:v>
                </c:pt>
                <c:pt idx="1640">
                  <c:v>210.37918877859769</c:v>
                </c:pt>
                <c:pt idx="1641">
                  <c:v>209.61118763150446</c:v>
                </c:pt>
                <c:pt idx="1642">
                  <c:v>211.1171946910907</c:v>
                </c:pt>
                <c:pt idx="1643">
                  <c:v>212.40447231035921</c:v>
                </c:pt>
                <c:pt idx="1644">
                  <c:v>213.35310037723426</c:v>
                </c:pt>
                <c:pt idx="1645">
                  <c:v>213.96841169547866</c:v>
                </c:pt>
                <c:pt idx="1646">
                  <c:v>214.20785312898789</c:v>
                </c:pt>
                <c:pt idx="1647">
                  <c:v>213.96393973680978</c:v>
                </c:pt>
                <c:pt idx="1648">
                  <c:v>212.93535748515731</c:v>
                </c:pt>
                <c:pt idx="1649">
                  <c:v>214.80889456519034</c:v>
                </c:pt>
                <c:pt idx="1650">
                  <c:v>214.1430850485836</c:v>
                </c:pt>
                <c:pt idx="1651">
                  <c:v>214.26937068241054</c:v>
                </c:pt>
                <c:pt idx="1652">
                  <c:v>216.36814242663692</c:v>
                </c:pt>
                <c:pt idx="1653">
                  <c:v>217.82149988521979</c:v>
                </c:pt>
                <c:pt idx="1654">
                  <c:v>220.86974025590118</c:v>
                </c:pt>
                <c:pt idx="1655">
                  <c:v>216.6453364706752</c:v>
                </c:pt>
                <c:pt idx="1656">
                  <c:v>216.88641425218785</c:v>
                </c:pt>
                <c:pt idx="1657">
                  <c:v>216.05075081366718</c:v>
                </c:pt>
                <c:pt idx="1658">
                  <c:v>215.82393632694431</c:v>
                </c:pt>
                <c:pt idx="1659">
                  <c:v>214.34410267688799</c:v>
                </c:pt>
                <c:pt idx="1660">
                  <c:v>215.20055487929878</c:v>
                </c:pt>
                <c:pt idx="1661">
                  <c:v>216.41257711970047</c:v>
                </c:pt>
                <c:pt idx="1662">
                  <c:v>214.81970772112396</c:v>
                </c:pt>
                <c:pt idx="1663">
                  <c:v>214.17812064920508</c:v>
                </c:pt>
                <c:pt idx="1664">
                  <c:v>214.61477144319861</c:v>
                </c:pt>
                <c:pt idx="1665">
                  <c:v>213.11368886838346</c:v>
                </c:pt>
                <c:pt idx="1666">
                  <c:v>214.2256817891878</c:v>
                </c:pt>
                <c:pt idx="1667">
                  <c:v>214.13891021125315</c:v>
                </c:pt>
                <c:pt idx="1668">
                  <c:v>215.73107671777919</c:v>
                </c:pt>
                <c:pt idx="1669">
                  <c:v>216.80955037509227</c:v>
                </c:pt>
                <c:pt idx="1670">
                  <c:v>215.97944109819917</c:v>
                </c:pt>
                <c:pt idx="1671">
                  <c:v>216.25085744713886</c:v>
                </c:pt>
                <c:pt idx="1672">
                  <c:v>216.77535287642152</c:v>
                </c:pt>
                <c:pt idx="1673">
                  <c:v>216.7171695201715</c:v>
                </c:pt>
                <c:pt idx="1674">
                  <c:v>215.54898239186343</c:v>
                </c:pt>
                <c:pt idx="1675">
                  <c:v>214.23525075014638</c:v>
                </c:pt>
                <c:pt idx="1676">
                  <c:v>215.8153478794961</c:v>
                </c:pt>
                <c:pt idx="1677">
                  <c:v>216.73739980794898</c:v>
                </c:pt>
                <c:pt idx="1678">
                  <c:v>217.08374987841319</c:v>
                </c:pt>
                <c:pt idx="1679">
                  <c:v>217.065330873498</c:v>
                </c:pt>
                <c:pt idx="1680">
                  <c:v>219.94588513260376</c:v>
                </c:pt>
                <c:pt idx="1681">
                  <c:v>219.40868193679103</c:v>
                </c:pt>
                <c:pt idx="1682">
                  <c:v>218.66350936575793</c:v>
                </c:pt>
                <c:pt idx="1683">
                  <c:v>219.41890317673787</c:v>
                </c:pt>
                <c:pt idx="1684">
                  <c:v>219.9284088400403</c:v>
                </c:pt>
                <c:pt idx="1685">
                  <c:v>221.85569888583524</c:v>
                </c:pt>
                <c:pt idx="1686">
                  <c:v>220.49563253165928</c:v>
                </c:pt>
                <c:pt idx="1687">
                  <c:v>219.43638866526678</c:v>
                </c:pt>
                <c:pt idx="1688">
                  <c:v>219.30506935339338</c:v>
                </c:pt>
                <c:pt idx="1689">
                  <c:v>219.53938466573462</c:v>
                </c:pt>
                <c:pt idx="1690">
                  <c:v>219.19765728487337</c:v>
                </c:pt>
                <c:pt idx="1691">
                  <c:v>219.39993720096479</c:v>
                </c:pt>
                <c:pt idx="1692">
                  <c:v>220.39781203227892</c:v>
                </c:pt>
                <c:pt idx="1693">
                  <c:v>220.94938431400445</c:v>
                </c:pt>
                <c:pt idx="1694">
                  <c:v>221.9793598928317</c:v>
                </c:pt>
                <c:pt idx="1695">
                  <c:v>221.17228617150144</c:v>
                </c:pt>
                <c:pt idx="1696">
                  <c:v>218.97286282934289</c:v>
                </c:pt>
                <c:pt idx="1697">
                  <c:v>219.87286806378577</c:v>
                </c:pt>
                <c:pt idx="1698">
                  <c:v>220.09514117051395</c:v>
                </c:pt>
                <c:pt idx="1699">
                  <c:v>221.45942975392049</c:v>
                </c:pt>
                <c:pt idx="1700">
                  <c:v>222.65525746073536</c:v>
                </c:pt>
                <c:pt idx="1701">
                  <c:v>223.99449721263161</c:v>
                </c:pt>
                <c:pt idx="1702">
                  <c:v>224.08363953086177</c:v>
                </c:pt>
                <c:pt idx="1703">
                  <c:v>226.15928459860078</c:v>
                </c:pt>
                <c:pt idx="1704">
                  <c:v>224.41552900149122</c:v>
                </c:pt>
                <c:pt idx="1705">
                  <c:v>225.14078737261482</c:v>
                </c:pt>
                <c:pt idx="1706">
                  <c:v>225.87843828420216</c:v>
                </c:pt>
                <c:pt idx="1707">
                  <c:v>225.63270538656676</c:v>
                </c:pt>
                <c:pt idx="1708">
                  <c:v>225.36415320349712</c:v>
                </c:pt>
                <c:pt idx="1709">
                  <c:v>224.49969926114059</c:v>
                </c:pt>
                <c:pt idx="1710">
                  <c:v>225.33680801446837</c:v>
                </c:pt>
                <c:pt idx="1711">
                  <c:v>224.95356646149105</c:v>
                </c:pt>
                <c:pt idx="1712">
                  <c:v>223.57843703915913</c:v>
                </c:pt>
                <c:pt idx="1713">
                  <c:v>222.5801624270303</c:v>
                </c:pt>
                <c:pt idx="1714">
                  <c:v>223.05206232070284</c:v>
                </c:pt>
                <c:pt idx="1715">
                  <c:v>223.23865555882415</c:v>
                </c:pt>
                <c:pt idx="1716">
                  <c:v>220.61032713295953</c:v>
                </c:pt>
                <c:pt idx="1717">
                  <c:v>219.19730774610215</c:v>
                </c:pt>
                <c:pt idx="1718">
                  <c:v>220.92339315207505</c:v>
                </c:pt>
                <c:pt idx="1719">
                  <c:v>220.67074469099146</c:v>
                </c:pt>
                <c:pt idx="1720">
                  <c:v>220.64414784450804</c:v>
                </c:pt>
                <c:pt idx="1721">
                  <c:v>220.59090267057007</c:v>
                </c:pt>
                <c:pt idx="1722">
                  <c:v>219.47885619003586</c:v>
                </c:pt>
                <c:pt idx="1723">
                  <c:v>218.87495354649508</c:v>
                </c:pt>
                <c:pt idx="1724">
                  <c:v>219.27781091071887</c:v>
                </c:pt>
                <c:pt idx="1725">
                  <c:v>219.85059727077996</c:v>
                </c:pt>
                <c:pt idx="1726">
                  <c:v>220.11349839238403</c:v>
                </c:pt>
                <c:pt idx="1727">
                  <c:v>220.44342101997154</c:v>
                </c:pt>
                <c:pt idx="1728">
                  <c:v>221.23560592269453</c:v>
                </c:pt>
                <c:pt idx="1729">
                  <c:v>221.88190572956893</c:v>
                </c:pt>
                <c:pt idx="1730">
                  <c:v>221.73696709389841</c:v>
                </c:pt>
                <c:pt idx="1731">
                  <c:v>224.78066383773503</c:v>
                </c:pt>
                <c:pt idx="1732">
                  <c:v>223.89777313032147</c:v>
                </c:pt>
                <c:pt idx="1733">
                  <c:v>224.2095447218106</c:v>
                </c:pt>
                <c:pt idx="1734">
                  <c:v>224.90650808955729</c:v>
                </c:pt>
                <c:pt idx="1735">
                  <c:v>225.34023353874596</c:v>
                </c:pt>
                <c:pt idx="1736">
                  <c:v>223.145497311871</c:v>
                </c:pt>
                <c:pt idx="1737">
                  <c:v>222.82912971161045</c:v>
                </c:pt>
                <c:pt idx="1738">
                  <c:v>223.70788833327509</c:v>
                </c:pt>
                <c:pt idx="1739">
                  <c:v>223.78251291692402</c:v>
                </c:pt>
                <c:pt idx="1740">
                  <c:v>224.0652540251792</c:v>
                </c:pt>
                <c:pt idx="1741">
                  <c:v>222.43459441609099</c:v>
                </c:pt>
                <c:pt idx="1742">
                  <c:v>221.41546181157673</c:v>
                </c:pt>
                <c:pt idx="1743">
                  <c:v>221.5335339073572</c:v>
                </c:pt>
                <c:pt idx="1744">
                  <c:v>222.62099112804776</c:v>
                </c:pt>
                <c:pt idx="1745">
                  <c:v>223.01199374715304</c:v>
                </c:pt>
                <c:pt idx="1746">
                  <c:v>223.07313506055553</c:v>
                </c:pt>
                <c:pt idx="1747">
                  <c:v>223.07402963685919</c:v>
                </c:pt>
                <c:pt idx="1748">
                  <c:v>221.85373062014619</c:v>
                </c:pt>
                <c:pt idx="1749">
                  <c:v>223.61922704131314</c:v>
                </c:pt>
                <c:pt idx="1750">
                  <c:v>222.4475233115208</c:v>
                </c:pt>
                <c:pt idx="1751">
                  <c:v>223.06346363843042</c:v>
                </c:pt>
                <c:pt idx="1752">
                  <c:v>223.68413356677817</c:v>
                </c:pt>
                <c:pt idx="1753">
                  <c:v>223.76104672305988</c:v>
                </c:pt>
                <c:pt idx="1754">
                  <c:v>223.64544036119747</c:v>
                </c:pt>
                <c:pt idx="1755">
                  <c:v>226.98162254700799</c:v>
                </c:pt>
                <c:pt idx="1756">
                  <c:v>227.90378870494678</c:v>
                </c:pt>
                <c:pt idx="1757">
                  <c:v>227.35061845922613</c:v>
                </c:pt>
                <c:pt idx="1758">
                  <c:v>226.83142805330601</c:v>
                </c:pt>
                <c:pt idx="1759">
                  <c:v>227.19997021695409</c:v>
                </c:pt>
                <c:pt idx="1760">
                  <c:v>229.13586077450984</c:v>
                </c:pt>
                <c:pt idx="1761">
                  <c:v>231.31920631046449</c:v>
                </c:pt>
                <c:pt idx="1762">
                  <c:v>232.13278025659724</c:v>
                </c:pt>
                <c:pt idx="1763">
                  <c:v>230.9142035630023</c:v>
                </c:pt>
                <c:pt idx="1764">
                  <c:v>229.45105927110322</c:v>
                </c:pt>
                <c:pt idx="1765">
                  <c:v>228.61163913352976</c:v>
                </c:pt>
                <c:pt idx="1766">
                  <c:v>228.38904772329465</c:v>
                </c:pt>
                <c:pt idx="1767">
                  <c:v>228.55252278137064</c:v>
                </c:pt>
                <c:pt idx="1768">
                  <c:v>231.08384583424342</c:v>
                </c:pt>
                <c:pt idx="1769">
                  <c:v>232.43515812234881</c:v>
                </c:pt>
                <c:pt idx="1770">
                  <c:v>233.24891472633084</c:v>
                </c:pt>
                <c:pt idx="1771">
                  <c:v>233.34632030580855</c:v>
                </c:pt>
                <c:pt idx="1772">
                  <c:v>233.51182863494938</c:v>
                </c:pt>
                <c:pt idx="1773">
                  <c:v>233.6774543574931</c:v>
                </c:pt>
                <c:pt idx="1774">
                  <c:v>237.16922503923746</c:v>
                </c:pt>
                <c:pt idx="1775">
                  <c:v>237.67028897297826</c:v>
                </c:pt>
                <c:pt idx="1776">
                  <c:v>238.86511936045625</c:v>
                </c:pt>
                <c:pt idx="1777">
                  <c:v>237.77955246472007</c:v>
                </c:pt>
                <c:pt idx="1778">
                  <c:v>240.8943340167626</c:v>
                </c:pt>
                <c:pt idx="1779">
                  <c:v>237.74551686960078</c:v>
                </c:pt>
                <c:pt idx="1780">
                  <c:v>239.26153677600038</c:v>
                </c:pt>
                <c:pt idx="1781">
                  <c:v>239.53586146642385</c:v>
                </c:pt>
                <c:pt idx="1782">
                  <c:v>240.63932265649962</c:v>
                </c:pt>
                <c:pt idx="1783">
                  <c:v>241.29742766584559</c:v>
                </c:pt>
                <c:pt idx="1784">
                  <c:v>240.09387604852623</c:v>
                </c:pt>
                <c:pt idx="1785">
                  <c:v>239.5027804809335</c:v>
                </c:pt>
                <c:pt idx="1786">
                  <c:v>241.65916079051249</c:v>
                </c:pt>
                <c:pt idx="1787">
                  <c:v>243.32753600889595</c:v>
                </c:pt>
                <c:pt idx="1788">
                  <c:v>242.8916461444874</c:v>
                </c:pt>
                <c:pt idx="1789">
                  <c:v>243.06164065637668</c:v>
                </c:pt>
                <c:pt idx="1790">
                  <c:v>243.57233840407929</c:v>
                </c:pt>
                <c:pt idx="1791">
                  <c:v>243.74280931922905</c:v>
                </c:pt>
                <c:pt idx="1792">
                  <c:v>243.91339955176835</c:v>
                </c:pt>
                <c:pt idx="1793">
                  <c:v>244.08410917220982</c:v>
                </c:pt>
                <c:pt idx="1794">
                  <c:v>244.25493827121247</c:v>
                </c:pt>
                <c:pt idx="1795">
                  <c:v>253.57820612746212</c:v>
                </c:pt>
                <c:pt idx="1796">
                  <c:v>244.9394510947713</c:v>
                </c:pt>
                <c:pt idx="1797">
                  <c:v>245.11087882558704</c:v>
                </c:pt>
                <c:pt idx="1798">
                  <c:v>245.2824265386254</c:v>
                </c:pt>
                <c:pt idx="1799">
                  <c:v>245.4540943144722</c:v>
                </c:pt>
                <c:pt idx="1800">
                  <c:v>245.9698188549412</c:v>
                </c:pt>
                <c:pt idx="1801">
                  <c:v>246.14196771809972</c:v>
                </c:pt>
                <c:pt idx="1802">
                  <c:v>246.31423706714224</c:v>
                </c:pt>
                <c:pt idx="1803">
                  <c:v>246.48662698265466</c:v>
                </c:pt>
                <c:pt idx="1804">
                  <c:v>246.65913754522273</c:v>
                </c:pt>
                <c:pt idx="1805">
                  <c:v>247.17739400170515</c:v>
                </c:pt>
                <c:pt idx="1806">
                  <c:v>247.35038802886683</c:v>
                </c:pt>
                <c:pt idx="1807">
                  <c:v>247.52350311608654</c:v>
                </c:pt>
                <c:pt idx="1808">
                  <c:v>247.69673937416985</c:v>
                </c:pt>
                <c:pt idx="1809">
                  <c:v>247.87009687362925</c:v>
                </c:pt>
                <c:pt idx="1810">
                  <c:v>248.39089767648895</c:v>
                </c:pt>
                <c:pt idx="1811">
                  <c:v>248.5647410077506</c:v>
                </c:pt>
                <c:pt idx="1812">
                  <c:v>245.31735001830927</c:v>
                </c:pt>
                <c:pt idx="1813">
                  <c:v>249.08700133073597</c:v>
                </c:pt>
                <c:pt idx="1814">
                  <c:v>249.61035898084921</c:v>
                </c:pt>
                <c:pt idx="1815">
                  <c:v>251.86841500205318</c:v>
                </c:pt>
                <c:pt idx="1816">
                  <c:v>253.62049009493876</c:v>
                </c:pt>
                <c:pt idx="1817">
                  <c:v>253.79652070685316</c:v>
                </c:pt>
                <c:pt idx="1818">
                  <c:v>254.00038901400532</c:v>
                </c:pt>
                <c:pt idx="1819">
                  <c:v>254.52963904924607</c:v>
                </c:pt>
                <c:pt idx="1820">
                  <c:v>255.54166217648637</c:v>
                </c:pt>
                <c:pt idx="1821">
                  <c:v>255.71869216988983</c:v>
                </c:pt>
                <c:pt idx="1822">
                  <c:v>255.89584479808312</c:v>
                </c:pt>
                <c:pt idx="1823">
                  <c:v>256.07312015173522</c:v>
                </c:pt>
                <c:pt idx="1824">
                  <c:v>252.61197121641499</c:v>
                </c:pt>
                <c:pt idx="1825">
                  <c:v>252.7885605688036</c:v>
                </c:pt>
                <c:pt idx="1826">
                  <c:v>252.96527337200266</c:v>
                </c:pt>
                <c:pt idx="1827">
                  <c:v>253.14210970660662</c:v>
                </c:pt>
                <c:pt idx="1828">
                  <c:v>253.31906965321025</c:v>
                </c:pt>
                <c:pt idx="1829">
                  <c:v>253.85069207170855</c:v>
                </c:pt>
                <c:pt idx="1830">
                  <c:v>254.02814736292592</c:v>
                </c:pt>
                <c:pt idx="1831">
                  <c:v>254.20572669933898</c:v>
                </c:pt>
                <c:pt idx="1832">
                  <c:v>254.38343017161671</c:v>
                </c:pt>
                <c:pt idx="1833">
                  <c:v>254.56125787042808</c:v>
                </c:pt>
                <c:pt idx="1834">
                  <c:v>255.09548718238179</c:v>
                </c:pt>
                <c:pt idx="1835">
                  <c:v>255.27381265371983</c:v>
                </c:pt>
                <c:pt idx="1836">
                  <c:v>255.45226277471323</c:v>
                </c:pt>
                <c:pt idx="1837">
                  <c:v>255.63083764610525</c:v>
                </c:pt>
                <c:pt idx="1838">
                  <c:v>255.80953734849058</c:v>
                </c:pt>
                <c:pt idx="1839">
                  <c:v>256.34638633822135</c:v>
                </c:pt>
                <c:pt idx="1840">
                  <c:v>256.52558625112067</c:v>
                </c:pt>
                <c:pt idx="1841">
                  <c:v>256.7049114282093</c:v>
                </c:pt>
                <c:pt idx="1842">
                  <c:v>256.88436197023054</c:v>
                </c:pt>
                <c:pt idx="1843">
                  <c:v>257.0639379577791</c:v>
                </c:pt>
                <c:pt idx="1844">
                  <c:v>257.7834981061045</c:v>
                </c:pt>
                <c:pt idx="1845">
                  <c:v>257.9637026410262</c:v>
                </c:pt>
                <c:pt idx="1846">
                  <c:v>251.20721326243248</c:v>
                </c:pt>
                <c:pt idx="1847">
                  <c:v>252.63065155851328</c:v>
                </c:pt>
                <c:pt idx="1848">
                  <c:v>252.84807767131667</c:v>
                </c:pt>
                <c:pt idx="1849">
                  <c:v>252.06271135021098</c:v>
                </c:pt>
                <c:pt idx="1850">
                  <c:v>251.44784505492009</c:v>
                </c:pt>
                <c:pt idx="1851">
                  <c:v>251.86709157283977</c:v>
                </c:pt>
                <c:pt idx="1852">
                  <c:v>252.65886856134662</c:v>
                </c:pt>
                <c:pt idx="1853">
                  <c:v>253.61608163430625</c:v>
                </c:pt>
                <c:pt idx="1854">
                  <c:v>253.82829084723153</c:v>
                </c:pt>
                <c:pt idx="1855">
                  <c:v>252.2355716398672</c:v>
                </c:pt>
                <c:pt idx="1856">
                  <c:v>251.66714149686507</c:v>
                </c:pt>
                <c:pt idx="1857">
                  <c:v>252.34185975524426</c:v>
                </c:pt>
                <c:pt idx="1858">
                  <c:v>251.60895740923101</c:v>
                </c:pt>
                <c:pt idx="1859">
                  <c:v>252.58823350141566</c:v>
                </c:pt>
                <c:pt idx="1860">
                  <c:v>252.58397428726781</c:v>
                </c:pt>
                <c:pt idx="1861">
                  <c:v>253.30609520877684</c:v>
                </c:pt>
                <c:pt idx="1862">
                  <c:v>253.79282821672567</c:v>
                </c:pt>
                <c:pt idx="1863">
                  <c:v>254.24052879648133</c:v>
                </c:pt>
                <c:pt idx="1864">
                  <c:v>255.04268870938992</c:v>
                </c:pt>
                <c:pt idx="1865">
                  <c:v>253.81676631010066</c:v>
                </c:pt>
                <c:pt idx="1866">
                  <c:v>254.24528084673531</c:v>
                </c:pt>
                <c:pt idx="1867">
                  <c:v>258.16884802759478</c:v>
                </c:pt>
                <c:pt idx="1868">
                  <c:v>259.26500909797903</c:v>
                </c:pt>
                <c:pt idx="1869">
                  <c:v>259.37907773745252</c:v>
                </c:pt>
                <c:pt idx="1870">
                  <c:v>260.03137968001204</c:v>
                </c:pt>
                <c:pt idx="1871">
                  <c:v>263.83420992321726</c:v>
                </c:pt>
                <c:pt idx="1872">
                  <c:v>264.66231281136191</c:v>
                </c:pt>
                <c:pt idx="1873">
                  <c:v>261.0805984034431</c:v>
                </c:pt>
                <c:pt idx="1874">
                  <c:v>261.0985662588709</c:v>
                </c:pt>
                <c:pt idx="1875">
                  <c:v>261.51535231368672</c:v>
                </c:pt>
                <c:pt idx="1876">
                  <c:v>261.82387105072559</c:v>
                </c:pt>
                <c:pt idx="1877">
                  <c:v>263.2798840907115</c:v>
                </c:pt>
                <c:pt idx="1878">
                  <c:v>263.56543255487901</c:v>
                </c:pt>
                <c:pt idx="1879">
                  <c:v>263.03715809737429</c:v>
                </c:pt>
                <c:pt idx="1880">
                  <c:v>264.48181695710895</c:v>
                </c:pt>
                <c:pt idx="1881">
                  <c:v>264.99564337904991</c:v>
                </c:pt>
                <c:pt idx="1882">
                  <c:v>263.22410665036944</c:v>
                </c:pt>
                <c:pt idx="1883">
                  <c:v>264.6705502752954</c:v>
                </c:pt>
                <c:pt idx="1884">
                  <c:v>264.10933671433048</c:v>
                </c:pt>
                <c:pt idx="1885">
                  <c:v>266.5973194621123</c:v>
                </c:pt>
                <c:pt idx="1886">
                  <c:v>266.4899329171227</c:v>
                </c:pt>
                <c:pt idx="1887">
                  <c:v>268.79744085125304</c:v>
                </c:pt>
                <c:pt idx="1888">
                  <c:v>271.30300300971777</c:v>
                </c:pt>
                <c:pt idx="1889">
                  <c:v>275.56010665634949</c:v>
                </c:pt>
                <c:pt idx="1890">
                  <c:v>275.56010665634949</c:v>
                </c:pt>
                <c:pt idx="1891">
                  <c:v>276.4343868910438</c:v>
                </c:pt>
                <c:pt idx="1892">
                  <c:v>275.77515045582356</c:v>
                </c:pt>
                <c:pt idx="1893">
                  <c:v>277.19824428346607</c:v>
                </c:pt>
                <c:pt idx="1894">
                  <c:v>281.58780167452602</c:v>
                </c:pt>
                <c:pt idx="1895">
                  <c:v>281.96548048559049</c:v>
                </c:pt>
                <c:pt idx="1896">
                  <c:v>281.72257036501105</c:v>
                </c:pt>
                <c:pt idx="1897">
                  <c:v>287.16909025665649</c:v>
                </c:pt>
                <c:pt idx="1898">
                  <c:v>286.47127775872639</c:v>
                </c:pt>
                <c:pt idx="1899">
                  <c:v>285.13853589016492</c:v>
                </c:pt>
                <c:pt idx="1900">
                  <c:v>286.85020151505654</c:v>
                </c:pt>
                <c:pt idx="1901">
                  <c:v>286.42487376208038</c:v>
                </c:pt>
                <c:pt idx="1902">
                  <c:v>286.47399769086292</c:v>
                </c:pt>
                <c:pt idx="1903">
                  <c:v>284.97742237758075</c:v>
                </c:pt>
                <c:pt idx="1904">
                  <c:v>285.64941483645345</c:v>
                </c:pt>
                <c:pt idx="1905">
                  <c:v>289.77638427950023</c:v>
                </c:pt>
                <c:pt idx="1906">
                  <c:v>290.53979229980376</c:v>
                </c:pt>
                <c:pt idx="1907">
                  <c:v>287.2962759072559</c:v>
                </c:pt>
                <c:pt idx="1908">
                  <c:v>289.88387351191858</c:v>
                </c:pt>
                <c:pt idx="1909">
                  <c:v>286.64487082183274</c:v>
                </c:pt>
                <c:pt idx="1910">
                  <c:v>283.40586889754451</c:v>
                </c:pt>
                <c:pt idx="1911">
                  <c:v>280.16686697325633</c:v>
                </c:pt>
                <c:pt idx="1912">
                  <c:v>276.92786504896816</c:v>
                </c:pt>
                <c:pt idx="1913">
                  <c:v>273.68886312467998</c:v>
                </c:pt>
                <c:pt idx="1914">
                  <c:v>270.44986120039181</c:v>
                </c:pt>
                <c:pt idx="1915">
                  <c:v>267.21085927610358</c:v>
                </c:pt>
                <c:pt idx="1916">
                  <c:v>263.9718573518154</c:v>
                </c:pt>
                <c:pt idx="1917">
                  <c:v>260.73285542752723</c:v>
                </c:pt>
                <c:pt idx="1918">
                  <c:v>257.49385350323905</c:v>
                </c:pt>
                <c:pt idx="1919">
                  <c:v>254.25485157895085</c:v>
                </c:pt>
                <c:pt idx="1920">
                  <c:v>251.01584965466265</c:v>
                </c:pt>
                <c:pt idx="1921">
                  <c:v>247.77684773037447</c:v>
                </c:pt>
                <c:pt idx="1922">
                  <c:v>244.5378458060863</c:v>
                </c:pt>
                <c:pt idx="1923">
                  <c:v>241.29884388179809</c:v>
                </c:pt>
                <c:pt idx="1924">
                  <c:v>238.05984195750992</c:v>
                </c:pt>
                <c:pt idx="1925">
                  <c:v>234.82084003322171</c:v>
                </c:pt>
                <c:pt idx="1926">
                  <c:v>231.58183810893354</c:v>
                </c:pt>
                <c:pt idx="1927">
                  <c:v>228.34283618464534</c:v>
                </c:pt>
                <c:pt idx="1928">
                  <c:v>225.10383426035716</c:v>
                </c:pt>
                <c:pt idx="1929">
                  <c:v>221.86483233606899</c:v>
                </c:pt>
                <c:pt idx="1930">
                  <c:v>218.62583041178078</c:v>
                </c:pt>
                <c:pt idx="1931">
                  <c:v>215.38682848749261</c:v>
                </c:pt>
                <c:pt idx="1932">
                  <c:v>212.1478265632044</c:v>
                </c:pt>
                <c:pt idx="1933">
                  <c:v>208.90882463891623</c:v>
                </c:pt>
                <c:pt idx="1934">
                  <c:v>205.66982271462803</c:v>
                </c:pt>
                <c:pt idx="1935">
                  <c:v>202.43082079033985</c:v>
                </c:pt>
                <c:pt idx="1936">
                  <c:v>199.19181886605168</c:v>
                </c:pt>
                <c:pt idx="1937">
                  <c:v>195.9528169417635</c:v>
                </c:pt>
                <c:pt idx="1938">
                  <c:v>192.71381501747533</c:v>
                </c:pt>
                <c:pt idx="1939">
                  <c:v>189.47481309318715</c:v>
                </c:pt>
                <c:pt idx="1940">
                  <c:v>186.23581116889895</c:v>
                </c:pt>
                <c:pt idx="1941">
                  <c:v>183.06400994710151</c:v>
                </c:pt>
                <c:pt idx="1942">
                  <c:v>179.82381858565552</c:v>
                </c:pt>
                <c:pt idx="1943">
                  <c:v>176.58362722420949</c:v>
                </c:pt>
                <c:pt idx="1944">
                  <c:v>173.34343586276347</c:v>
                </c:pt>
                <c:pt idx="1945">
                  <c:v>170.10324450131745</c:v>
                </c:pt>
                <c:pt idx="1946">
                  <c:v>166.86305313987145</c:v>
                </c:pt>
                <c:pt idx="1947">
                  <c:v>163.62286177842543</c:v>
                </c:pt>
                <c:pt idx="1948">
                  <c:v>160.38267041697941</c:v>
                </c:pt>
                <c:pt idx="1949">
                  <c:v>157.17722275151107</c:v>
                </c:pt>
                <c:pt idx="1950">
                  <c:v>164.1522434947203</c:v>
                </c:pt>
                <c:pt idx="1951">
                  <c:v>163.50198762549624</c:v>
                </c:pt>
                <c:pt idx="1952">
                  <c:v>163.06861273650185</c:v>
                </c:pt>
                <c:pt idx="1953">
                  <c:v>162.62177098612122</c:v>
                </c:pt>
                <c:pt idx="1954">
                  <c:v>161.8906262527008</c:v>
                </c:pt>
                <c:pt idx="1955">
                  <c:v>163.53455404448334</c:v>
                </c:pt>
                <c:pt idx="1956">
                  <c:v>162.65984611749425</c:v>
                </c:pt>
                <c:pt idx="1957">
                  <c:v>161.52592328478889</c:v>
                </c:pt>
                <c:pt idx="1958">
                  <c:v>161.37826459288098</c:v>
                </c:pt>
                <c:pt idx="1959">
                  <c:v>160.97329308862777</c:v>
                </c:pt>
                <c:pt idx="1960">
                  <c:v>160.84434285086127</c:v>
                </c:pt>
                <c:pt idx="1961">
                  <c:v>160.93200445769645</c:v>
                </c:pt>
                <c:pt idx="1962">
                  <c:v>159.7408363761148</c:v>
                </c:pt>
                <c:pt idx="1963">
                  <c:v>159.87374603240866</c:v>
                </c:pt>
                <c:pt idx="1964">
                  <c:v>159.48099449526515</c:v>
                </c:pt>
                <c:pt idx="1965">
                  <c:v>159.23742574392301</c:v>
                </c:pt>
                <c:pt idx="1966">
                  <c:v>159.62127665336882</c:v>
                </c:pt>
                <c:pt idx="1967">
                  <c:v>161.49457049612434</c:v>
                </c:pt>
                <c:pt idx="1968">
                  <c:v>162.76972300562369</c:v>
                </c:pt>
                <c:pt idx="1969">
                  <c:v>163.11719927734615</c:v>
                </c:pt>
                <c:pt idx="1970">
                  <c:v>164.1274154810373</c:v>
                </c:pt>
                <c:pt idx="1971">
                  <c:v>165.39998045811313</c:v>
                </c:pt>
                <c:pt idx="1972">
                  <c:v>164.80965212205794</c:v>
                </c:pt>
                <c:pt idx="1973">
                  <c:v>164.64702263484247</c:v>
                </c:pt>
                <c:pt idx="1974">
                  <c:v>164.82683648230591</c:v>
                </c:pt>
                <c:pt idx="1975">
                  <c:v>165.85159709789397</c:v>
                </c:pt>
                <c:pt idx="1976">
                  <c:v>165.70976060593867</c:v>
                </c:pt>
                <c:pt idx="1977">
                  <c:v>166.24744923875184</c:v>
                </c:pt>
                <c:pt idx="1978">
                  <c:v>165.67049805220691</c:v>
                </c:pt>
                <c:pt idx="1979">
                  <c:v>166.29227997678731</c:v>
                </c:pt>
                <c:pt idx="1980">
                  <c:v>165.38905072922006</c:v>
                </c:pt>
                <c:pt idx="1981">
                  <c:v>165.45794944998906</c:v>
                </c:pt>
                <c:pt idx="1982">
                  <c:v>165.66841149509094</c:v>
                </c:pt>
                <c:pt idx="1983">
                  <c:v>165.66816453543228</c:v>
                </c:pt>
                <c:pt idx="1984">
                  <c:v>166.36186816860334</c:v>
                </c:pt>
                <c:pt idx="1985">
                  <c:v>166.01612061449151</c:v>
                </c:pt>
                <c:pt idx="1986">
                  <c:v>166.03288161532467</c:v>
                </c:pt>
                <c:pt idx="1987">
                  <c:v>165.70414605369905</c:v>
                </c:pt>
                <c:pt idx="1988">
                  <c:v>166.42745359795197</c:v>
                </c:pt>
                <c:pt idx="1989">
                  <c:v>167.06149782558356</c:v>
                </c:pt>
                <c:pt idx="1990">
                  <c:v>168.44244886084945</c:v>
                </c:pt>
                <c:pt idx="1991">
                  <c:v>167.73649300461324</c:v>
                </c:pt>
                <c:pt idx="1992">
                  <c:v>167.74696207814304</c:v>
                </c:pt>
                <c:pt idx="1993">
                  <c:v>166.28848083003848</c:v>
                </c:pt>
                <c:pt idx="1994">
                  <c:v>167.30535587252589</c:v>
                </c:pt>
                <c:pt idx="1995">
                  <c:v>168.71978455751938</c:v>
                </c:pt>
                <c:pt idx="1996">
                  <c:v>170.21364454072386</c:v>
                </c:pt>
                <c:pt idx="1997">
                  <c:v>171.43644261058694</c:v>
                </c:pt>
                <c:pt idx="1998">
                  <c:v>171.30423956131642</c:v>
                </c:pt>
                <c:pt idx="1999">
                  <c:v>172.27665380125703</c:v>
                </c:pt>
                <c:pt idx="2000">
                  <c:v>171.13091117688887</c:v>
                </c:pt>
                <c:pt idx="2001">
                  <c:v>169.64305180939041</c:v>
                </c:pt>
                <c:pt idx="2002">
                  <c:v>169.38132396314754</c:v>
                </c:pt>
                <c:pt idx="2003">
                  <c:v>168.54142928403996</c:v>
                </c:pt>
                <c:pt idx="2004">
                  <c:v>167.12503600976191</c:v>
                </c:pt>
                <c:pt idx="2005">
                  <c:v>172.16330133393149</c:v>
                </c:pt>
                <c:pt idx="2006">
                  <c:v>174.71355199859079</c:v>
                </c:pt>
                <c:pt idx="2007">
                  <c:v>173.61551670564819</c:v>
                </c:pt>
                <c:pt idx="2008">
                  <c:v>171.83544510714711</c:v>
                </c:pt>
                <c:pt idx="2009">
                  <c:v>171.26946932826633</c:v>
                </c:pt>
                <c:pt idx="2010">
                  <c:v>170.56681731319941</c:v>
                </c:pt>
                <c:pt idx="2011">
                  <c:v>171.02604083699975</c:v>
                </c:pt>
                <c:pt idx="2012">
                  <c:v>173.96808778146092</c:v>
                </c:pt>
                <c:pt idx="2013">
                  <c:v>174.44881015631842</c:v>
                </c:pt>
                <c:pt idx="2014">
                  <c:v>174.65467186273423</c:v>
                </c:pt>
                <c:pt idx="2015">
                  <c:v>173.70085277817265</c:v>
                </c:pt>
                <c:pt idx="2016">
                  <c:v>172.40818962159642</c:v>
                </c:pt>
                <c:pt idx="2017">
                  <c:v>170.35128137584604</c:v>
                </c:pt>
                <c:pt idx="2018">
                  <c:v>171.19673314509771</c:v>
                </c:pt>
                <c:pt idx="2019">
                  <c:v>170.08652340313441</c:v>
                </c:pt>
                <c:pt idx="2020">
                  <c:v>170.63560153875287</c:v>
                </c:pt>
                <c:pt idx="2021">
                  <c:v>170.19998894539842</c:v>
                </c:pt>
                <c:pt idx="2022">
                  <c:v>171.19023761884395</c:v>
                </c:pt>
                <c:pt idx="2023">
                  <c:v>170.90534684164879</c:v>
                </c:pt>
                <c:pt idx="2024">
                  <c:v>171.41347785724207</c:v>
                </c:pt>
                <c:pt idx="2025">
                  <c:v>171.72125369511704</c:v>
                </c:pt>
                <c:pt idx="2026">
                  <c:v>172.48919870379316</c:v>
                </c:pt>
                <c:pt idx="2027">
                  <c:v>172.88679991706516</c:v>
                </c:pt>
                <c:pt idx="2028">
                  <c:v>173.49515237614926</c:v>
                </c:pt>
                <c:pt idx="2029">
                  <c:v>173.936351142245</c:v>
                </c:pt>
                <c:pt idx="2030">
                  <c:v>173.65886726112097</c:v>
                </c:pt>
                <c:pt idx="2031">
                  <c:v>173.72294946363431</c:v>
                </c:pt>
                <c:pt idx="2032">
                  <c:v>173.39512550608185</c:v>
                </c:pt>
                <c:pt idx="2033">
                  <c:v>173.25605490782019</c:v>
                </c:pt>
                <c:pt idx="2034">
                  <c:v>173.63422599886832</c:v>
                </c:pt>
                <c:pt idx="2035">
                  <c:v>173.20293938768904</c:v>
                </c:pt>
                <c:pt idx="2036">
                  <c:v>171.61748355499216</c:v>
                </c:pt>
                <c:pt idx="2037">
                  <c:v>170.8150355367695</c:v>
                </c:pt>
                <c:pt idx="2038">
                  <c:v>171.03244865399012</c:v>
                </c:pt>
                <c:pt idx="2039">
                  <c:v>170.36575441245924</c:v>
                </c:pt>
                <c:pt idx="2040">
                  <c:v>170.50164933049436</c:v>
                </c:pt>
                <c:pt idx="2041">
                  <c:v>169.01609334065589</c:v>
                </c:pt>
                <c:pt idx="2042">
                  <c:v>168.47529112852291</c:v>
                </c:pt>
                <c:pt idx="2043">
                  <c:v>170.2391909535277</c:v>
                </c:pt>
                <c:pt idx="2044">
                  <c:v>169.49760308257908</c:v>
                </c:pt>
                <c:pt idx="2045">
                  <c:v>169.95691834825263</c:v>
                </c:pt>
                <c:pt idx="2046">
                  <c:v>170.48254181705539</c:v>
                </c:pt>
                <c:pt idx="2047">
                  <c:v>170.54760091929555</c:v>
                </c:pt>
                <c:pt idx="2048">
                  <c:v>171.72080708358044</c:v>
                </c:pt>
                <c:pt idx="2049">
                  <c:v>171.4736998440134</c:v>
                </c:pt>
                <c:pt idx="2050">
                  <c:v>170.82429541704897</c:v>
                </c:pt>
                <c:pt idx="2051">
                  <c:v>172.44217444078217</c:v>
                </c:pt>
                <c:pt idx="2052">
                  <c:v>173.6735177325659</c:v>
                </c:pt>
                <c:pt idx="2053">
                  <c:v>174.16454140918668</c:v>
                </c:pt>
                <c:pt idx="2054">
                  <c:v>174.06735752903629</c:v>
                </c:pt>
                <c:pt idx="2055">
                  <c:v>172.62122634901917</c:v>
                </c:pt>
                <c:pt idx="2056">
                  <c:v>172.07058356079386</c:v>
                </c:pt>
                <c:pt idx="2057">
                  <c:v>171.43936015516422</c:v>
                </c:pt>
                <c:pt idx="2058">
                  <c:v>171.88181205475888</c:v>
                </c:pt>
                <c:pt idx="2059">
                  <c:v>172.16843181341071</c:v>
                </c:pt>
                <c:pt idx="2060">
                  <c:v>172.67130632211482</c:v>
                </c:pt>
                <c:pt idx="2061">
                  <c:v>173.80038968614804</c:v>
                </c:pt>
                <c:pt idx="2062">
                  <c:v>173.72357855076496</c:v>
                </c:pt>
                <c:pt idx="2063">
                  <c:v>174.24604751054275</c:v>
                </c:pt>
                <c:pt idx="2064">
                  <c:v>173.98463357951726</c:v>
                </c:pt>
                <c:pt idx="2065">
                  <c:v>175.77198504688042</c:v>
                </c:pt>
                <c:pt idx="2066">
                  <c:v>176.84251088384192</c:v>
                </c:pt>
                <c:pt idx="2067">
                  <c:v>177.54062016395628</c:v>
                </c:pt>
                <c:pt idx="2068">
                  <c:v>177.07384255382667</c:v>
                </c:pt>
                <c:pt idx="2069">
                  <c:v>177.34976480680123</c:v>
                </c:pt>
                <c:pt idx="2070">
                  <c:v>178.21367039122143</c:v>
                </c:pt>
                <c:pt idx="2071">
                  <c:v>177.29712716415585</c:v>
                </c:pt>
                <c:pt idx="2072">
                  <c:v>191.51409474015207</c:v>
                </c:pt>
                <c:pt idx="2073">
                  <c:v>191.05079390162967</c:v>
                </c:pt>
                <c:pt idx="2074">
                  <c:v>190.51186106259647</c:v>
                </c:pt>
                <c:pt idx="2075">
                  <c:v>189.82942841006826</c:v>
                </c:pt>
                <c:pt idx="2076">
                  <c:v>188.60112567393026</c:v>
                </c:pt>
                <c:pt idx="2077">
                  <c:v>188.06921983303778</c:v>
                </c:pt>
                <c:pt idx="2078">
                  <c:v>187.92647536133489</c:v>
                </c:pt>
                <c:pt idx="2079">
                  <c:v>188.08210602451911</c:v>
                </c:pt>
                <c:pt idx="2080">
                  <c:v>185.73021169904942</c:v>
                </c:pt>
                <c:pt idx="2081">
                  <c:v>185.85689835051772</c:v>
                </c:pt>
                <c:pt idx="2082">
                  <c:v>185.64900186749441</c:v>
                </c:pt>
                <c:pt idx="2083">
                  <c:v>186.38783606307854</c:v>
                </c:pt>
                <c:pt idx="2084">
                  <c:v>186.02683512673644</c:v>
                </c:pt>
                <c:pt idx="2085">
                  <c:v>185.37953343104377</c:v>
                </c:pt>
                <c:pt idx="2086">
                  <c:v>184.26531150872208</c:v>
                </c:pt>
                <c:pt idx="2087">
                  <c:v>183.6604793843124</c:v>
                </c:pt>
                <c:pt idx="2088">
                  <c:v>183.558584885871</c:v>
                </c:pt>
                <c:pt idx="2089">
                  <c:v>184.02036798154015</c:v>
                </c:pt>
                <c:pt idx="2090">
                  <c:v>183.2937604400114</c:v>
                </c:pt>
                <c:pt idx="2091">
                  <c:v>182.78780144687471</c:v>
                </c:pt>
                <c:pt idx="2092">
                  <c:v>183.32890148151705</c:v>
                </c:pt>
                <c:pt idx="2093">
                  <c:v>183.59663737164081</c:v>
                </c:pt>
                <c:pt idx="2094">
                  <c:v>182.62723938000104</c:v>
                </c:pt>
                <c:pt idx="2095">
                  <c:v>183.86185713656923</c:v>
                </c:pt>
                <c:pt idx="2096">
                  <c:v>184.78161132260146</c:v>
                </c:pt>
                <c:pt idx="2097">
                  <c:v>185.64937802569</c:v>
                </c:pt>
                <c:pt idx="2098">
                  <c:v>185.30632175136222</c:v>
                </c:pt>
                <c:pt idx="2099">
                  <c:v>182.42247116164941</c:v>
                </c:pt>
                <c:pt idx="2100">
                  <c:v>181.69289671017091</c:v>
                </c:pt>
                <c:pt idx="2101">
                  <c:v>187.55145471658983</c:v>
                </c:pt>
                <c:pt idx="2102">
                  <c:v>187.70009266951175</c:v>
                </c:pt>
                <c:pt idx="2103">
                  <c:v>190.6275887030437</c:v>
                </c:pt>
                <c:pt idx="2104">
                  <c:v>189.17963882625668</c:v>
                </c:pt>
                <c:pt idx="2105">
                  <c:v>185.52362924854299</c:v>
                </c:pt>
                <c:pt idx="2106">
                  <c:v>185.36192761394554</c:v>
                </c:pt>
                <c:pt idx="2107">
                  <c:v>184.1524781685998</c:v>
                </c:pt>
                <c:pt idx="2108">
                  <c:v>184.35664029827709</c:v>
                </c:pt>
                <c:pt idx="2109">
                  <c:v>184.78789306362015</c:v>
                </c:pt>
                <c:pt idx="2110">
                  <c:v>184.75631493606843</c:v>
                </c:pt>
                <c:pt idx="2111">
                  <c:v>184.65395855973546</c:v>
                </c:pt>
                <c:pt idx="2112">
                  <c:v>184.93392009544758</c:v>
                </c:pt>
                <c:pt idx="2113">
                  <c:v>185.6899567213251</c:v>
                </c:pt>
                <c:pt idx="2114">
                  <c:v>184.55977480006899</c:v>
                </c:pt>
                <c:pt idx="2115">
                  <c:v>185.00397325644713</c:v>
                </c:pt>
                <c:pt idx="2116">
                  <c:v>184.51635525286056</c:v>
                </c:pt>
                <c:pt idx="2117">
                  <c:v>184.67005873558458</c:v>
                </c:pt>
                <c:pt idx="2118">
                  <c:v>183.43090186899468</c:v>
                </c:pt>
                <c:pt idx="2119">
                  <c:v>183.38541698134534</c:v>
                </c:pt>
                <c:pt idx="2120">
                  <c:v>183.70416516681206</c:v>
                </c:pt>
                <c:pt idx="2121">
                  <c:v>182.36287176969782</c:v>
                </c:pt>
                <c:pt idx="2122">
                  <c:v>181.62049583796698</c:v>
                </c:pt>
                <c:pt idx="2123">
                  <c:v>181.53979629072009</c:v>
                </c:pt>
                <c:pt idx="2124">
                  <c:v>182.94136979501897</c:v>
                </c:pt>
                <c:pt idx="2125">
                  <c:v>181.75659753746075</c:v>
                </c:pt>
                <c:pt idx="2126">
                  <c:v>182.55719832060555</c:v>
                </c:pt>
                <c:pt idx="2127">
                  <c:v>182.24790653031181</c:v>
                </c:pt>
                <c:pt idx="2128">
                  <c:v>182.96863874302775</c:v>
                </c:pt>
                <c:pt idx="2129">
                  <c:v>183.80410424771688</c:v>
                </c:pt>
                <c:pt idx="2130">
                  <c:v>183.31179687252376</c:v>
                </c:pt>
                <c:pt idx="2131">
                  <c:v>183.38063180537262</c:v>
                </c:pt>
                <c:pt idx="2132">
                  <c:v>182.83008041789236</c:v>
                </c:pt>
                <c:pt idx="2133">
                  <c:v>183.1108971336308</c:v>
                </c:pt>
                <c:pt idx="2134">
                  <c:v>183.9218094919749</c:v>
                </c:pt>
                <c:pt idx="2135">
                  <c:v>183.88776767951248</c:v>
                </c:pt>
                <c:pt idx="2136">
                  <c:v>184.68461696537207</c:v>
                </c:pt>
                <c:pt idx="2137">
                  <c:v>184.84186117577573</c:v>
                </c:pt>
                <c:pt idx="2138">
                  <c:v>187.82326582190962</c:v>
                </c:pt>
                <c:pt idx="2139">
                  <c:v>187.96830858993323</c:v>
                </c:pt>
                <c:pt idx="2140">
                  <c:v>188.37907233099028</c:v>
                </c:pt>
                <c:pt idx="2141">
                  <c:v>188.69474368360292</c:v>
                </c:pt>
                <c:pt idx="2142">
                  <c:v>190.18591141419597</c:v>
                </c:pt>
                <c:pt idx="2143">
                  <c:v>192.39562096715451</c:v>
                </c:pt>
                <c:pt idx="2144">
                  <c:v>192.00853199767488</c:v>
                </c:pt>
                <c:pt idx="2145">
                  <c:v>191.2161199666688</c:v>
                </c:pt>
                <c:pt idx="2146">
                  <c:v>191.13626450631108</c:v>
                </c:pt>
                <c:pt idx="2147">
                  <c:v>190.74557530959805</c:v>
                </c:pt>
                <c:pt idx="2148">
                  <c:v>191.84851248605372</c:v>
                </c:pt>
                <c:pt idx="2149">
                  <c:v>191.39217309531625</c:v>
                </c:pt>
                <c:pt idx="2150">
                  <c:v>190.23286765521604</c:v>
                </c:pt>
                <c:pt idx="2151">
                  <c:v>189.55148683378152</c:v>
                </c:pt>
                <c:pt idx="2152">
                  <c:v>188.66875548869959</c:v>
                </c:pt>
                <c:pt idx="2153">
                  <c:v>187.6929496976646</c:v>
                </c:pt>
                <c:pt idx="2154">
                  <c:v>187.05642246352983</c:v>
                </c:pt>
                <c:pt idx="2155">
                  <c:v>186.47814630095132</c:v>
                </c:pt>
                <c:pt idx="2156">
                  <c:v>185.22991625665307</c:v>
                </c:pt>
                <c:pt idx="2157">
                  <c:v>185.94291453585274</c:v>
                </c:pt>
                <c:pt idx="2158">
                  <c:v>185.50183627641024</c:v>
                </c:pt>
                <c:pt idx="2159">
                  <c:v>184.3464668830585</c:v>
                </c:pt>
                <c:pt idx="2160">
                  <c:v>182.95888485008624</c:v>
                </c:pt>
                <c:pt idx="2161">
                  <c:v>185.58194687892205</c:v>
                </c:pt>
                <c:pt idx="2162">
                  <c:v>185.6952753763473</c:v>
                </c:pt>
                <c:pt idx="2163">
                  <c:v>184.72657020154492</c:v>
                </c:pt>
                <c:pt idx="2164">
                  <c:v>177.00254285676746</c:v>
                </c:pt>
                <c:pt idx="2165">
                  <c:v>177.03472505605944</c:v>
                </c:pt>
                <c:pt idx="2166">
                  <c:v>176.94550093715878</c:v>
                </c:pt>
                <c:pt idx="2167">
                  <c:v>176.60026334868371</c:v>
                </c:pt>
                <c:pt idx="2168">
                  <c:v>176.68165571276796</c:v>
                </c:pt>
                <c:pt idx="2169">
                  <c:v>177.32988620657881</c:v>
                </c:pt>
                <c:pt idx="2170">
                  <c:v>177.12815145699977</c:v>
                </c:pt>
                <c:pt idx="2171">
                  <c:v>177.52140720225873</c:v>
                </c:pt>
                <c:pt idx="2172">
                  <c:v>174.73437045418009</c:v>
                </c:pt>
                <c:pt idx="2173">
                  <c:v>173.77727576008866</c:v>
                </c:pt>
                <c:pt idx="2174">
                  <c:v>174.44988796085244</c:v>
                </c:pt>
                <c:pt idx="2175">
                  <c:v>174.16232157540165</c:v>
                </c:pt>
                <c:pt idx="2176">
                  <c:v>174.84997707858579</c:v>
                </c:pt>
                <c:pt idx="2177">
                  <c:v>174.49801301513961</c:v>
                </c:pt>
                <c:pt idx="2178">
                  <c:v>174.48450762491282</c:v>
                </c:pt>
                <c:pt idx="2179">
                  <c:v>173.15332915193054</c:v>
                </c:pt>
                <c:pt idx="2180">
                  <c:v>172.67899770122915</c:v>
                </c:pt>
                <c:pt idx="2181">
                  <c:v>172.65773215734376</c:v>
                </c:pt>
                <c:pt idx="2182">
                  <c:v>172.94942821520937</c:v>
                </c:pt>
                <c:pt idx="2183">
                  <c:v>173.7434225309575</c:v>
                </c:pt>
                <c:pt idx="2184">
                  <c:v>172.9238333224408</c:v>
                </c:pt>
                <c:pt idx="2185">
                  <c:v>172.79139740053617</c:v>
                </c:pt>
                <c:pt idx="2186">
                  <c:v>173.14236913244235</c:v>
                </c:pt>
                <c:pt idx="2187">
                  <c:v>172.3862972102194</c:v>
                </c:pt>
                <c:pt idx="2188">
                  <c:v>170.64381748326264</c:v>
                </c:pt>
                <c:pt idx="2189">
                  <c:v>170.45137676566765</c:v>
                </c:pt>
                <c:pt idx="2190">
                  <c:v>170.58461744424793</c:v>
                </c:pt>
                <c:pt idx="2191">
                  <c:v>170.75462178775643</c:v>
                </c:pt>
                <c:pt idx="2192">
                  <c:v>170.5094473216287</c:v>
                </c:pt>
                <c:pt idx="2193">
                  <c:v>169.83312396226015</c:v>
                </c:pt>
                <c:pt idx="2194">
                  <c:v>169.80131187036162</c:v>
                </c:pt>
                <c:pt idx="2195">
                  <c:v>169.5675361068723</c:v>
                </c:pt>
                <c:pt idx="2196">
                  <c:v>169.58553220070425</c:v>
                </c:pt>
                <c:pt idx="2197">
                  <c:v>169.16859159919775</c:v>
                </c:pt>
                <c:pt idx="2198">
                  <c:v>169.73188597584362</c:v>
                </c:pt>
              </c:numCache>
            </c:numRef>
          </c:val>
          <c:smooth val="0"/>
          <c:extLst xmlns:c16r2="http://schemas.microsoft.com/office/drawing/2015/06/chart">
            <c:ext xmlns:c16="http://schemas.microsoft.com/office/drawing/2014/chart" uri="{C3380CC4-5D6E-409C-BE32-E72D297353CC}">
              <c16:uniqueId val="{00000000-1492-482B-A191-7CBFDE58878B}"/>
            </c:ext>
          </c:extLst>
        </c:ser>
        <c:ser>
          <c:idx val="1"/>
          <c:order val="1"/>
          <c:tx>
            <c:strRef>
              <c:f>Indices!$C$1</c:f>
              <c:strCache>
                <c:ptCount val="1"/>
                <c:pt idx="0">
                  <c:v>Bienes Raíces</c:v>
                </c:pt>
              </c:strCache>
            </c:strRef>
          </c:tx>
          <c:spPr>
            <a:ln w="31750" cap="rnd">
              <a:solidFill>
                <a:srgbClr val="7030A0"/>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Indices!$C$2:$C$2200</c:f>
              <c:numCache>
                <c:formatCode>General</c:formatCode>
                <c:ptCount val="2199"/>
                <c:pt idx="523" formatCode="0.0000">
                  <c:v>100</c:v>
                </c:pt>
                <c:pt idx="524" formatCode="0.0000">
                  <c:v>100</c:v>
                </c:pt>
                <c:pt idx="525" formatCode="0.0000">
                  <c:v>100</c:v>
                </c:pt>
                <c:pt idx="526" formatCode="0.0000">
                  <c:v>100</c:v>
                </c:pt>
                <c:pt idx="527" formatCode="0.0000">
                  <c:v>100</c:v>
                </c:pt>
                <c:pt idx="528" formatCode="0.0000">
                  <c:v>100</c:v>
                </c:pt>
                <c:pt idx="529" formatCode="0.0000">
                  <c:v>100</c:v>
                </c:pt>
                <c:pt idx="530" formatCode="0.0000">
                  <c:v>100</c:v>
                </c:pt>
                <c:pt idx="531" formatCode="0.0000">
                  <c:v>100</c:v>
                </c:pt>
                <c:pt idx="532" formatCode="0.0000">
                  <c:v>100</c:v>
                </c:pt>
                <c:pt idx="533" formatCode="0.0000">
                  <c:v>100</c:v>
                </c:pt>
                <c:pt idx="534" formatCode="0.0000">
                  <c:v>100</c:v>
                </c:pt>
                <c:pt idx="535" formatCode="0.0000">
                  <c:v>100</c:v>
                </c:pt>
                <c:pt idx="536" formatCode="0.0000">
                  <c:v>100</c:v>
                </c:pt>
                <c:pt idx="537" formatCode="0.0000">
                  <c:v>100</c:v>
                </c:pt>
                <c:pt idx="538" formatCode="0.0000">
                  <c:v>100</c:v>
                </c:pt>
                <c:pt idx="539" formatCode="0.0000">
                  <c:v>100</c:v>
                </c:pt>
                <c:pt idx="540" formatCode="0.0000">
                  <c:v>100</c:v>
                </c:pt>
                <c:pt idx="541" formatCode="0.0000">
                  <c:v>100</c:v>
                </c:pt>
                <c:pt idx="542" formatCode="0.0000">
                  <c:v>100</c:v>
                </c:pt>
                <c:pt idx="543" formatCode="0.0000">
                  <c:v>100</c:v>
                </c:pt>
                <c:pt idx="544" formatCode="0.0000">
                  <c:v>100</c:v>
                </c:pt>
                <c:pt idx="545" formatCode="0.0000">
                  <c:v>100</c:v>
                </c:pt>
                <c:pt idx="546" formatCode="0.0000">
                  <c:v>100</c:v>
                </c:pt>
                <c:pt idx="547" formatCode="0.0000">
                  <c:v>100</c:v>
                </c:pt>
                <c:pt idx="548" formatCode="0.0000">
                  <c:v>100</c:v>
                </c:pt>
                <c:pt idx="549" formatCode="0.0000">
                  <c:v>100</c:v>
                </c:pt>
                <c:pt idx="550" formatCode="0.0000">
                  <c:v>100</c:v>
                </c:pt>
                <c:pt idx="551" formatCode="0.0000">
                  <c:v>100</c:v>
                </c:pt>
                <c:pt idx="552" formatCode="0.0000">
                  <c:v>100</c:v>
                </c:pt>
                <c:pt idx="553" formatCode="0.0000">
                  <c:v>100</c:v>
                </c:pt>
                <c:pt idx="554" formatCode="0.0000">
                  <c:v>100</c:v>
                </c:pt>
                <c:pt idx="555" formatCode="0.0000">
                  <c:v>100</c:v>
                </c:pt>
                <c:pt idx="556" formatCode="0.0000">
                  <c:v>100</c:v>
                </c:pt>
                <c:pt idx="557" formatCode="0.0000">
                  <c:v>100</c:v>
                </c:pt>
                <c:pt idx="558" formatCode="0.0000">
                  <c:v>100</c:v>
                </c:pt>
                <c:pt idx="559" formatCode="0.0000">
                  <c:v>100</c:v>
                </c:pt>
                <c:pt idx="560" formatCode="0.0000">
                  <c:v>100</c:v>
                </c:pt>
                <c:pt idx="561" formatCode="0.0000">
                  <c:v>100</c:v>
                </c:pt>
                <c:pt idx="562" formatCode="0.0000">
                  <c:v>100</c:v>
                </c:pt>
                <c:pt idx="563" formatCode="0.0000">
                  <c:v>100</c:v>
                </c:pt>
                <c:pt idx="564" formatCode="0.0000">
                  <c:v>100</c:v>
                </c:pt>
                <c:pt idx="565" formatCode="0.0000">
                  <c:v>100</c:v>
                </c:pt>
                <c:pt idx="566" formatCode="0.0000">
                  <c:v>100</c:v>
                </c:pt>
                <c:pt idx="567" formatCode="0.0000">
                  <c:v>100</c:v>
                </c:pt>
                <c:pt idx="568" formatCode="0.0000">
                  <c:v>100</c:v>
                </c:pt>
                <c:pt idx="569" formatCode="0.0000">
                  <c:v>100</c:v>
                </c:pt>
                <c:pt idx="570" formatCode="0.0000">
                  <c:v>100</c:v>
                </c:pt>
                <c:pt idx="571" formatCode="0.0000">
                  <c:v>100</c:v>
                </c:pt>
                <c:pt idx="572" formatCode="0.0000">
                  <c:v>100</c:v>
                </c:pt>
                <c:pt idx="573" formatCode="0.0000">
                  <c:v>100</c:v>
                </c:pt>
                <c:pt idx="574" formatCode="0.0000">
                  <c:v>100</c:v>
                </c:pt>
                <c:pt idx="575" formatCode="0.0000">
                  <c:v>100</c:v>
                </c:pt>
                <c:pt idx="576" formatCode="0.0000">
                  <c:v>100</c:v>
                </c:pt>
                <c:pt idx="577" formatCode="0.0000">
                  <c:v>100</c:v>
                </c:pt>
                <c:pt idx="578" formatCode="0.0000">
                  <c:v>100</c:v>
                </c:pt>
                <c:pt idx="579" formatCode="0.0000">
                  <c:v>100</c:v>
                </c:pt>
                <c:pt idx="580" formatCode="0.0000">
                  <c:v>100</c:v>
                </c:pt>
                <c:pt idx="581" formatCode="0.0000">
                  <c:v>100</c:v>
                </c:pt>
                <c:pt idx="582" formatCode="0.0000">
                  <c:v>100</c:v>
                </c:pt>
                <c:pt idx="583" formatCode="0.0000">
                  <c:v>100</c:v>
                </c:pt>
                <c:pt idx="584" formatCode="0.0000">
                  <c:v>100</c:v>
                </c:pt>
                <c:pt idx="585" formatCode="0.0000">
                  <c:v>100</c:v>
                </c:pt>
                <c:pt idx="586" formatCode="0.0000">
                  <c:v>100</c:v>
                </c:pt>
                <c:pt idx="587" formatCode="0.0000">
                  <c:v>100</c:v>
                </c:pt>
                <c:pt idx="588" formatCode="0.0000">
                  <c:v>100</c:v>
                </c:pt>
                <c:pt idx="589" formatCode="0.0000">
                  <c:v>100</c:v>
                </c:pt>
                <c:pt idx="590" formatCode="0.0000">
                  <c:v>100</c:v>
                </c:pt>
                <c:pt idx="591" formatCode="0.0000">
                  <c:v>100</c:v>
                </c:pt>
                <c:pt idx="592" formatCode="0.0000">
                  <c:v>100</c:v>
                </c:pt>
                <c:pt idx="593" formatCode="0.0000">
                  <c:v>100</c:v>
                </c:pt>
                <c:pt idx="594" formatCode="0.0000">
                  <c:v>100</c:v>
                </c:pt>
                <c:pt idx="595" formatCode="0.0000">
                  <c:v>100</c:v>
                </c:pt>
                <c:pt idx="596" formatCode="0.0000">
                  <c:v>100</c:v>
                </c:pt>
                <c:pt idx="597" formatCode="0.0000">
                  <c:v>100.14114318053198</c:v>
                </c:pt>
                <c:pt idx="598" formatCode="0.0000">
                  <c:v>98.311284663271081</c:v>
                </c:pt>
                <c:pt idx="599" formatCode="0.0000">
                  <c:v>98.339219015280136</c:v>
                </c:pt>
                <c:pt idx="600" formatCode="0.0000">
                  <c:v>98.745376344086026</c:v>
                </c:pt>
                <c:pt idx="601" formatCode="0.0000">
                  <c:v>98.568851160158459</c:v>
                </c:pt>
                <c:pt idx="602" formatCode="0.0000">
                  <c:v>98.847855121675167</c:v>
                </c:pt>
                <c:pt idx="603" formatCode="0.0000">
                  <c:v>99.022433503112623</c:v>
                </c:pt>
                <c:pt idx="604" formatCode="0.0000">
                  <c:v>98.786146010186769</c:v>
                </c:pt>
                <c:pt idx="605" formatCode="0.0000">
                  <c:v>98.602150537634415</c:v>
                </c:pt>
                <c:pt idx="606" formatCode="0.0000">
                  <c:v>98.49188455008489</c:v>
                </c:pt>
                <c:pt idx="607" formatCode="0.0000">
                  <c:v>98.511375212224124</c:v>
                </c:pt>
                <c:pt idx="608" formatCode="0.0000">
                  <c:v>98.592574985851726</c:v>
                </c:pt>
                <c:pt idx="609" formatCode="0.0000">
                  <c:v>98.661595925297121</c:v>
                </c:pt>
                <c:pt idx="610" formatCode="0.0000">
                  <c:v>98.7614714204867</c:v>
                </c:pt>
                <c:pt idx="611" formatCode="0.0000">
                  <c:v>98.790379173740789</c:v>
                </c:pt>
                <c:pt idx="612" formatCode="0.0000">
                  <c:v>98.797849462365576</c:v>
                </c:pt>
                <c:pt idx="613" formatCode="0.0000">
                  <c:v>98.603463497453291</c:v>
                </c:pt>
                <c:pt idx="614" formatCode="0.0000">
                  <c:v>98.564165251839256</c:v>
                </c:pt>
                <c:pt idx="615" formatCode="0.0000">
                  <c:v>98.637894736842071</c:v>
                </c:pt>
                <c:pt idx="616" formatCode="0.0000">
                  <c:v>98.786327108092792</c:v>
                </c:pt>
                <c:pt idx="617" formatCode="0.0000">
                  <c:v>98.752552348613449</c:v>
                </c:pt>
                <c:pt idx="618" formatCode="0.0000">
                  <c:v>98.70675721561966</c:v>
                </c:pt>
                <c:pt idx="619" formatCode="0.0000">
                  <c:v>98.589020939445376</c:v>
                </c:pt>
                <c:pt idx="620" formatCode="0.0000">
                  <c:v>98.498404074702876</c:v>
                </c:pt>
                <c:pt idx="621" formatCode="0.0000">
                  <c:v>98.48996038483304</c:v>
                </c:pt>
                <c:pt idx="622" formatCode="0.0000">
                  <c:v>98.534623655913975</c:v>
                </c:pt>
                <c:pt idx="623" formatCode="0.0000">
                  <c:v>98.585942275042441</c:v>
                </c:pt>
                <c:pt idx="624" formatCode="0.0000">
                  <c:v>98.566293152235417</c:v>
                </c:pt>
                <c:pt idx="625" formatCode="0.0000">
                  <c:v>98.569054895302756</c:v>
                </c:pt>
                <c:pt idx="626" formatCode="0.0000">
                  <c:v>98.639049235993184</c:v>
                </c:pt>
                <c:pt idx="627" formatCode="0.0000">
                  <c:v>98.560452744765115</c:v>
                </c:pt>
                <c:pt idx="628" formatCode="0.0000">
                  <c:v>98.312959818902073</c:v>
                </c:pt>
                <c:pt idx="629" formatCode="0.0000">
                  <c:v>98.329688737973939</c:v>
                </c:pt>
                <c:pt idx="630" formatCode="0.0000">
                  <c:v>98.179309564233137</c:v>
                </c:pt>
                <c:pt idx="631" formatCode="0.0000">
                  <c:v>98.234363327673989</c:v>
                </c:pt>
                <c:pt idx="632" formatCode="0.0000">
                  <c:v>98.275291454442524</c:v>
                </c:pt>
                <c:pt idx="633" formatCode="0.0000">
                  <c:v>98.322874929258603</c:v>
                </c:pt>
                <c:pt idx="634" formatCode="0.0000">
                  <c:v>98.153820033955824</c:v>
                </c:pt>
                <c:pt idx="635" formatCode="0.0000">
                  <c:v>97.842829654782079</c:v>
                </c:pt>
                <c:pt idx="636" formatCode="0.0000">
                  <c:v>97.916559139784923</c:v>
                </c:pt>
                <c:pt idx="637" formatCode="0.0000">
                  <c:v>97.886519524617981</c:v>
                </c:pt>
                <c:pt idx="638" formatCode="0.0000">
                  <c:v>97.732405206564778</c:v>
                </c:pt>
                <c:pt idx="639" formatCode="0.0000">
                  <c:v>98.074272778720967</c:v>
                </c:pt>
                <c:pt idx="640" formatCode="0.0000">
                  <c:v>98.210526315789437</c:v>
                </c:pt>
                <c:pt idx="641" formatCode="0.0000">
                  <c:v>98.254374646293101</c:v>
                </c:pt>
                <c:pt idx="642" formatCode="0.0000">
                  <c:v>98.146870401810929</c:v>
                </c:pt>
                <c:pt idx="643" formatCode="0.0000">
                  <c:v>98.159864176570395</c:v>
                </c:pt>
                <c:pt idx="644" formatCode="0.0000">
                  <c:v>98.256004527447587</c:v>
                </c:pt>
                <c:pt idx="645" formatCode="0.0000">
                  <c:v>98.135506508205921</c:v>
                </c:pt>
                <c:pt idx="646" formatCode="0.0000">
                  <c:v>98.135506508205921</c:v>
                </c:pt>
                <c:pt idx="647" formatCode="0.0000">
                  <c:v>98.365953593661487</c:v>
                </c:pt>
                <c:pt idx="648" formatCode="0.0000">
                  <c:v>98.450888511601505</c:v>
                </c:pt>
                <c:pt idx="649" formatCode="0.0000">
                  <c:v>98.08760611205426</c:v>
                </c:pt>
                <c:pt idx="650" formatCode="0.0000">
                  <c:v>98.094102999434014</c:v>
                </c:pt>
                <c:pt idx="651" formatCode="0.0000">
                  <c:v>98.181799660441357</c:v>
                </c:pt>
                <c:pt idx="652" formatCode="0.0000">
                  <c:v>98.046202603282325</c:v>
                </c:pt>
                <c:pt idx="653" formatCode="0.0000">
                  <c:v>98.045229202037291</c:v>
                </c:pt>
                <c:pt idx="654" formatCode="0.0000">
                  <c:v>98.178720996038422</c:v>
                </c:pt>
                <c:pt idx="655" formatCode="0.0000">
                  <c:v>98.319683078664355</c:v>
                </c:pt>
                <c:pt idx="656" formatCode="0.0000">
                  <c:v>98.248556876061073</c:v>
                </c:pt>
                <c:pt idx="657" formatCode="0.0000">
                  <c:v>98.202761743067299</c:v>
                </c:pt>
                <c:pt idx="658" formatCode="0.0000">
                  <c:v>98.388545557441944</c:v>
                </c:pt>
                <c:pt idx="659" formatCode="0.0000">
                  <c:v>98.339015280135783</c:v>
                </c:pt>
                <c:pt idx="660" formatCode="0.0000">
                  <c:v>98.217543859649084</c:v>
                </c:pt>
                <c:pt idx="661" formatCode="0.0000">
                  <c:v>98.139920769666062</c:v>
                </c:pt>
                <c:pt idx="662" formatCode="0.0000">
                  <c:v>98.247266553480443</c:v>
                </c:pt>
                <c:pt idx="663" formatCode="0.0000">
                  <c:v>98.343406904357622</c:v>
                </c:pt>
                <c:pt idx="664" formatCode="0.0000">
                  <c:v>98.617860780984685</c:v>
                </c:pt>
                <c:pt idx="665" formatCode="0.0000">
                  <c:v>98.572065647990897</c:v>
                </c:pt>
                <c:pt idx="666" formatCode="0.0000">
                  <c:v>98.448647425014116</c:v>
                </c:pt>
                <c:pt idx="667" formatCode="0.0000">
                  <c:v>98.402852292020341</c:v>
                </c:pt>
                <c:pt idx="668" formatCode="0.0000">
                  <c:v>98.368262591963742</c:v>
                </c:pt>
                <c:pt idx="669" formatCode="0.0000">
                  <c:v>98.385964912280656</c:v>
                </c:pt>
                <c:pt idx="670" formatCode="0.0000">
                  <c:v>98.220645161290278</c:v>
                </c:pt>
                <c:pt idx="671" formatCode="0.0000">
                  <c:v>98.149518958686983</c:v>
                </c:pt>
                <c:pt idx="672" formatCode="0.0000">
                  <c:v>98.178426711941086</c:v>
                </c:pt>
                <c:pt idx="673" formatCode="0.0000">
                  <c:v>98.203599320882802</c:v>
                </c:pt>
                <c:pt idx="674" formatCode="0.0000">
                  <c:v>98.333355970571546</c:v>
                </c:pt>
                <c:pt idx="675" formatCode="0.0000">
                  <c:v>98.073684210526267</c:v>
                </c:pt>
                <c:pt idx="676" formatCode="0.0000">
                  <c:v>97.99606112054326</c:v>
                </c:pt>
                <c:pt idx="677" formatCode="0.0000">
                  <c:v>97.942795698924684</c:v>
                </c:pt>
                <c:pt idx="678" formatCode="0.0000">
                  <c:v>98.16188873541509</c:v>
                </c:pt>
                <c:pt idx="679" formatCode="0.0000">
                  <c:v>98.287880733016181</c:v>
                </c:pt>
                <c:pt idx="680" formatCode="0.0000">
                  <c:v>98.338739224605106</c:v>
                </c:pt>
                <c:pt idx="681" formatCode="0.0000">
                  <c:v>101.04365517675436</c:v>
                </c:pt>
                <c:pt idx="682" formatCode="0.0000">
                  <c:v>100.87387540030903</c:v>
                </c:pt>
                <c:pt idx="683" formatCode="0.0000">
                  <c:v>100.90363579627028</c:v>
                </c:pt>
                <c:pt idx="684" formatCode="0.0000">
                  <c:v>100.80581260704153</c:v>
                </c:pt>
                <c:pt idx="685" formatCode="0.0000">
                  <c:v>100.80812106978394</c:v>
                </c:pt>
                <c:pt idx="686" formatCode="0.0000">
                  <c:v>100.82617505836906</c:v>
                </c:pt>
                <c:pt idx="687" formatCode="0.0000">
                  <c:v>100.8465437660788</c:v>
                </c:pt>
                <c:pt idx="688" formatCode="0.0000">
                  <c:v>100.74872057685005</c:v>
                </c:pt>
                <c:pt idx="689" formatCode="0.0000">
                  <c:v>100.72131499967627</c:v>
                </c:pt>
                <c:pt idx="690" formatCode="0.0000">
                  <c:v>100.57961757589533</c:v>
                </c:pt>
                <c:pt idx="691" formatCode="0.0000">
                  <c:v>100.60360209814729</c:v>
                </c:pt>
                <c:pt idx="692" formatCode="0.0000">
                  <c:v>100.56523305035073</c:v>
                </c:pt>
                <c:pt idx="693" formatCode="0.0000">
                  <c:v>100.50815478716184</c:v>
                </c:pt>
                <c:pt idx="694" formatCode="0.0000">
                  <c:v>100.49562391892854</c:v>
                </c:pt>
                <c:pt idx="695" formatCode="0.0000">
                  <c:v>100.45876297825136</c:v>
                </c:pt>
                <c:pt idx="696" formatCode="0.0000">
                  <c:v>100.41557603406801</c:v>
                </c:pt>
                <c:pt idx="697" formatCode="0.0000">
                  <c:v>100.58224763299737</c:v>
                </c:pt>
                <c:pt idx="698" formatCode="0.0000">
                  <c:v>100.57316455254424</c:v>
                </c:pt>
                <c:pt idx="699" formatCode="0.0000">
                  <c:v>100.47446261091444</c:v>
                </c:pt>
                <c:pt idx="700" formatCode="0.0000">
                  <c:v>100.44335766962766</c:v>
                </c:pt>
                <c:pt idx="701" formatCode="0.0000">
                  <c:v>100.50974232547753</c:v>
                </c:pt>
                <c:pt idx="702" formatCode="0.0000">
                  <c:v>100.34526298256749</c:v>
                </c:pt>
                <c:pt idx="703" formatCode="0.0000">
                  <c:v>100.33137242006038</c:v>
                </c:pt>
                <c:pt idx="704" formatCode="0.0000">
                  <c:v>100.24373096833511</c:v>
                </c:pt>
                <c:pt idx="705" formatCode="0.0000">
                  <c:v>100.25261288843635</c:v>
                </c:pt>
                <c:pt idx="706" formatCode="0.0000">
                  <c:v>100.16625253533201</c:v>
                </c:pt>
                <c:pt idx="707" formatCode="0.0000">
                  <c:v>100.1881033580668</c:v>
                </c:pt>
                <c:pt idx="708" formatCode="0.0000">
                  <c:v>100.06997472590011</c:v>
                </c:pt>
                <c:pt idx="709" formatCode="0.0000">
                  <c:v>100.13517485713463</c:v>
                </c:pt>
                <c:pt idx="710" formatCode="0.0000">
                  <c:v>100.15200089939475</c:v>
                </c:pt>
                <c:pt idx="711" formatCode="0.0000">
                  <c:v>100.43020859890517</c:v>
                </c:pt>
                <c:pt idx="712" formatCode="0.0000">
                  <c:v>100.41026773413925</c:v>
                </c:pt>
                <c:pt idx="713" formatCode="0.0000">
                  <c:v>100.4232490758456</c:v>
                </c:pt>
                <c:pt idx="714" formatCode="0.0000">
                  <c:v>100.4640585349326</c:v>
                </c:pt>
                <c:pt idx="715" formatCode="0.0000">
                  <c:v>100.50516219090986</c:v>
                </c:pt>
                <c:pt idx="716" formatCode="0.0000">
                  <c:v>100.41093567861977</c:v>
                </c:pt>
                <c:pt idx="717" formatCode="0.0000">
                  <c:v>100.64194251977759</c:v>
                </c:pt>
                <c:pt idx="718" formatCode="0.0000">
                  <c:v>100.67371139050579</c:v>
                </c:pt>
                <c:pt idx="719" formatCode="0.0000">
                  <c:v>100.74590473468162</c:v>
                </c:pt>
                <c:pt idx="720" formatCode="0.0000">
                  <c:v>100.77001869203279</c:v>
                </c:pt>
                <c:pt idx="721" formatCode="0.0000">
                  <c:v>100.78188482576171</c:v>
                </c:pt>
                <c:pt idx="722" formatCode="0.0000">
                  <c:v>100.65666504283566</c:v>
                </c:pt>
                <c:pt idx="723" formatCode="0.0000">
                  <c:v>100.64849959907558</c:v>
                </c:pt>
                <c:pt idx="724" formatCode="0.0000">
                  <c:v>100.74098529729045</c:v>
                </c:pt>
                <c:pt idx="725" formatCode="0.0000">
                  <c:v>100.76428171689169</c:v>
                </c:pt>
                <c:pt idx="726" formatCode="0.0000">
                  <c:v>100.75240748030321</c:v>
                </c:pt>
                <c:pt idx="727" formatCode="0.0000">
                  <c:v>100.69221517240368</c:v>
                </c:pt>
                <c:pt idx="728" formatCode="0.0000">
                  <c:v>100.63513414818625</c:v>
                </c:pt>
                <c:pt idx="729" formatCode="0.0000">
                  <c:v>100.55693442274483</c:v>
                </c:pt>
                <c:pt idx="730" formatCode="0.0000">
                  <c:v>100.54437515785588</c:v>
                </c:pt>
                <c:pt idx="731" formatCode="0.0000">
                  <c:v>100.60320136607889</c:v>
                </c:pt>
                <c:pt idx="732" formatCode="0.0000">
                  <c:v>100.74398364078093</c:v>
                </c:pt>
                <c:pt idx="733" formatCode="0.0000">
                  <c:v>100.74813815165267</c:v>
                </c:pt>
                <c:pt idx="734" formatCode="0.0000">
                  <c:v>98.228324590866009</c:v>
                </c:pt>
                <c:pt idx="735" formatCode="0.0000">
                  <c:v>98.401882212593733</c:v>
                </c:pt>
                <c:pt idx="736" formatCode="0.0000">
                  <c:v>98.565483836971367</c:v>
                </c:pt>
                <c:pt idx="737" formatCode="0.0000">
                  <c:v>98.565297163283546</c:v>
                </c:pt>
                <c:pt idx="738" formatCode="0.0000">
                  <c:v>98.724270017902299</c:v>
                </c:pt>
                <c:pt idx="739" formatCode="0.0000">
                  <c:v>98.730406358297202</c:v>
                </c:pt>
                <c:pt idx="740" formatCode="0.0000">
                  <c:v>98.595484408055256</c:v>
                </c:pt>
                <c:pt idx="741" formatCode="0.0000">
                  <c:v>98.753129131997369</c:v>
                </c:pt>
                <c:pt idx="742" formatCode="0.0000">
                  <c:v>98.831018990524598</c:v>
                </c:pt>
                <c:pt idx="743" formatCode="0.0000">
                  <c:v>98.827825113735031</c:v>
                </c:pt>
                <c:pt idx="744" formatCode="0.0000">
                  <c:v>98.813236576870338</c:v>
                </c:pt>
                <c:pt idx="745" formatCode="0.0000">
                  <c:v>98.578147113686626</c:v>
                </c:pt>
                <c:pt idx="746" formatCode="0.0000">
                  <c:v>98.599607593124006</c:v>
                </c:pt>
                <c:pt idx="747" formatCode="0.0000">
                  <c:v>98.810679141331264</c:v>
                </c:pt>
                <c:pt idx="748" formatCode="0.0000">
                  <c:v>98.762305970141298</c:v>
                </c:pt>
                <c:pt idx="749" formatCode="0.0000">
                  <c:v>98.853362106123143</c:v>
                </c:pt>
                <c:pt idx="750" formatCode="0.0000">
                  <c:v>98.749116242989203</c:v>
                </c:pt>
                <c:pt idx="751" formatCode="0.0000">
                  <c:v>98.574025919240597</c:v>
                </c:pt>
                <c:pt idx="752" formatCode="0.0000">
                  <c:v>98.531307490567215</c:v>
                </c:pt>
                <c:pt idx="753" formatCode="0.0000">
                  <c:v>98.374923750394771</c:v>
                </c:pt>
                <c:pt idx="754" formatCode="0.0000">
                  <c:v>98.251404340110454</c:v>
                </c:pt>
                <c:pt idx="755" formatCode="0.0000">
                  <c:v>98.313310912767932</c:v>
                </c:pt>
                <c:pt idx="756" formatCode="0.0000">
                  <c:v>98.391346833734417</c:v>
                </c:pt>
                <c:pt idx="757" formatCode="0.0000">
                  <c:v>98.239216073487199</c:v>
                </c:pt>
                <c:pt idx="758" formatCode="0.0000">
                  <c:v>98.386059861598483</c:v>
                </c:pt>
                <c:pt idx="759" formatCode="0.0000">
                  <c:v>98.579307803154421</c:v>
                </c:pt>
                <c:pt idx="760" formatCode="0.0000">
                  <c:v>98.705696673557242</c:v>
                </c:pt>
                <c:pt idx="761" formatCode="0.0000">
                  <c:v>98.575232412507091</c:v>
                </c:pt>
                <c:pt idx="762" formatCode="0.0000">
                  <c:v>98.551712492334744</c:v>
                </c:pt>
                <c:pt idx="763" formatCode="0.0000">
                  <c:v>98.611875050785841</c:v>
                </c:pt>
                <c:pt idx="764" formatCode="0.0000">
                  <c:v>98.757787850975149</c:v>
                </c:pt>
                <c:pt idx="765" formatCode="0.0000">
                  <c:v>98.584378325766167</c:v>
                </c:pt>
                <c:pt idx="766" formatCode="0.0000">
                  <c:v>98.527851081414084</c:v>
                </c:pt>
                <c:pt idx="767" formatCode="0.0000">
                  <c:v>98.443866399506419</c:v>
                </c:pt>
                <c:pt idx="768" formatCode="0.0000">
                  <c:v>98.514328798418333</c:v>
                </c:pt>
                <c:pt idx="769" formatCode="0.0000">
                  <c:v>98.57048904262939</c:v>
                </c:pt>
                <c:pt idx="770" formatCode="0.0000">
                  <c:v>98.485492223482893</c:v>
                </c:pt>
                <c:pt idx="771" formatCode="0.0000">
                  <c:v>98.564573773467487</c:v>
                </c:pt>
                <c:pt idx="772" formatCode="0.0000">
                  <c:v>98.631490452278072</c:v>
                </c:pt>
                <c:pt idx="773" formatCode="0.0000">
                  <c:v>98.798373274384772</c:v>
                </c:pt>
                <c:pt idx="774" formatCode="0.0000">
                  <c:v>98.966736227623343</c:v>
                </c:pt>
                <c:pt idx="775" formatCode="0.0000">
                  <c:v>99.003571525414259</c:v>
                </c:pt>
                <c:pt idx="776" formatCode="0.0000">
                  <c:v>99.010513848287218</c:v>
                </c:pt>
                <c:pt idx="777" formatCode="0.0000">
                  <c:v>99.227943803394126</c:v>
                </c:pt>
                <c:pt idx="778" formatCode="0.0000">
                  <c:v>99.308575348672051</c:v>
                </c:pt>
                <c:pt idx="779" formatCode="0.0000">
                  <c:v>99.723715089133535</c:v>
                </c:pt>
                <c:pt idx="780" formatCode="0.0000">
                  <c:v>99.973017098051102</c:v>
                </c:pt>
                <c:pt idx="781" formatCode="0.0000">
                  <c:v>99.884817141411517</c:v>
                </c:pt>
                <c:pt idx="782" formatCode="0.0000">
                  <c:v>100.02509536489694</c:v>
                </c:pt>
                <c:pt idx="783" formatCode="0.0000">
                  <c:v>99.87119835454989</c:v>
                </c:pt>
                <c:pt idx="784" formatCode="0.0000">
                  <c:v>99.766436266553669</c:v>
                </c:pt>
                <c:pt idx="785" formatCode="0.0000">
                  <c:v>99.814524598773403</c:v>
                </c:pt>
                <c:pt idx="786" formatCode="0.0000">
                  <c:v>99.630196405541781</c:v>
                </c:pt>
                <c:pt idx="787" formatCode="0.0000">
                  <c:v>100.03597336012842</c:v>
                </c:pt>
                <c:pt idx="788" formatCode="0.0000">
                  <c:v>99.805395905641817</c:v>
                </c:pt>
                <c:pt idx="789" formatCode="0.0000">
                  <c:v>99.921864496578763</c:v>
                </c:pt>
                <c:pt idx="790" formatCode="0.0000">
                  <c:v>100.00947552615067</c:v>
                </c:pt>
                <c:pt idx="791" formatCode="0.0000">
                  <c:v>100.1335060429449</c:v>
                </c:pt>
                <c:pt idx="792" formatCode="0.0000">
                  <c:v>100.20114966345091</c:v>
                </c:pt>
                <c:pt idx="793" formatCode="0.0000">
                  <c:v>100.36080933961411</c:v>
                </c:pt>
                <c:pt idx="794" formatCode="0.0000">
                  <c:v>100.20949257664805</c:v>
                </c:pt>
                <c:pt idx="795" formatCode="0.0000">
                  <c:v>100.35206134941788</c:v>
                </c:pt>
                <c:pt idx="796" formatCode="0.0000">
                  <c:v>100.09361850589843</c:v>
                </c:pt>
                <c:pt idx="797" formatCode="0.0000">
                  <c:v>99.931863184128659</c:v>
                </c:pt>
                <c:pt idx="798" formatCode="0.0000">
                  <c:v>100.17427322267874</c:v>
                </c:pt>
                <c:pt idx="799" formatCode="0.0000">
                  <c:v>100.49735309467009</c:v>
                </c:pt>
                <c:pt idx="800" formatCode="0.0000">
                  <c:v>100.45559247514592</c:v>
                </c:pt>
                <c:pt idx="801" formatCode="0.0000">
                  <c:v>100.37662985585926</c:v>
                </c:pt>
                <c:pt idx="802" formatCode="0.0000">
                  <c:v>100.44178001319186</c:v>
                </c:pt>
                <c:pt idx="803" formatCode="0.0000">
                  <c:v>100.73292454613384</c:v>
                </c:pt>
                <c:pt idx="804" formatCode="0.0000">
                  <c:v>101.0060740901795</c:v>
                </c:pt>
                <c:pt idx="805" formatCode="0.0000">
                  <c:v>101.26932019692545</c:v>
                </c:pt>
                <c:pt idx="806" formatCode="0.0000">
                  <c:v>101.40436762207656</c:v>
                </c:pt>
                <c:pt idx="807" formatCode="0.0000">
                  <c:v>101.33378685294603</c:v>
                </c:pt>
                <c:pt idx="808" formatCode="0.0000">
                  <c:v>101.87457360459162</c:v>
                </c:pt>
                <c:pt idx="809" formatCode="0.0000">
                  <c:v>101.84447013955027</c:v>
                </c:pt>
                <c:pt idx="810" formatCode="0.0000">
                  <c:v>102.31711698269399</c:v>
                </c:pt>
                <c:pt idx="811" formatCode="0.0000">
                  <c:v>103.27867214748289</c:v>
                </c:pt>
                <c:pt idx="812" formatCode="0.0000">
                  <c:v>103.08186746734079</c:v>
                </c:pt>
                <c:pt idx="813" formatCode="0.0000">
                  <c:v>102.8709238335834</c:v>
                </c:pt>
                <c:pt idx="814" formatCode="0.0000">
                  <c:v>102.23957564575552</c:v>
                </c:pt>
                <c:pt idx="815" formatCode="0.0000">
                  <c:v>102.40428977661986</c:v>
                </c:pt>
                <c:pt idx="816" formatCode="0.0000">
                  <c:v>102.48026224771569</c:v>
                </c:pt>
                <c:pt idx="817" formatCode="0.0000">
                  <c:v>103.17477281148429</c:v>
                </c:pt>
                <c:pt idx="818" formatCode="0.0000">
                  <c:v>103.37171497535518</c:v>
                </c:pt>
                <c:pt idx="819" formatCode="0.0000">
                  <c:v>103.51313729151312</c:v>
                </c:pt>
                <c:pt idx="820" formatCode="0.0000">
                  <c:v>102.97327099238028</c:v>
                </c:pt>
                <c:pt idx="821" formatCode="0.0000">
                  <c:v>102.74066663908937</c:v>
                </c:pt>
                <c:pt idx="822" formatCode="0.0000">
                  <c:v>102.36908914789522</c:v>
                </c:pt>
                <c:pt idx="823" formatCode="0.0000">
                  <c:v>102.30503081767577</c:v>
                </c:pt>
                <c:pt idx="824" formatCode="0.0000">
                  <c:v>102.40559207419591</c:v>
                </c:pt>
                <c:pt idx="825" formatCode="0.0000">
                  <c:v>102.22357354757369</c:v>
                </c:pt>
                <c:pt idx="826" formatCode="0.0000">
                  <c:v>102.48976925557704</c:v>
                </c:pt>
                <c:pt idx="827" formatCode="0.0000">
                  <c:v>102.34548190958033</c:v>
                </c:pt>
                <c:pt idx="828" formatCode="0.0000">
                  <c:v>102.39549805568578</c:v>
                </c:pt>
                <c:pt idx="829" formatCode="0.0000">
                  <c:v>102.67230105408136</c:v>
                </c:pt>
                <c:pt idx="830" formatCode="0.0000">
                  <c:v>102.55166971029787</c:v>
                </c:pt>
                <c:pt idx="831" formatCode="0.0000">
                  <c:v>103.08114925931177</c:v>
                </c:pt>
                <c:pt idx="832" formatCode="0.0000">
                  <c:v>102.99145073425142</c:v>
                </c:pt>
                <c:pt idx="833" formatCode="0.0000">
                  <c:v>102.7985354779364</c:v>
                </c:pt>
                <c:pt idx="834" formatCode="0.0000">
                  <c:v>102.72884847097239</c:v>
                </c:pt>
                <c:pt idx="835" formatCode="0.0000">
                  <c:v>102.81871243753527</c:v>
                </c:pt>
                <c:pt idx="836" formatCode="0.0000">
                  <c:v>102.29647940465701</c:v>
                </c:pt>
                <c:pt idx="837" formatCode="0.0000">
                  <c:v>102.32025050677456</c:v>
                </c:pt>
                <c:pt idx="838" formatCode="0.0000">
                  <c:v>102.44760887550997</c:v>
                </c:pt>
                <c:pt idx="839" formatCode="0.0000">
                  <c:v>103.12069430248208</c:v>
                </c:pt>
                <c:pt idx="840" formatCode="0.0000">
                  <c:v>102.7397052268046</c:v>
                </c:pt>
                <c:pt idx="841" formatCode="0.0000">
                  <c:v>102.86714983783052</c:v>
                </c:pt>
                <c:pt idx="842" formatCode="0.0000">
                  <c:v>102.83884377350635</c:v>
                </c:pt>
                <c:pt idx="843" formatCode="0.0000">
                  <c:v>102.72917030995544</c:v>
                </c:pt>
                <c:pt idx="844" formatCode="0.0000">
                  <c:v>102.9893526839774</c:v>
                </c:pt>
                <c:pt idx="845" formatCode="0.0000">
                  <c:v>103.06384140018385</c:v>
                </c:pt>
                <c:pt idx="846" formatCode="0.0000">
                  <c:v>102.78551087543508</c:v>
                </c:pt>
                <c:pt idx="847" formatCode="0.0000">
                  <c:v>102.96116437436402</c:v>
                </c:pt>
                <c:pt idx="848" formatCode="0.0000">
                  <c:v>103.06691276135744</c:v>
                </c:pt>
                <c:pt idx="849" formatCode="0.0000">
                  <c:v>103.10514162072606</c:v>
                </c:pt>
                <c:pt idx="850" formatCode="0.0000">
                  <c:v>103.20696335407398</c:v>
                </c:pt>
                <c:pt idx="851" formatCode="0.0000">
                  <c:v>103.35774638435211</c:v>
                </c:pt>
                <c:pt idx="852" formatCode="0.0000">
                  <c:v>103.86002967621198</c:v>
                </c:pt>
                <c:pt idx="853" formatCode="0.0000">
                  <c:v>104.13319251380344</c:v>
                </c:pt>
                <c:pt idx="854" formatCode="0.0000">
                  <c:v>104.22774435510296</c:v>
                </c:pt>
                <c:pt idx="855" formatCode="0.0000">
                  <c:v>104.37137816105452</c:v>
                </c:pt>
                <c:pt idx="856" formatCode="0.0000">
                  <c:v>103.99708048776581</c:v>
                </c:pt>
                <c:pt idx="857" formatCode="0.0000">
                  <c:v>103.85885794342586</c:v>
                </c:pt>
                <c:pt idx="858" formatCode="0.0000">
                  <c:v>103.2467735313765</c:v>
                </c:pt>
                <c:pt idx="859" formatCode="0.0000">
                  <c:v>103.21689613391753</c:v>
                </c:pt>
                <c:pt idx="860" formatCode="0.0000">
                  <c:v>103.16782326343427</c:v>
                </c:pt>
                <c:pt idx="861" formatCode="0.0000">
                  <c:v>103.04523866545898</c:v>
                </c:pt>
                <c:pt idx="862" formatCode="0.0000">
                  <c:v>103.08534235167403</c:v>
                </c:pt>
                <c:pt idx="863" formatCode="0.0000">
                  <c:v>103.11896987797738</c:v>
                </c:pt>
                <c:pt idx="864" formatCode="0.0000">
                  <c:v>103.38722343020743</c:v>
                </c:pt>
                <c:pt idx="865" formatCode="0.0000">
                  <c:v>103.51006167642953</c:v>
                </c:pt>
                <c:pt idx="866" formatCode="0.0000">
                  <c:v>103.62857192781701</c:v>
                </c:pt>
                <c:pt idx="867" formatCode="0.0000">
                  <c:v>103.94181742341992</c:v>
                </c:pt>
                <c:pt idx="868" formatCode="0.0000">
                  <c:v>103.73585330053336</c:v>
                </c:pt>
                <c:pt idx="869" formatCode="0.0000">
                  <c:v>103.80029986433341</c:v>
                </c:pt>
                <c:pt idx="870" formatCode="0.0000">
                  <c:v>103.8211478127578</c:v>
                </c:pt>
                <c:pt idx="871" formatCode="0.0000">
                  <c:v>103.68021598784038</c:v>
                </c:pt>
                <c:pt idx="872" formatCode="0.0000">
                  <c:v>103.83283125788054</c:v>
                </c:pt>
                <c:pt idx="873" formatCode="0.0000">
                  <c:v>103.77575425437908</c:v>
                </c:pt>
                <c:pt idx="874" formatCode="0.0000">
                  <c:v>103.80820300786402</c:v>
                </c:pt>
                <c:pt idx="875" formatCode="0.0000">
                  <c:v>103.86150696235465</c:v>
                </c:pt>
                <c:pt idx="876" formatCode="0.0000">
                  <c:v>104.08066018651741</c:v>
                </c:pt>
                <c:pt idx="877" formatCode="0.0000">
                  <c:v>104.13229052686734</c:v>
                </c:pt>
                <c:pt idx="878" formatCode="0.0000">
                  <c:v>104.11847324244418</c:v>
                </c:pt>
                <c:pt idx="879" formatCode="0.0000">
                  <c:v>104.08706459891405</c:v>
                </c:pt>
                <c:pt idx="880" formatCode="0.0000">
                  <c:v>104.0673664950791</c:v>
                </c:pt>
                <c:pt idx="881" formatCode="0.0000">
                  <c:v>103.63109190202431</c:v>
                </c:pt>
                <c:pt idx="882" formatCode="0.0000">
                  <c:v>103.68564763287318</c:v>
                </c:pt>
                <c:pt idx="883" formatCode="0.0000">
                  <c:v>103.74071234432809</c:v>
                </c:pt>
                <c:pt idx="884" formatCode="0.0000">
                  <c:v>103.73273691009798</c:v>
                </c:pt>
                <c:pt idx="885" formatCode="0.0000">
                  <c:v>103.77491620223299</c:v>
                </c:pt>
                <c:pt idx="886" formatCode="0.0000">
                  <c:v>103.5598476431195</c:v>
                </c:pt>
                <c:pt idx="887" formatCode="0.0000">
                  <c:v>103.63708814447952</c:v>
                </c:pt>
                <c:pt idx="888" formatCode="0.0000">
                  <c:v>103.53435148062108</c:v>
                </c:pt>
                <c:pt idx="889" formatCode="0.0000">
                  <c:v>103.60945099826473</c:v>
                </c:pt>
                <c:pt idx="890" formatCode="0.0000">
                  <c:v>103.45854348090828</c:v>
                </c:pt>
                <c:pt idx="891" formatCode="0.0000">
                  <c:v>103.32513687104996</c:v>
                </c:pt>
                <c:pt idx="892" formatCode="0.0000">
                  <c:v>103.08822533221391</c:v>
                </c:pt>
                <c:pt idx="893" formatCode="0.0000">
                  <c:v>102.9599989154915</c:v>
                </c:pt>
                <c:pt idx="894" formatCode="0.0000">
                  <c:v>102.93446995509865</c:v>
                </c:pt>
                <c:pt idx="895" formatCode="0.0000">
                  <c:v>102.78447821167728</c:v>
                </c:pt>
                <c:pt idx="896" formatCode="0.0000">
                  <c:v>102.85116831889583</c:v>
                </c:pt>
                <c:pt idx="897" formatCode="0.0000">
                  <c:v>102.78773925475069</c:v>
                </c:pt>
                <c:pt idx="898" formatCode="0.0000">
                  <c:v>102.4355592607475</c:v>
                </c:pt>
                <c:pt idx="899" formatCode="0.0000">
                  <c:v>102.49264312287151</c:v>
                </c:pt>
                <c:pt idx="900" formatCode="0.0000">
                  <c:v>102.59825125978598</c:v>
                </c:pt>
                <c:pt idx="901" formatCode="0.0000">
                  <c:v>102.60821003406978</c:v>
                </c:pt>
                <c:pt idx="902" formatCode="0.0000">
                  <c:v>102.4034463551494</c:v>
                </c:pt>
                <c:pt idx="903" formatCode="0.0000">
                  <c:v>102.25543566997834</c:v>
                </c:pt>
                <c:pt idx="904" formatCode="0.0000">
                  <c:v>102.1234428919048</c:v>
                </c:pt>
                <c:pt idx="905" formatCode="0.0000">
                  <c:v>102.0101827772754</c:v>
                </c:pt>
                <c:pt idx="906" formatCode="0.0000">
                  <c:v>102.08273979869493</c:v>
                </c:pt>
                <c:pt idx="907" formatCode="0.0000">
                  <c:v>102.15638411341807</c:v>
                </c:pt>
                <c:pt idx="908" formatCode="0.0000">
                  <c:v>102.29977220433437</c:v>
                </c:pt>
                <c:pt idx="909" formatCode="0.0000">
                  <c:v>102.22088724468308</c:v>
                </c:pt>
                <c:pt idx="910" formatCode="0.0000">
                  <c:v>102.29347574086027</c:v>
                </c:pt>
                <c:pt idx="911" formatCode="0.0000">
                  <c:v>102.28382948910047</c:v>
                </c:pt>
                <c:pt idx="912" formatCode="0.0000">
                  <c:v>102.50123113074181</c:v>
                </c:pt>
                <c:pt idx="913" formatCode="0.0000">
                  <c:v>102.351903861373</c:v>
                </c:pt>
                <c:pt idx="914" formatCode="0.0000">
                  <c:v>102.16523082238578</c:v>
                </c:pt>
                <c:pt idx="915" formatCode="0.0000">
                  <c:v>102.28364481635795</c:v>
                </c:pt>
                <c:pt idx="916" formatCode="0.0000">
                  <c:v>102.45132076978103</c:v>
                </c:pt>
                <c:pt idx="917" formatCode="0.0000">
                  <c:v>102.45846635081288</c:v>
                </c:pt>
                <c:pt idx="918" formatCode="0.0000">
                  <c:v>102.55218148307593</c:v>
                </c:pt>
                <c:pt idx="919" formatCode="0.0000">
                  <c:v>102.57608476553608</c:v>
                </c:pt>
                <c:pt idx="920" formatCode="0.0000">
                  <c:v>102.66274432955306</c:v>
                </c:pt>
                <c:pt idx="921" formatCode="0.0000">
                  <c:v>102.54678012742215</c:v>
                </c:pt>
                <c:pt idx="922" formatCode="0.0000">
                  <c:v>102.53143308222722</c:v>
                </c:pt>
                <c:pt idx="923" formatCode="0.0000">
                  <c:v>102.5490447188682</c:v>
                </c:pt>
                <c:pt idx="924" formatCode="0.0000">
                  <c:v>102.66550620376947</c:v>
                </c:pt>
                <c:pt idx="925" formatCode="0.0000">
                  <c:v>102.93275326123015</c:v>
                </c:pt>
                <c:pt idx="926" formatCode="0.0000">
                  <c:v>102.88473154296338</c:v>
                </c:pt>
                <c:pt idx="927" formatCode="0.0000">
                  <c:v>102.59819881366201</c:v>
                </c:pt>
                <c:pt idx="928" formatCode="0.0000">
                  <c:v>102.34505443143522</c:v>
                </c:pt>
                <c:pt idx="929" formatCode="0.0000">
                  <c:v>102.50403037178029</c:v>
                </c:pt>
                <c:pt idx="930" formatCode="0.0000">
                  <c:v>102.36466061533753</c:v>
                </c:pt>
                <c:pt idx="931" formatCode="0.0000">
                  <c:v>102.44144278538947</c:v>
                </c:pt>
                <c:pt idx="932" formatCode="0.0000">
                  <c:v>102.42595536272121</c:v>
                </c:pt>
                <c:pt idx="933" formatCode="0.0000">
                  <c:v>102.46955695191362</c:v>
                </c:pt>
                <c:pt idx="934" formatCode="0.0000">
                  <c:v>102.52618655494321</c:v>
                </c:pt>
                <c:pt idx="935" formatCode="0.0000">
                  <c:v>102.51541942131368</c:v>
                </c:pt>
                <c:pt idx="936" formatCode="0.0000">
                  <c:v>102.793405888536</c:v>
                </c:pt>
                <c:pt idx="937" formatCode="0.0000">
                  <c:v>102.85536071991486</c:v>
                </c:pt>
                <c:pt idx="938" formatCode="0.0000">
                  <c:v>102.63035498021149</c:v>
                </c:pt>
                <c:pt idx="939" formatCode="0.0000">
                  <c:v>102.63944251354225</c:v>
                </c:pt>
                <c:pt idx="940" formatCode="0.0000">
                  <c:v>102.89639964056391</c:v>
                </c:pt>
                <c:pt idx="941" formatCode="0.0000">
                  <c:v>102.98851018397453</c:v>
                </c:pt>
                <c:pt idx="942" formatCode="0.0000">
                  <c:v>102.94063160790874</c:v>
                </c:pt>
                <c:pt idx="943" formatCode="0.0000">
                  <c:v>102.89045240307088</c:v>
                </c:pt>
                <c:pt idx="944" formatCode="0.0000">
                  <c:v>102.86855451559403</c:v>
                </c:pt>
                <c:pt idx="945" formatCode="0.0000">
                  <c:v>102.99220699340611</c:v>
                </c:pt>
                <c:pt idx="946" formatCode="0.0000">
                  <c:v>103.2367380659674</c:v>
                </c:pt>
                <c:pt idx="947" formatCode="0.0000">
                  <c:v>103.51226017477715</c:v>
                </c:pt>
                <c:pt idx="948" formatCode="0.0000">
                  <c:v>103.48829785842966</c:v>
                </c:pt>
                <c:pt idx="949" formatCode="0.0000">
                  <c:v>103.41746761639854</c:v>
                </c:pt>
                <c:pt idx="950" formatCode="0.0000">
                  <c:v>103.52522835734599</c:v>
                </c:pt>
                <c:pt idx="951" formatCode="0.0000">
                  <c:v>103.62991467511516</c:v>
                </c:pt>
                <c:pt idx="952" formatCode="0.0000">
                  <c:v>103.4747416610184</c:v>
                </c:pt>
                <c:pt idx="953" formatCode="0.0000">
                  <c:v>103.55185775770317</c:v>
                </c:pt>
                <c:pt idx="954" formatCode="0.0000">
                  <c:v>103.69247382563258</c:v>
                </c:pt>
                <c:pt idx="955" formatCode="0.0000">
                  <c:v>103.71639102642925</c:v>
                </c:pt>
                <c:pt idx="956" formatCode="0.0000">
                  <c:v>103.8315749241948</c:v>
                </c:pt>
                <c:pt idx="957" formatCode="0.0000">
                  <c:v>103.77949327816125</c:v>
                </c:pt>
                <c:pt idx="958" formatCode="0.0000">
                  <c:v>103.79300843225947</c:v>
                </c:pt>
                <c:pt idx="959" formatCode="0.0000">
                  <c:v>103.85224386513707</c:v>
                </c:pt>
                <c:pt idx="960" formatCode="0.0000">
                  <c:v>103.6332817971614</c:v>
                </c:pt>
                <c:pt idx="961" formatCode="0.0000">
                  <c:v>103.61808946180795</c:v>
                </c:pt>
                <c:pt idx="962" formatCode="0.0000">
                  <c:v>103.61019800921625</c:v>
                </c:pt>
                <c:pt idx="963" formatCode="0.0000">
                  <c:v>103.64075384241779</c:v>
                </c:pt>
                <c:pt idx="964" formatCode="0.0000">
                  <c:v>103.83972477879868</c:v>
                </c:pt>
                <c:pt idx="965" formatCode="0.0000">
                  <c:v>103.88465644052771</c:v>
                </c:pt>
                <c:pt idx="966" formatCode="0.0000">
                  <c:v>104.11473661270037</c:v>
                </c:pt>
                <c:pt idx="967" formatCode="0.0000">
                  <c:v>104.3322326376905</c:v>
                </c:pt>
                <c:pt idx="968" formatCode="0.0000">
                  <c:v>104.26197166071719</c:v>
                </c:pt>
                <c:pt idx="969" formatCode="0.0000">
                  <c:v>104.32527714402677</c:v>
                </c:pt>
                <c:pt idx="970" formatCode="0.0000">
                  <c:v>104.54544918189346</c:v>
                </c:pt>
                <c:pt idx="971" formatCode="0.0000">
                  <c:v>104.64079686524732</c:v>
                </c:pt>
                <c:pt idx="972" formatCode="0.0000">
                  <c:v>104.70233879967988</c:v>
                </c:pt>
                <c:pt idx="973" formatCode="0.0000">
                  <c:v>104.74066027385811</c:v>
                </c:pt>
                <c:pt idx="974" formatCode="0.0000">
                  <c:v>104.72989747849408</c:v>
                </c:pt>
                <c:pt idx="975" formatCode="0.0000">
                  <c:v>104.75448462741754</c:v>
                </c:pt>
                <c:pt idx="976" formatCode="0.0000">
                  <c:v>104.70582127565014</c:v>
                </c:pt>
                <c:pt idx="977" formatCode="0.0000">
                  <c:v>105.03973003671629</c:v>
                </c:pt>
                <c:pt idx="978" formatCode="0.0000">
                  <c:v>105.01893090925833</c:v>
                </c:pt>
                <c:pt idx="979" formatCode="0.0000">
                  <c:v>104.8892090722894</c:v>
                </c:pt>
                <c:pt idx="980" formatCode="0.0000">
                  <c:v>104.82640509528866</c:v>
                </c:pt>
                <c:pt idx="981" formatCode="0.0000">
                  <c:v>104.82582424341307</c:v>
                </c:pt>
                <c:pt idx="982" formatCode="0.0000">
                  <c:v>104.99910198211764</c:v>
                </c:pt>
                <c:pt idx="983" formatCode="0.0000">
                  <c:v>105.24670608696063</c:v>
                </c:pt>
                <c:pt idx="984" formatCode="0.0000">
                  <c:v>104.52129712002944</c:v>
                </c:pt>
                <c:pt idx="985" formatCode="0.0000">
                  <c:v>104.29365803227854</c:v>
                </c:pt>
                <c:pt idx="986" formatCode="0.0000">
                  <c:v>104.2981392931774</c:v>
                </c:pt>
                <c:pt idx="987" formatCode="0.0000">
                  <c:v>104.17585889954518</c:v>
                </c:pt>
                <c:pt idx="988" formatCode="0.0000">
                  <c:v>103.99380273664649</c:v>
                </c:pt>
                <c:pt idx="989" formatCode="0.0000">
                  <c:v>104.10721562170282</c:v>
                </c:pt>
                <c:pt idx="990" formatCode="0.0000">
                  <c:v>104.03797609933036</c:v>
                </c:pt>
                <c:pt idx="991" formatCode="0.0000">
                  <c:v>104.10228720549601</c:v>
                </c:pt>
                <c:pt idx="992" formatCode="0.0000">
                  <c:v>104.07031684163073</c:v>
                </c:pt>
                <c:pt idx="993" formatCode="0.0000">
                  <c:v>104.10626613985181</c:v>
                </c:pt>
                <c:pt idx="994" formatCode="0.0000">
                  <c:v>104.02096418196625</c:v>
                </c:pt>
                <c:pt idx="995" formatCode="0.0000">
                  <c:v>104.03368502381853</c:v>
                </c:pt>
                <c:pt idx="996" formatCode="0.0000">
                  <c:v>103.82410756342739</c:v>
                </c:pt>
                <c:pt idx="997" formatCode="0.0000">
                  <c:v>103.85468941682521</c:v>
                </c:pt>
                <c:pt idx="998" formatCode="0.0000">
                  <c:v>104.13538797266399</c:v>
                </c:pt>
                <c:pt idx="999" formatCode="0.0000">
                  <c:v>104.23313688893981</c:v>
                </c:pt>
                <c:pt idx="1000" formatCode="0.0000">
                  <c:v>104.357200101454</c:v>
                </c:pt>
                <c:pt idx="1001" formatCode="0.0000">
                  <c:v>104.2847748056154</c:v>
                </c:pt>
                <c:pt idx="1002" formatCode="0.0000">
                  <c:v>104.08393392669043</c:v>
                </c:pt>
                <c:pt idx="1003" formatCode="0.0000">
                  <c:v>104.0804337789947</c:v>
                </c:pt>
                <c:pt idx="1004" formatCode="0.0000">
                  <c:v>103.8280734218131</c:v>
                </c:pt>
                <c:pt idx="1005" formatCode="0.0000">
                  <c:v>103.82722871056728</c:v>
                </c:pt>
                <c:pt idx="1006" formatCode="0.0000">
                  <c:v>103.76874975574752</c:v>
                </c:pt>
                <c:pt idx="1007" formatCode="0.0000">
                  <c:v>103.82578749210569</c:v>
                </c:pt>
                <c:pt idx="1008" formatCode="0.0000">
                  <c:v>103.82368731040631</c:v>
                </c:pt>
                <c:pt idx="1009" formatCode="0.0000">
                  <c:v>103.98520085724448</c:v>
                </c:pt>
                <c:pt idx="1010" formatCode="0.0000">
                  <c:v>103.95458301351835</c:v>
                </c:pt>
                <c:pt idx="1011" formatCode="0.0000">
                  <c:v>103.80902101489056</c:v>
                </c:pt>
                <c:pt idx="1012" formatCode="0.0000">
                  <c:v>103.85256930023291</c:v>
                </c:pt>
                <c:pt idx="1013" formatCode="0.0000">
                  <c:v>104.02865202174421</c:v>
                </c:pt>
                <c:pt idx="1014" formatCode="0.0000">
                  <c:v>103.89410251091773</c:v>
                </c:pt>
                <c:pt idx="1015" formatCode="0.0000">
                  <c:v>103.83935782151903</c:v>
                </c:pt>
                <c:pt idx="1016" formatCode="0.0000">
                  <c:v>103.80121682916142</c:v>
                </c:pt>
                <c:pt idx="1017" formatCode="0.0000">
                  <c:v>103.70094329970992</c:v>
                </c:pt>
                <c:pt idx="1018" formatCode="0.0000">
                  <c:v>103.78763566499414</c:v>
                </c:pt>
                <c:pt idx="1019" formatCode="0.0000">
                  <c:v>103.90522155264739</c:v>
                </c:pt>
                <c:pt idx="1020" formatCode="0.0000">
                  <c:v>104.16195773275724</c:v>
                </c:pt>
                <c:pt idx="1021" formatCode="0.0000">
                  <c:v>104.35790747030423</c:v>
                </c:pt>
                <c:pt idx="1022" formatCode="0.0000">
                  <c:v>104.34022201823279</c:v>
                </c:pt>
                <c:pt idx="1023" formatCode="0.0000">
                  <c:v>104.12296142412612</c:v>
                </c:pt>
                <c:pt idx="1024" formatCode="0.0000">
                  <c:v>103.96243341531436</c:v>
                </c:pt>
                <c:pt idx="1025" formatCode="0.0000">
                  <c:v>103.95318097372403</c:v>
                </c:pt>
                <c:pt idx="1026" formatCode="0.0000">
                  <c:v>104.00039565868467</c:v>
                </c:pt>
                <c:pt idx="1027" formatCode="0.0000">
                  <c:v>104.01369560302219</c:v>
                </c:pt>
                <c:pt idx="1028" formatCode="0.0000">
                  <c:v>104.13698942896481</c:v>
                </c:pt>
                <c:pt idx="1029" formatCode="0.0000">
                  <c:v>103.87116615144045</c:v>
                </c:pt>
                <c:pt idx="1030" formatCode="0.0000">
                  <c:v>103.81302762496291</c:v>
                </c:pt>
                <c:pt idx="1031" formatCode="0.0000">
                  <c:v>103.96234848828811</c:v>
                </c:pt>
                <c:pt idx="1032" formatCode="0.0000">
                  <c:v>103.97649210260754</c:v>
                </c:pt>
                <c:pt idx="1033" formatCode="0.0000">
                  <c:v>103.91075050235852</c:v>
                </c:pt>
                <c:pt idx="1034" formatCode="0.0000">
                  <c:v>103.91042988385699</c:v>
                </c:pt>
                <c:pt idx="1035" formatCode="0.0000">
                  <c:v>103.96268151316544</c:v>
                </c:pt>
                <c:pt idx="1036" formatCode="0.0000">
                  <c:v>103.97216984240157</c:v>
                </c:pt>
                <c:pt idx="1037" formatCode="0.0000">
                  <c:v>104.0170225977119</c:v>
                </c:pt>
                <c:pt idx="1038" formatCode="0.0000">
                  <c:v>104.0042353300197</c:v>
                </c:pt>
                <c:pt idx="1039" formatCode="0.0000">
                  <c:v>104.04781329299095</c:v>
                </c:pt>
                <c:pt idx="1040" formatCode="0.0000">
                  <c:v>104.00733479574937</c:v>
                </c:pt>
                <c:pt idx="1041" formatCode="0.0000">
                  <c:v>103.99059367826713</c:v>
                </c:pt>
                <c:pt idx="1042" formatCode="0.0000">
                  <c:v>104.09771479495544</c:v>
                </c:pt>
                <c:pt idx="1043" formatCode="0.0000">
                  <c:v>104.05606063521692</c:v>
                </c:pt>
                <c:pt idx="1044" formatCode="0.0000">
                  <c:v>104.84530602996838</c:v>
                </c:pt>
                <c:pt idx="1045" formatCode="0.0000">
                  <c:v>104.84935345415185</c:v>
                </c:pt>
                <c:pt idx="1046" formatCode="0.0000">
                  <c:v>104.88629263339426</c:v>
                </c:pt>
                <c:pt idx="1047" formatCode="0.0000">
                  <c:v>104.98591146416263</c:v>
                </c:pt>
                <c:pt idx="1048" formatCode="0.0000">
                  <c:v>105.13920293145364</c:v>
                </c:pt>
                <c:pt idx="1049" formatCode="0.0000">
                  <c:v>104.98435082091653</c:v>
                </c:pt>
                <c:pt idx="1050" formatCode="0.0000">
                  <c:v>104.92694648661234</c:v>
                </c:pt>
                <c:pt idx="1051" formatCode="0.0000">
                  <c:v>104.93732479552726</c:v>
                </c:pt>
                <c:pt idx="1052" formatCode="0.0000">
                  <c:v>104.88714018315063</c:v>
                </c:pt>
                <c:pt idx="1053" formatCode="0.0000">
                  <c:v>104.82004982133037</c:v>
                </c:pt>
                <c:pt idx="1054" formatCode="0.0000">
                  <c:v>104.77659666520873</c:v>
                </c:pt>
                <c:pt idx="1055" formatCode="0.0000">
                  <c:v>104.78086706295662</c:v>
                </c:pt>
                <c:pt idx="1056" formatCode="0.0000">
                  <c:v>104.8104114515309</c:v>
                </c:pt>
                <c:pt idx="1057" formatCode="0.0000">
                  <c:v>104.85036715761251</c:v>
                </c:pt>
                <c:pt idx="1058" formatCode="0.0000">
                  <c:v>104.80181812439073</c:v>
                </c:pt>
                <c:pt idx="1059" formatCode="0.0000">
                  <c:v>104.57667070585721</c:v>
                </c:pt>
                <c:pt idx="1060" formatCode="0.0000">
                  <c:v>104.59001455001771</c:v>
                </c:pt>
                <c:pt idx="1061" formatCode="0.0000">
                  <c:v>104.68364208722087</c:v>
                </c:pt>
                <c:pt idx="1062" formatCode="0.0000">
                  <c:v>104.69610582182534</c:v>
                </c:pt>
                <c:pt idx="1063" formatCode="0.0000">
                  <c:v>104.78638488421059</c:v>
                </c:pt>
                <c:pt idx="1064" formatCode="0.0000">
                  <c:v>104.72674745592239</c:v>
                </c:pt>
                <c:pt idx="1065" formatCode="0.0000">
                  <c:v>104.81272320412998</c:v>
                </c:pt>
                <c:pt idx="1066" formatCode="0.0000">
                  <c:v>104.74442671152342</c:v>
                </c:pt>
                <c:pt idx="1067" formatCode="0.0000">
                  <c:v>104.84795532596407</c:v>
                </c:pt>
                <c:pt idx="1068" formatCode="0.0000">
                  <c:v>104.78994533672868</c:v>
                </c:pt>
                <c:pt idx="1069" formatCode="0.0000">
                  <c:v>104.81291367181424</c:v>
                </c:pt>
                <c:pt idx="1070" formatCode="0.0000">
                  <c:v>104.7793140470354</c:v>
                </c:pt>
                <c:pt idx="1071" formatCode="0.0000">
                  <c:v>104.8182838873754</c:v>
                </c:pt>
                <c:pt idx="1072" formatCode="0.0000">
                  <c:v>104.84068334867138</c:v>
                </c:pt>
                <c:pt idx="1073" formatCode="0.0000">
                  <c:v>104.76452466589103</c:v>
                </c:pt>
                <c:pt idx="1074" formatCode="0.0000">
                  <c:v>104.71887204314055</c:v>
                </c:pt>
                <c:pt idx="1075" formatCode="0.0000">
                  <c:v>104.86172445738298</c:v>
                </c:pt>
                <c:pt idx="1076" formatCode="0.0000">
                  <c:v>104.9059060465047</c:v>
                </c:pt>
                <c:pt idx="1077" formatCode="0.0000">
                  <c:v>104.9541020515199</c:v>
                </c:pt>
                <c:pt idx="1078" formatCode="0.0000">
                  <c:v>104.9331759753678</c:v>
                </c:pt>
                <c:pt idx="1079" formatCode="0.0000">
                  <c:v>104.95169238549227</c:v>
                </c:pt>
                <c:pt idx="1080" formatCode="0.0000">
                  <c:v>104.90036306429707</c:v>
                </c:pt>
                <c:pt idx="1081" formatCode="0.0000">
                  <c:v>104.91157771245312</c:v>
                </c:pt>
                <c:pt idx="1082" formatCode="0.0000">
                  <c:v>104.91150330251513</c:v>
                </c:pt>
                <c:pt idx="1083" formatCode="0.0000">
                  <c:v>104.94879026842145</c:v>
                </c:pt>
                <c:pt idx="1084" formatCode="0.0000">
                  <c:v>104.98021922901877</c:v>
                </c:pt>
                <c:pt idx="1085" formatCode="0.0000">
                  <c:v>104.99504961211714</c:v>
                </c:pt>
                <c:pt idx="1086" formatCode="0.0000">
                  <c:v>105.12351045073626</c:v>
                </c:pt>
                <c:pt idx="1087" formatCode="0.0000">
                  <c:v>105.13934781234333</c:v>
                </c:pt>
                <c:pt idx="1088" formatCode="0.0000">
                  <c:v>105.13260474836505</c:v>
                </c:pt>
                <c:pt idx="1089" formatCode="0.0000">
                  <c:v>105.18130128157846</c:v>
                </c:pt>
                <c:pt idx="1090" formatCode="0.0000">
                  <c:v>105.26548765404986</c:v>
                </c:pt>
                <c:pt idx="1091" formatCode="0.0000">
                  <c:v>105.25052760062709</c:v>
                </c:pt>
                <c:pt idx="1092" formatCode="0.0000">
                  <c:v>105.29642582333611</c:v>
                </c:pt>
                <c:pt idx="1093" formatCode="0.0000">
                  <c:v>105.25795122748632</c:v>
                </c:pt>
                <c:pt idx="1094" formatCode="0.0000">
                  <c:v>105.27889670436402</c:v>
                </c:pt>
                <c:pt idx="1095" formatCode="0.0000">
                  <c:v>105.21522224314759</c:v>
                </c:pt>
                <c:pt idx="1096" formatCode="0.0000">
                  <c:v>105.22232212656499</c:v>
                </c:pt>
                <c:pt idx="1097" formatCode="0.0000">
                  <c:v>105.29742670932541</c:v>
                </c:pt>
                <c:pt idx="1098" formatCode="0.0000">
                  <c:v>105.36222935093267</c:v>
                </c:pt>
                <c:pt idx="1099" formatCode="0.0000">
                  <c:v>105.39208755066625</c:v>
                </c:pt>
                <c:pt idx="1100" formatCode="0.0000">
                  <c:v>105.44126062401828</c:v>
                </c:pt>
                <c:pt idx="1101" formatCode="0.0000">
                  <c:v>105.4561008103454</c:v>
                </c:pt>
                <c:pt idx="1102" formatCode="0.0000">
                  <c:v>105.47997670111275</c:v>
                </c:pt>
                <c:pt idx="1103" formatCode="0.0000">
                  <c:v>104.4899441929408</c:v>
                </c:pt>
                <c:pt idx="1104" formatCode="0.0000">
                  <c:v>104.33340273826244</c:v>
                </c:pt>
                <c:pt idx="1105" formatCode="0.0000">
                  <c:v>104.37885905586555</c:v>
                </c:pt>
                <c:pt idx="1106" formatCode="0.0000">
                  <c:v>104.36867612816845</c:v>
                </c:pt>
                <c:pt idx="1107" formatCode="0.0000">
                  <c:v>104.34134351135305</c:v>
                </c:pt>
                <c:pt idx="1108" formatCode="0.0000">
                  <c:v>104.37272648405566</c:v>
                </c:pt>
                <c:pt idx="1109" formatCode="0.0000">
                  <c:v>104.38509262915284</c:v>
                </c:pt>
                <c:pt idx="1110" formatCode="0.0000">
                  <c:v>104.44309472758526</c:v>
                </c:pt>
                <c:pt idx="1111" formatCode="0.0000">
                  <c:v>104.38092378751334</c:v>
                </c:pt>
                <c:pt idx="1112" formatCode="0.0000">
                  <c:v>104.35739532173048</c:v>
                </c:pt>
                <c:pt idx="1113" formatCode="0.0000">
                  <c:v>104.37762647369094</c:v>
                </c:pt>
                <c:pt idx="1114" formatCode="0.0000">
                  <c:v>104.42679032685709</c:v>
                </c:pt>
                <c:pt idx="1115" formatCode="0.0000">
                  <c:v>104.40627544001934</c:v>
                </c:pt>
                <c:pt idx="1116" formatCode="0.0000">
                  <c:v>104.39848194995972</c:v>
                </c:pt>
                <c:pt idx="1117" formatCode="0.0000">
                  <c:v>104.35230464361105</c:v>
                </c:pt>
                <c:pt idx="1118" formatCode="0.0000">
                  <c:v>104.31385197674679</c:v>
                </c:pt>
                <c:pt idx="1119" formatCode="0.0000">
                  <c:v>104.30185653377038</c:v>
                </c:pt>
                <c:pt idx="1120" formatCode="0.0000">
                  <c:v>104.3405687083</c:v>
                </c:pt>
                <c:pt idx="1121" formatCode="0.0000">
                  <c:v>104.34784761089088</c:v>
                </c:pt>
                <c:pt idx="1122" formatCode="0.0000">
                  <c:v>104.34803986661802</c:v>
                </c:pt>
                <c:pt idx="1123" formatCode="0.0000">
                  <c:v>104.33530988693759</c:v>
                </c:pt>
                <c:pt idx="1124" formatCode="0.0000">
                  <c:v>104.35351533120433</c:v>
                </c:pt>
                <c:pt idx="1125" formatCode="0.0000">
                  <c:v>104.40580472591401</c:v>
                </c:pt>
                <c:pt idx="1126" formatCode="0.0000">
                  <c:v>104.53068473507201</c:v>
                </c:pt>
                <c:pt idx="1127" formatCode="0.0000">
                  <c:v>104.61800096891405</c:v>
                </c:pt>
                <c:pt idx="1128" formatCode="0.0000">
                  <c:v>104.67221787183156</c:v>
                </c:pt>
                <c:pt idx="1129" formatCode="0.0000">
                  <c:v>104.69313442623829</c:v>
                </c:pt>
                <c:pt idx="1130" formatCode="0.0000">
                  <c:v>104.68178939275225</c:v>
                </c:pt>
                <c:pt idx="1131" formatCode="0.0000">
                  <c:v>104.67465542052778</c:v>
                </c:pt>
                <c:pt idx="1132" formatCode="0.0000">
                  <c:v>104.49508270492794</c:v>
                </c:pt>
                <c:pt idx="1133" formatCode="0.0000">
                  <c:v>104.50642460918489</c:v>
                </c:pt>
                <c:pt idx="1134" formatCode="0.0000">
                  <c:v>104.53190017336303</c:v>
                </c:pt>
                <c:pt idx="1135" formatCode="0.0000">
                  <c:v>104.55351974949598</c:v>
                </c:pt>
                <c:pt idx="1136" formatCode="0.0000">
                  <c:v>104.60948153531531</c:v>
                </c:pt>
                <c:pt idx="1137" formatCode="0.0000">
                  <c:v>104.57035030083523</c:v>
                </c:pt>
                <c:pt idx="1138" formatCode="0.0000">
                  <c:v>104.48980119408917</c:v>
                </c:pt>
                <c:pt idx="1139" formatCode="0.0000">
                  <c:v>104.49202771526251</c:v>
                </c:pt>
                <c:pt idx="1140" formatCode="0.0000">
                  <c:v>104.51113279161586</c:v>
                </c:pt>
                <c:pt idx="1141" formatCode="0.0000">
                  <c:v>104.53460473197931</c:v>
                </c:pt>
                <c:pt idx="1142" formatCode="0.0000">
                  <c:v>104.52315536117671</c:v>
                </c:pt>
                <c:pt idx="1143" formatCode="0.0000">
                  <c:v>104.49119827585585</c:v>
                </c:pt>
                <c:pt idx="1144" formatCode="0.0000">
                  <c:v>104.56606422883866</c:v>
                </c:pt>
                <c:pt idx="1145" formatCode="0.0000">
                  <c:v>104.63155415367851</c:v>
                </c:pt>
                <c:pt idx="1146" formatCode="0.0000">
                  <c:v>104.62903176260328</c:v>
                </c:pt>
                <c:pt idx="1147" formatCode="0.0000">
                  <c:v>104.61948979314441</c:v>
                </c:pt>
                <c:pt idx="1148" formatCode="0.0000">
                  <c:v>104.59770024550259</c:v>
                </c:pt>
                <c:pt idx="1149" formatCode="0.0000">
                  <c:v>104.67447666865249</c:v>
                </c:pt>
                <c:pt idx="1150" formatCode="0.0000">
                  <c:v>104.76520417466463</c:v>
                </c:pt>
                <c:pt idx="1151" formatCode="0.0000">
                  <c:v>104.72590103167822</c:v>
                </c:pt>
                <c:pt idx="1152" formatCode="0.0000">
                  <c:v>104.76142491637323</c:v>
                </c:pt>
                <c:pt idx="1153" formatCode="0.0000">
                  <c:v>104.74109507184902</c:v>
                </c:pt>
                <c:pt idx="1154" formatCode="0.0000">
                  <c:v>104.68269497828702</c:v>
                </c:pt>
                <c:pt idx="1155" formatCode="0.0000">
                  <c:v>104.69092297429603</c:v>
                </c:pt>
                <c:pt idx="1156" formatCode="0.0000">
                  <c:v>104.75758049226273</c:v>
                </c:pt>
                <c:pt idx="1157" formatCode="0.0000">
                  <c:v>104.809018372548</c:v>
                </c:pt>
                <c:pt idx="1158" formatCode="0.0000">
                  <c:v>104.83786391828502</c:v>
                </c:pt>
                <c:pt idx="1159" formatCode="0.0000">
                  <c:v>104.88969112090318</c:v>
                </c:pt>
                <c:pt idx="1160" formatCode="0.0000">
                  <c:v>104.78984349815252</c:v>
                </c:pt>
                <c:pt idx="1161" formatCode="0.0000">
                  <c:v>104.77583294291286</c:v>
                </c:pt>
                <c:pt idx="1162" formatCode="0.0000">
                  <c:v>104.77263617315988</c:v>
                </c:pt>
                <c:pt idx="1163" formatCode="0.0000">
                  <c:v>104.7712512368963</c:v>
                </c:pt>
                <c:pt idx="1164" formatCode="0.0000">
                  <c:v>104.79399403981107</c:v>
                </c:pt>
                <c:pt idx="1165" formatCode="0.0000">
                  <c:v>104.80996958466453</c:v>
                </c:pt>
                <c:pt idx="1166" formatCode="0.0000">
                  <c:v>104.80250416461321</c:v>
                </c:pt>
                <c:pt idx="1167" formatCode="0.0000">
                  <c:v>104.90753985975456</c:v>
                </c:pt>
                <c:pt idx="1168" formatCode="0.0000">
                  <c:v>104.89989313767825</c:v>
                </c:pt>
                <c:pt idx="1169" formatCode="0.0000">
                  <c:v>104.86738526130407</c:v>
                </c:pt>
                <c:pt idx="1170" formatCode="0.0000">
                  <c:v>105.04858018301636</c:v>
                </c:pt>
                <c:pt idx="1171" formatCode="0.0000">
                  <c:v>105.02413821836545</c:v>
                </c:pt>
                <c:pt idx="1172" formatCode="0.0000">
                  <c:v>104.98366168668281</c:v>
                </c:pt>
                <c:pt idx="1173" formatCode="0.0000">
                  <c:v>105.01400484753813</c:v>
                </c:pt>
                <c:pt idx="1174" formatCode="0.0000">
                  <c:v>105.00919658644843</c:v>
                </c:pt>
                <c:pt idx="1175" formatCode="0.0000">
                  <c:v>104.98988300780081</c:v>
                </c:pt>
                <c:pt idx="1176" formatCode="0.0000">
                  <c:v>104.99853876222463</c:v>
                </c:pt>
                <c:pt idx="1177" formatCode="0.0000">
                  <c:v>105.05508714575338</c:v>
                </c:pt>
                <c:pt idx="1178" formatCode="0.0000">
                  <c:v>104.95502231048113</c:v>
                </c:pt>
                <c:pt idx="1179" formatCode="0.0000">
                  <c:v>104.83650921680447</c:v>
                </c:pt>
                <c:pt idx="1180" formatCode="0.0000">
                  <c:v>104.79468195570101</c:v>
                </c:pt>
                <c:pt idx="1181" formatCode="0.0000">
                  <c:v>104.73908854193222</c:v>
                </c:pt>
                <c:pt idx="1182" formatCode="0.0000">
                  <c:v>104.80248842148561</c:v>
                </c:pt>
                <c:pt idx="1183" formatCode="0.0000">
                  <c:v>105.9042854809209</c:v>
                </c:pt>
                <c:pt idx="1184" formatCode="0.0000">
                  <c:v>105.9118010132692</c:v>
                </c:pt>
                <c:pt idx="1185" formatCode="0.0000">
                  <c:v>105.89472624674573</c:v>
                </c:pt>
                <c:pt idx="1186" formatCode="0.0000">
                  <c:v>105.89556677367815</c:v>
                </c:pt>
                <c:pt idx="1187" formatCode="0.0000">
                  <c:v>105.89156816222626</c:v>
                </c:pt>
                <c:pt idx="1188" formatCode="0.0000">
                  <c:v>105.88808946190429</c:v>
                </c:pt>
                <c:pt idx="1189" formatCode="0.0000">
                  <c:v>105.90416144717688</c:v>
                </c:pt>
                <c:pt idx="1190" formatCode="0.0000">
                  <c:v>105.91825391812979</c:v>
                </c:pt>
                <c:pt idx="1191" formatCode="0.0000">
                  <c:v>105.91546891975192</c:v>
                </c:pt>
                <c:pt idx="1192" formatCode="0.0000">
                  <c:v>105.87665715563514</c:v>
                </c:pt>
                <c:pt idx="1193" formatCode="0.0000">
                  <c:v>105.93711147268812</c:v>
                </c:pt>
                <c:pt idx="1194" formatCode="0.0000">
                  <c:v>105.93790892511583</c:v>
                </c:pt>
                <c:pt idx="1195" formatCode="0.0000">
                  <c:v>105.86541054592362</c:v>
                </c:pt>
                <c:pt idx="1196" formatCode="0.0000">
                  <c:v>105.79803429441341</c:v>
                </c:pt>
                <c:pt idx="1197" formatCode="0.0000">
                  <c:v>105.78949296707646</c:v>
                </c:pt>
                <c:pt idx="1198" formatCode="0.0000">
                  <c:v>105.78092876282676</c:v>
                </c:pt>
                <c:pt idx="1199" formatCode="0.0000">
                  <c:v>105.74430542526383</c:v>
                </c:pt>
                <c:pt idx="1200" formatCode="0.0000">
                  <c:v>105.7649427862579</c:v>
                </c:pt>
                <c:pt idx="1201" formatCode="0.0000">
                  <c:v>105.86479846115813</c:v>
                </c:pt>
                <c:pt idx="1202" formatCode="0.0000">
                  <c:v>105.87816273945239</c:v>
                </c:pt>
                <c:pt idx="1203" formatCode="0.0000">
                  <c:v>105.95478562953706</c:v>
                </c:pt>
                <c:pt idx="1204" formatCode="0.0000">
                  <c:v>105.97304687263278</c:v>
                </c:pt>
                <c:pt idx="1205" formatCode="0.0000">
                  <c:v>105.95844840507027</c:v>
                </c:pt>
                <c:pt idx="1206" formatCode="0.0000">
                  <c:v>106.06503650720278</c:v>
                </c:pt>
                <c:pt idx="1207" formatCode="0.0000">
                  <c:v>106.01210520867271</c:v>
                </c:pt>
                <c:pt idx="1208" formatCode="0.0000">
                  <c:v>106.046802100882</c:v>
                </c:pt>
                <c:pt idx="1209" formatCode="0.0000">
                  <c:v>105.90312853803022</c:v>
                </c:pt>
                <c:pt idx="1210" formatCode="0.0000">
                  <c:v>105.94207839554734</c:v>
                </c:pt>
                <c:pt idx="1211" formatCode="0.0000">
                  <c:v>105.93091013318966</c:v>
                </c:pt>
                <c:pt idx="1212" formatCode="0.0000">
                  <c:v>105.96309735943584</c:v>
                </c:pt>
                <c:pt idx="1213" formatCode="0.0000">
                  <c:v>106.00194134061911</c:v>
                </c:pt>
                <c:pt idx="1214" formatCode="0.0000">
                  <c:v>105.92642687667757</c:v>
                </c:pt>
                <c:pt idx="1215" formatCode="0.0000">
                  <c:v>105.95924677909272</c:v>
                </c:pt>
                <c:pt idx="1216" formatCode="0.0000">
                  <c:v>105.94511045194615</c:v>
                </c:pt>
                <c:pt idx="1217" formatCode="0.0000">
                  <c:v>105.91923590028809</c:v>
                </c:pt>
                <c:pt idx="1218" formatCode="0.0000">
                  <c:v>105.86915976622406</c:v>
                </c:pt>
                <c:pt idx="1219" formatCode="0.0000">
                  <c:v>106.00335901640419</c:v>
                </c:pt>
                <c:pt idx="1220" formatCode="0.0000">
                  <c:v>106.04907748932789</c:v>
                </c:pt>
                <c:pt idx="1221" formatCode="0.0000">
                  <c:v>106.07214635734141</c:v>
                </c:pt>
                <c:pt idx="1222" formatCode="0.0000">
                  <c:v>106.16119165175712</c:v>
                </c:pt>
                <c:pt idx="1223" formatCode="0.0000">
                  <c:v>106.17519552039325</c:v>
                </c:pt>
                <c:pt idx="1224" formatCode="0.0000">
                  <c:v>106.2614344224984</c:v>
                </c:pt>
                <c:pt idx="1225" formatCode="0.0000">
                  <c:v>106.35497292056917</c:v>
                </c:pt>
                <c:pt idx="1226" formatCode="0.0000">
                  <c:v>106.37731110452904</c:v>
                </c:pt>
                <c:pt idx="1227" formatCode="0.0000">
                  <c:v>106.35940339134076</c:v>
                </c:pt>
                <c:pt idx="1228" formatCode="0.0000">
                  <c:v>106.54982734021554</c:v>
                </c:pt>
                <c:pt idx="1229" formatCode="0.0000">
                  <c:v>106.61129869639112</c:v>
                </c:pt>
                <c:pt idx="1230" formatCode="0.0000">
                  <c:v>106.57102743365941</c:v>
                </c:pt>
                <c:pt idx="1231" formatCode="0.0000">
                  <c:v>106.6367794215158</c:v>
                </c:pt>
                <c:pt idx="1232" formatCode="0.0000">
                  <c:v>106.75997288383586</c:v>
                </c:pt>
                <c:pt idx="1233" formatCode="0.0000">
                  <c:v>106.92815010100405</c:v>
                </c:pt>
                <c:pt idx="1234" formatCode="0.0000">
                  <c:v>106.96151879498292</c:v>
                </c:pt>
                <c:pt idx="1235" formatCode="0.0000">
                  <c:v>106.94775381812438</c:v>
                </c:pt>
                <c:pt idx="1236" formatCode="0.0000">
                  <c:v>106.90016658392972</c:v>
                </c:pt>
                <c:pt idx="1237" formatCode="0.0000">
                  <c:v>107.00054255773846</c:v>
                </c:pt>
                <c:pt idx="1238" formatCode="0.0000">
                  <c:v>107.10788939106502</c:v>
                </c:pt>
                <c:pt idx="1239" formatCode="0.0000">
                  <c:v>106.89844232497016</c:v>
                </c:pt>
                <c:pt idx="1240" formatCode="0.0000">
                  <c:v>107.05910723839483</c:v>
                </c:pt>
                <c:pt idx="1241" formatCode="0.0000">
                  <c:v>107.10585600602968</c:v>
                </c:pt>
                <c:pt idx="1242" formatCode="0.0000">
                  <c:v>107.06525786227078</c:v>
                </c:pt>
                <c:pt idx="1243" formatCode="0.0000">
                  <c:v>106.99925255024421</c:v>
                </c:pt>
                <c:pt idx="1244" formatCode="0.0000">
                  <c:v>106.72988232071717</c:v>
                </c:pt>
                <c:pt idx="1245" formatCode="0.0000">
                  <c:v>106.78445245858306</c:v>
                </c:pt>
                <c:pt idx="1246" formatCode="0.0000">
                  <c:v>106.96154273017471</c:v>
                </c:pt>
                <c:pt idx="1247" formatCode="0.0000">
                  <c:v>106.95448131588734</c:v>
                </c:pt>
                <c:pt idx="1248" formatCode="0.0000">
                  <c:v>107.5593371214331</c:v>
                </c:pt>
                <c:pt idx="1249" formatCode="0.0000">
                  <c:v>107.56705306097869</c:v>
                </c:pt>
                <c:pt idx="1250" formatCode="0.0000">
                  <c:v>107.5619118324649</c:v>
                </c:pt>
                <c:pt idx="1251" formatCode="0.0000">
                  <c:v>107.40374515593261</c:v>
                </c:pt>
                <c:pt idx="1252" formatCode="0.0000">
                  <c:v>107.34759439203366</c:v>
                </c:pt>
                <c:pt idx="1253" formatCode="0.0000">
                  <c:v>107.16634014256721</c:v>
                </c:pt>
                <c:pt idx="1254" formatCode="0.0000">
                  <c:v>107.17606331727218</c:v>
                </c:pt>
                <c:pt idx="1255" formatCode="0.0000">
                  <c:v>107.04995132786452</c:v>
                </c:pt>
                <c:pt idx="1256" formatCode="0.0000">
                  <c:v>107.14682860589542</c:v>
                </c:pt>
                <c:pt idx="1257" formatCode="0.0000">
                  <c:v>107.21104890153434</c:v>
                </c:pt>
                <c:pt idx="1258" formatCode="0.0000">
                  <c:v>107.04945267915238</c:v>
                </c:pt>
                <c:pt idx="1259" formatCode="0.0000">
                  <c:v>107.24203574325722</c:v>
                </c:pt>
                <c:pt idx="1260" formatCode="0.0000">
                  <c:v>107.09874205882632</c:v>
                </c:pt>
                <c:pt idx="1261" formatCode="0.0000">
                  <c:v>107.04538830925819</c:v>
                </c:pt>
                <c:pt idx="1262" formatCode="0.0000">
                  <c:v>107.14491790783187</c:v>
                </c:pt>
                <c:pt idx="1263" formatCode="0.0000">
                  <c:v>107.04874757521696</c:v>
                </c:pt>
                <c:pt idx="1264" formatCode="0.0000">
                  <c:v>107.01235959516737</c:v>
                </c:pt>
                <c:pt idx="1265" formatCode="0.0000">
                  <c:v>106.92015292960338</c:v>
                </c:pt>
                <c:pt idx="1266" formatCode="0.0000">
                  <c:v>106.81323408540126</c:v>
                </c:pt>
                <c:pt idx="1267" formatCode="0.0000">
                  <c:v>106.72281995114379</c:v>
                </c:pt>
                <c:pt idx="1268" formatCode="0.0000">
                  <c:v>106.67357701455653</c:v>
                </c:pt>
                <c:pt idx="1269" formatCode="0.0000">
                  <c:v>106.73735586947276</c:v>
                </c:pt>
                <c:pt idx="1270" formatCode="0.0000">
                  <c:v>106.69049746210713</c:v>
                </c:pt>
                <c:pt idx="1271" formatCode="0.0000">
                  <c:v>106.71075804574916</c:v>
                </c:pt>
                <c:pt idx="1272" formatCode="0.0000">
                  <c:v>109.02228078385654</c:v>
                </c:pt>
                <c:pt idx="1273" formatCode="0.0000">
                  <c:v>109.04255978228376</c:v>
                </c:pt>
                <c:pt idx="1274" formatCode="0.0000">
                  <c:v>109.11766922882326</c:v>
                </c:pt>
                <c:pt idx="1275" formatCode="0.0000">
                  <c:v>109.14689192851282</c:v>
                </c:pt>
                <c:pt idx="1276" formatCode="0.0000">
                  <c:v>109.19788769349603</c:v>
                </c:pt>
                <c:pt idx="1277" formatCode="0.0000">
                  <c:v>109.29628875406281</c:v>
                </c:pt>
                <c:pt idx="1278" formatCode="0.0000">
                  <c:v>109.25622977977318</c:v>
                </c:pt>
                <c:pt idx="1279" formatCode="0.0000">
                  <c:v>109.12933449179735</c:v>
                </c:pt>
                <c:pt idx="1280" formatCode="0.0000">
                  <c:v>109.11618062413113</c:v>
                </c:pt>
                <c:pt idx="1281" formatCode="0.0000">
                  <c:v>109.09623369303623</c:v>
                </c:pt>
                <c:pt idx="1282" formatCode="0.0000">
                  <c:v>109.16243280732863</c:v>
                </c:pt>
                <c:pt idx="1283" formatCode="0.0000">
                  <c:v>109.10732873289015</c:v>
                </c:pt>
                <c:pt idx="1284" formatCode="0.0000">
                  <c:v>109.04747712222319</c:v>
                </c:pt>
                <c:pt idx="1285" formatCode="0.0000">
                  <c:v>109.02550943864171</c:v>
                </c:pt>
                <c:pt idx="1286" formatCode="0.0000">
                  <c:v>109.25349633636641</c:v>
                </c:pt>
                <c:pt idx="1287" formatCode="0.0000">
                  <c:v>109.22540157907233</c:v>
                </c:pt>
                <c:pt idx="1288" formatCode="0.0000">
                  <c:v>109.38497243486867</c:v>
                </c:pt>
                <c:pt idx="1289" formatCode="0.0000">
                  <c:v>109.4210956409438</c:v>
                </c:pt>
                <c:pt idx="1290" formatCode="0.0000">
                  <c:v>109.5759765713223</c:v>
                </c:pt>
                <c:pt idx="1291" formatCode="0.0000">
                  <c:v>109.58901458925685</c:v>
                </c:pt>
                <c:pt idx="1292" formatCode="0.0000">
                  <c:v>109.74089474707742</c:v>
                </c:pt>
                <c:pt idx="1293" formatCode="0.0000">
                  <c:v>109.75354476272759</c:v>
                </c:pt>
                <c:pt idx="1294" formatCode="0.0000">
                  <c:v>109.59789531252669</c:v>
                </c:pt>
                <c:pt idx="1295" formatCode="0.0000">
                  <c:v>109.72163022548096</c:v>
                </c:pt>
                <c:pt idx="1296" formatCode="0.0000">
                  <c:v>109.98541963091859</c:v>
                </c:pt>
                <c:pt idx="1297" formatCode="0.0000">
                  <c:v>109.90265129290893</c:v>
                </c:pt>
                <c:pt idx="1298" formatCode="0.0000">
                  <c:v>109.96929751808466</c:v>
                </c:pt>
                <c:pt idx="1299" formatCode="0.0000">
                  <c:v>110.00868090023643</c:v>
                </c:pt>
                <c:pt idx="1300" formatCode="0.0000">
                  <c:v>109.97618261774159</c:v>
                </c:pt>
                <c:pt idx="1301" formatCode="0.0000">
                  <c:v>110.1377916886351</c:v>
                </c:pt>
                <c:pt idx="1302" formatCode="0.0000">
                  <c:v>110.00116188193445</c:v>
                </c:pt>
                <c:pt idx="1303" formatCode="0.0000">
                  <c:v>110.11600806978707</c:v>
                </c:pt>
                <c:pt idx="1304" formatCode="0.0000">
                  <c:v>109.94319014192007</c:v>
                </c:pt>
                <c:pt idx="1305" formatCode="0.0000">
                  <c:v>109.84617903014269</c:v>
                </c:pt>
                <c:pt idx="1306" formatCode="0.0000">
                  <c:v>109.82664316915631</c:v>
                </c:pt>
                <c:pt idx="1307" formatCode="0.0000">
                  <c:v>109.81280707271148</c:v>
                </c:pt>
                <c:pt idx="1308" formatCode="0.0000">
                  <c:v>109.80938217576926</c:v>
                </c:pt>
                <c:pt idx="1309" formatCode="0.0000">
                  <c:v>109.78124543908503</c:v>
                </c:pt>
                <c:pt idx="1310" formatCode="0.0000">
                  <c:v>109.6450437614825</c:v>
                </c:pt>
                <c:pt idx="1311" formatCode="0.0000">
                  <c:v>109.71760612462023</c:v>
                </c:pt>
                <c:pt idx="1312" formatCode="0.0000">
                  <c:v>109.45373583978299</c:v>
                </c:pt>
                <c:pt idx="1313" formatCode="0.0000">
                  <c:v>109.51370976582429</c:v>
                </c:pt>
                <c:pt idx="1314" formatCode="0.0000">
                  <c:v>109.53511123579081</c:v>
                </c:pt>
                <c:pt idx="1315" formatCode="0.0000">
                  <c:v>109.6509310959653</c:v>
                </c:pt>
                <c:pt idx="1316" formatCode="0.0000">
                  <c:v>109.73991888989593</c:v>
                </c:pt>
                <c:pt idx="1317" formatCode="0.0000">
                  <c:v>109.80881476253563</c:v>
                </c:pt>
                <c:pt idx="1318" formatCode="0.0000">
                  <c:v>109.95743657545145</c:v>
                </c:pt>
                <c:pt idx="1319" formatCode="0.0000">
                  <c:v>109.99347226023532</c:v>
                </c:pt>
                <c:pt idx="1320" formatCode="0.0000">
                  <c:v>109.96337496477776</c:v>
                </c:pt>
                <c:pt idx="1321" formatCode="0.0000">
                  <c:v>110.00113222374657</c:v>
                </c:pt>
                <c:pt idx="1322" formatCode="0.0000">
                  <c:v>110.12174829579737</c:v>
                </c:pt>
                <c:pt idx="1323" formatCode="0.0000">
                  <c:v>109.94611836430634</c:v>
                </c:pt>
                <c:pt idx="1324" formatCode="0.0000">
                  <c:v>109.94843756769504</c:v>
                </c:pt>
                <c:pt idx="1325" formatCode="0.0000">
                  <c:v>110.01598507908506</c:v>
                </c:pt>
                <c:pt idx="1326" formatCode="0.0000">
                  <c:v>110.09778320130543</c:v>
                </c:pt>
                <c:pt idx="1327" formatCode="0.0000">
                  <c:v>109.97731419510406</c:v>
                </c:pt>
                <c:pt idx="1328" formatCode="0.0000">
                  <c:v>109.9426337367082</c:v>
                </c:pt>
                <c:pt idx="1329" formatCode="0.0000">
                  <c:v>109.94598651250467</c:v>
                </c:pt>
                <c:pt idx="1330" formatCode="0.0000">
                  <c:v>109.88643809085681</c:v>
                </c:pt>
                <c:pt idx="1331" formatCode="0.0000">
                  <c:v>109.80062907878272</c:v>
                </c:pt>
                <c:pt idx="1332" formatCode="0.0000">
                  <c:v>109.6956815371293</c:v>
                </c:pt>
                <c:pt idx="1333" formatCode="0.0000">
                  <c:v>109.72884767599382</c:v>
                </c:pt>
                <c:pt idx="1334" formatCode="0.0000">
                  <c:v>109.86813995788557</c:v>
                </c:pt>
                <c:pt idx="1335" formatCode="0.0000">
                  <c:v>109.82530853138289</c:v>
                </c:pt>
                <c:pt idx="1336" formatCode="0.0000">
                  <c:v>109.90381895080792</c:v>
                </c:pt>
                <c:pt idx="1337" formatCode="0.0000">
                  <c:v>109.9584509733766</c:v>
                </c:pt>
                <c:pt idx="1338" formatCode="0.0000">
                  <c:v>109.84095829101889</c:v>
                </c:pt>
                <c:pt idx="1339" formatCode="0.0000">
                  <c:v>109.87175831586433</c:v>
                </c:pt>
                <c:pt idx="1340" formatCode="0.0000">
                  <c:v>109.88383189561375</c:v>
                </c:pt>
                <c:pt idx="1341" formatCode="0.0000">
                  <c:v>109.8627346192017</c:v>
                </c:pt>
                <c:pt idx="1342" formatCode="0.0000">
                  <c:v>110.01214882579235</c:v>
                </c:pt>
                <c:pt idx="1343" formatCode="0.0000">
                  <c:v>110.09053179677532</c:v>
                </c:pt>
                <c:pt idx="1344" formatCode="0.0000">
                  <c:v>110.00279540230579</c:v>
                </c:pt>
                <c:pt idx="1345" formatCode="0.0000">
                  <c:v>110.16800249515155</c:v>
                </c:pt>
                <c:pt idx="1346" formatCode="0.0000">
                  <c:v>110.17820750008644</c:v>
                </c:pt>
                <c:pt idx="1347" formatCode="0.0000">
                  <c:v>110.23656215282318</c:v>
                </c:pt>
                <c:pt idx="1348" formatCode="0.0000">
                  <c:v>111.04287715953683</c:v>
                </c:pt>
                <c:pt idx="1349" formatCode="0.0000">
                  <c:v>111.03807480210011</c:v>
                </c:pt>
                <c:pt idx="1350" formatCode="0.0000">
                  <c:v>111.01123383489029</c:v>
                </c:pt>
                <c:pt idx="1351" formatCode="0.0000">
                  <c:v>110.93259904241297</c:v>
                </c:pt>
                <c:pt idx="1352" formatCode="0.0000">
                  <c:v>110.85320799729618</c:v>
                </c:pt>
                <c:pt idx="1353" formatCode="0.0000">
                  <c:v>110.79435544620746</c:v>
                </c:pt>
                <c:pt idx="1354" formatCode="0.0000">
                  <c:v>110.73444560564887</c:v>
                </c:pt>
                <c:pt idx="1355" formatCode="0.0000">
                  <c:v>110.83787327734649</c:v>
                </c:pt>
                <c:pt idx="1356" formatCode="0.0000">
                  <c:v>110.93407471068291</c:v>
                </c:pt>
                <c:pt idx="1357" formatCode="0.0000">
                  <c:v>110.90034095458255</c:v>
                </c:pt>
                <c:pt idx="1358" formatCode="0.0000">
                  <c:v>110.9094788805584</c:v>
                </c:pt>
                <c:pt idx="1359" formatCode="0.0000">
                  <c:v>110.97260130008608</c:v>
                </c:pt>
                <c:pt idx="1360" formatCode="0.0000">
                  <c:v>110.99556728141083</c:v>
                </c:pt>
                <c:pt idx="1361" formatCode="0.0000">
                  <c:v>110.99193894411732</c:v>
                </c:pt>
                <c:pt idx="1362" formatCode="0.0000">
                  <c:v>111.02332217997632</c:v>
                </c:pt>
                <c:pt idx="1363" formatCode="0.0000">
                  <c:v>111.12122163735039</c:v>
                </c:pt>
                <c:pt idx="1364" formatCode="0.0000">
                  <c:v>111.16992866702621</c:v>
                </c:pt>
                <c:pt idx="1365" formatCode="0.0000">
                  <c:v>111.022359963078</c:v>
                </c:pt>
                <c:pt idx="1366" formatCode="0.0000">
                  <c:v>110.95166861540591</c:v>
                </c:pt>
                <c:pt idx="1367" formatCode="0.0000">
                  <c:v>110.88208086185152</c:v>
                </c:pt>
                <c:pt idx="1368" formatCode="0.0000">
                  <c:v>110.81904998052079</c:v>
                </c:pt>
                <c:pt idx="1369" formatCode="0.0000">
                  <c:v>110.78846396300411</c:v>
                </c:pt>
                <c:pt idx="1370" formatCode="0.0000">
                  <c:v>110.9125677108719</c:v>
                </c:pt>
                <c:pt idx="1371" formatCode="0.0000">
                  <c:v>110.93492902843833</c:v>
                </c:pt>
                <c:pt idx="1372" formatCode="0.0000">
                  <c:v>110.93814502002755</c:v>
                </c:pt>
                <c:pt idx="1373" formatCode="0.0000">
                  <c:v>110.9742826529546</c:v>
                </c:pt>
                <c:pt idx="1374" formatCode="0.0000">
                  <c:v>111.0154747190943</c:v>
                </c:pt>
                <c:pt idx="1375" formatCode="0.0000">
                  <c:v>110.99848367793375</c:v>
                </c:pt>
                <c:pt idx="1376" formatCode="0.0000">
                  <c:v>110.98917217329529</c:v>
                </c:pt>
                <c:pt idx="1377" formatCode="0.0000">
                  <c:v>110.99762101775914</c:v>
                </c:pt>
                <c:pt idx="1378" formatCode="0.0000">
                  <c:v>111.06611053041786</c:v>
                </c:pt>
                <c:pt idx="1379" formatCode="0.0000">
                  <c:v>111.10568741745797</c:v>
                </c:pt>
                <c:pt idx="1380" formatCode="0.0000">
                  <c:v>111.13814406663558</c:v>
                </c:pt>
                <c:pt idx="1381" formatCode="0.0000">
                  <c:v>111.13210797745596</c:v>
                </c:pt>
                <c:pt idx="1382" formatCode="0.0000">
                  <c:v>111.16743877161768</c:v>
                </c:pt>
                <c:pt idx="1383" formatCode="0.0000">
                  <c:v>111.1893273196188</c:v>
                </c:pt>
                <c:pt idx="1384" formatCode="0.0000">
                  <c:v>111.1901680282388</c:v>
                </c:pt>
                <c:pt idx="1385" formatCode="0.0000">
                  <c:v>111.19447349202707</c:v>
                </c:pt>
                <c:pt idx="1386" formatCode="0.0000">
                  <c:v>111.15421091181132</c:v>
                </c:pt>
                <c:pt idx="1387" formatCode="0.0000">
                  <c:v>111.20960130724733</c:v>
                </c:pt>
                <c:pt idx="1388" formatCode="0.0000">
                  <c:v>111.26969762790087</c:v>
                </c:pt>
                <c:pt idx="1389" formatCode="0.0000">
                  <c:v>111.1426663876578</c:v>
                </c:pt>
                <c:pt idx="1390" formatCode="0.0000">
                  <c:v>111.13002437006725</c:v>
                </c:pt>
                <c:pt idx="1391" formatCode="0.0000">
                  <c:v>111.25097540394569</c:v>
                </c:pt>
                <c:pt idx="1392" formatCode="0.0000">
                  <c:v>111.32843635342134</c:v>
                </c:pt>
                <c:pt idx="1393" formatCode="0.0000">
                  <c:v>111.4537864448168</c:v>
                </c:pt>
                <c:pt idx="1394" formatCode="0.0000">
                  <c:v>111.44210384629952</c:v>
                </c:pt>
                <c:pt idx="1395" formatCode="0.0000">
                  <c:v>111.41560702982905</c:v>
                </c:pt>
                <c:pt idx="1396" formatCode="0.0000">
                  <c:v>111.48699803630731</c:v>
                </c:pt>
                <c:pt idx="1397" formatCode="0.0000">
                  <c:v>111.51287333233053</c:v>
                </c:pt>
                <c:pt idx="1398" formatCode="0.0000">
                  <c:v>111.57019972355842</c:v>
                </c:pt>
                <c:pt idx="1399" formatCode="0.0000">
                  <c:v>111.6084708035946</c:v>
                </c:pt>
                <c:pt idx="1400" formatCode="0.0000">
                  <c:v>111.56184158995023</c:v>
                </c:pt>
                <c:pt idx="1401" formatCode="0.0000">
                  <c:v>111.44901016071982</c:v>
                </c:pt>
                <c:pt idx="1402" formatCode="0.0000">
                  <c:v>111.51016540148069</c:v>
                </c:pt>
                <c:pt idx="1403" formatCode="0.0000">
                  <c:v>111.46948668285532</c:v>
                </c:pt>
                <c:pt idx="1404" formatCode="0.0000">
                  <c:v>111.5301323369094</c:v>
                </c:pt>
                <c:pt idx="1405" formatCode="0.0000">
                  <c:v>111.55053913737341</c:v>
                </c:pt>
                <c:pt idx="1406" formatCode="0.0000">
                  <c:v>111.54963391418447</c:v>
                </c:pt>
                <c:pt idx="1407" formatCode="0.0000">
                  <c:v>111.4072747015193</c:v>
                </c:pt>
                <c:pt idx="1408" formatCode="0.0000">
                  <c:v>111.51847906940957</c:v>
                </c:pt>
                <c:pt idx="1409" formatCode="0.0000">
                  <c:v>111.50837953603595</c:v>
                </c:pt>
                <c:pt idx="1410" formatCode="0.0000">
                  <c:v>111.50265993269785</c:v>
                </c:pt>
                <c:pt idx="1411" formatCode="0.0000">
                  <c:v>111.52164446532305</c:v>
                </c:pt>
                <c:pt idx="1412" formatCode="0.0000">
                  <c:v>111.55287333360396</c:v>
                </c:pt>
                <c:pt idx="1413" formatCode="0.0000">
                  <c:v>111.47479826133409</c:v>
                </c:pt>
                <c:pt idx="1414" formatCode="0.0000">
                  <c:v>111.42749983289997</c:v>
                </c:pt>
                <c:pt idx="1415" formatCode="0.0000">
                  <c:v>111.47412343137981</c:v>
                </c:pt>
                <c:pt idx="1416" formatCode="0.0000">
                  <c:v>111.52401752616103</c:v>
                </c:pt>
                <c:pt idx="1417" formatCode="0.0000">
                  <c:v>111.54883244104094</c:v>
                </c:pt>
                <c:pt idx="1418" formatCode="0.0000">
                  <c:v>111.53337924615403</c:v>
                </c:pt>
                <c:pt idx="1419" formatCode="0.0000">
                  <c:v>111.47761527207065</c:v>
                </c:pt>
                <c:pt idx="1420" formatCode="0.0000">
                  <c:v>111.50909185395912</c:v>
                </c:pt>
                <c:pt idx="1421" formatCode="0.0000">
                  <c:v>111.58774033723253</c:v>
                </c:pt>
                <c:pt idx="1422" formatCode="0.0000">
                  <c:v>111.60025098462047</c:v>
                </c:pt>
                <c:pt idx="1423" formatCode="0.0000">
                  <c:v>111.53762167897656</c:v>
                </c:pt>
                <c:pt idx="1424" formatCode="0.0000">
                  <c:v>111.62381986485887</c:v>
                </c:pt>
                <c:pt idx="1425" formatCode="0.0000">
                  <c:v>111.59542058222532</c:v>
                </c:pt>
                <c:pt idx="1426" formatCode="0.0000">
                  <c:v>111.57758767213414</c:v>
                </c:pt>
                <c:pt idx="1427" formatCode="0.0000">
                  <c:v>111.4797763137346</c:v>
                </c:pt>
                <c:pt idx="1428" formatCode="0.0000">
                  <c:v>111.51646584360439</c:v>
                </c:pt>
                <c:pt idx="1429" formatCode="0.0000">
                  <c:v>111.56606897081802</c:v>
                </c:pt>
                <c:pt idx="1430" formatCode="0.0000">
                  <c:v>111.59989126206911</c:v>
                </c:pt>
                <c:pt idx="1431" formatCode="0.0000">
                  <c:v>111.62768795163124</c:v>
                </c:pt>
                <c:pt idx="1432" formatCode="0.0000">
                  <c:v>111.61282701900954</c:v>
                </c:pt>
                <c:pt idx="1433" formatCode="0.0000">
                  <c:v>111.60654394697941</c:v>
                </c:pt>
                <c:pt idx="1434" formatCode="0.0000">
                  <c:v>111.54561206533704</c:v>
                </c:pt>
                <c:pt idx="1435" formatCode="0.0000">
                  <c:v>111.56880892642977</c:v>
                </c:pt>
                <c:pt idx="1436" formatCode="0.0000">
                  <c:v>111.67369277787145</c:v>
                </c:pt>
                <c:pt idx="1437" formatCode="0.0000">
                  <c:v>111.62913512917932</c:v>
                </c:pt>
                <c:pt idx="1438" formatCode="0.0000">
                  <c:v>111.61610592471709</c:v>
                </c:pt>
                <c:pt idx="1439" formatCode="0.0000">
                  <c:v>111.56573471416689</c:v>
                </c:pt>
                <c:pt idx="1440" formatCode="0.0000">
                  <c:v>114.3541973311325</c:v>
                </c:pt>
                <c:pt idx="1441" formatCode="0.0000">
                  <c:v>114.31316628523895</c:v>
                </c:pt>
                <c:pt idx="1442" formatCode="0.0000">
                  <c:v>114.28520470423824</c:v>
                </c:pt>
                <c:pt idx="1443" formatCode="0.0000">
                  <c:v>114.25821496728707</c:v>
                </c:pt>
                <c:pt idx="1444" formatCode="0.0000">
                  <c:v>114.24780513689842</c:v>
                </c:pt>
                <c:pt idx="1445" formatCode="0.0000">
                  <c:v>114.32266737776769</c:v>
                </c:pt>
                <c:pt idx="1446" formatCode="0.0000">
                  <c:v>114.36166788178561</c:v>
                </c:pt>
                <c:pt idx="1447" formatCode="0.0000">
                  <c:v>114.26420631411609</c:v>
                </c:pt>
                <c:pt idx="1448" formatCode="0.0000">
                  <c:v>114.25037938407192</c:v>
                </c:pt>
                <c:pt idx="1449" formatCode="0.0000">
                  <c:v>114.20858153296578</c:v>
                </c:pt>
                <c:pt idx="1450" formatCode="0.0000">
                  <c:v>114.31303703329334</c:v>
                </c:pt>
                <c:pt idx="1451" formatCode="0.0000">
                  <c:v>114.30170373144234</c:v>
                </c:pt>
                <c:pt idx="1452" formatCode="0.0000">
                  <c:v>114.34093120405471</c:v>
                </c:pt>
                <c:pt idx="1453" formatCode="0.0000">
                  <c:v>114.31367114745822</c:v>
                </c:pt>
                <c:pt idx="1454" formatCode="0.0000">
                  <c:v>114.37903815898314</c:v>
                </c:pt>
                <c:pt idx="1455" formatCode="0.0000">
                  <c:v>114.34358681999126</c:v>
                </c:pt>
                <c:pt idx="1456" formatCode="0.0000">
                  <c:v>114.32636341286452</c:v>
                </c:pt>
                <c:pt idx="1457" formatCode="0.0000">
                  <c:v>114.35372697644635</c:v>
                </c:pt>
                <c:pt idx="1458" formatCode="0.0000">
                  <c:v>114.40593525495171</c:v>
                </c:pt>
                <c:pt idx="1459" formatCode="0.0000">
                  <c:v>114.42088528629522</c:v>
                </c:pt>
                <c:pt idx="1460" formatCode="0.0000">
                  <c:v>114.46278058742388</c:v>
                </c:pt>
                <c:pt idx="1461" formatCode="0.0000">
                  <c:v>114.46460753328209</c:v>
                </c:pt>
                <c:pt idx="1462" formatCode="0.0000">
                  <c:v>114.44560139157531</c:v>
                </c:pt>
                <c:pt idx="1463" formatCode="0.0000">
                  <c:v>114.435601089765</c:v>
                </c:pt>
                <c:pt idx="1464" formatCode="0.0000">
                  <c:v>114.34372962920327</c:v>
                </c:pt>
                <c:pt idx="1465" formatCode="0.0000">
                  <c:v>114.36458631900067</c:v>
                </c:pt>
                <c:pt idx="1466" formatCode="0.0000">
                  <c:v>114.38139777654548</c:v>
                </c:pt>
                <c:pt idx="1467" formatCode="0.0000">
                  <c:v>114.35940792996232</c:v>
                </c:pt>
                <c:pt idx="1468" formatCode="0.0000">
                  <c:v>114.32222439098597</c:v>
                </c:pt>
                <c:pt idx="1469" formatCode="0.0000">
                  <c:v>114.36473262720924</c:v>
                </c:pt>
                <c:pt idx="1470" formatCode="0.0000">
                  <c:v>114.33596264278565</c:v>
                </c:pt>
                <c:pt idx="1471" formatCode="0.0000">
                  <c:v>114.31872015953573</c:v>
                </c:pt>
                <c:pt idx="1472" formatCode="0.0000">
                  <c:v>114.29798403511973</c:v>
                </c:pt>
                <c:pt idx="1473" formatCode="0.0000">
                  <c:v>114.38173253903466</c:v>
                </c:pt>
                <c:pt idx="1474" formatCode="0.0000">
                  <c:v>114.32757314056632</c:v>
                </c:pt>
                <c:pt idx="1475" formatCode="0.0000">
                  <c:v>114.30507425355012</c:v>
                </c:pt>
                <c:pt idx="1476" formatCode="0.0000">
                  <c:v>114.36924237303666</c:v>
                </c:pt>
                <c:pt idx="1477" formatCode="0.0000">
                  <c:v>114.34307805063672</c:v>
                </c:pt>
                <c:pt idx="1478" formatCode="0.0000">
                  <c:v>114.3129557829341</c:v>
                </c:pt>
                <c:pt idx="1479" formatCode="0.0000">
                  <c:v>114.30222470366157</c:v>
                </c:pt>
                <c:pt idx="1480" formatCode="0.0000">
                  <c:v>114.30148497557772</c:v>
                </c:pt>
                <c:pt idx="1481" formatCode="0.0000">
                  <c:v>114.3318075309794</c:v>
                </c:pt>
                <c:pt idx="1482" formatCode="0.0000">
                  <c:v>114.32451662522176</c:v>
                </c:pt>
                <c:pt idx="1483" formatCode="0.0000">
                  <c:v>114.30826753494512</c:v>
                </c:pt>
                <c:pt idx="1484" formatCode="0.0000">
                  <c:v>115.32987160789823</c:v>
                </c:pt>
                <c:pt idx="1485" formatCode="0.0000">
                  <c:v>115.3859505390618</c:v>
                </c:pt>
                <c:pt idx="1486" formatCode="0.0000">
                  <c:v>115.70039666561203</c:v>
                </c:pt>
                <c:pt idx="1487" formatCode="0.0000">
                  <c:v>115.71294434376456</c:v>
                </c:pt>
                <c:pt idx="1488" formatCode="0.0000">
                  <c:v>115.64685071233099</c:v>
                </c:pt>
                <c:pt idx="1489" formatCode="0.0000">
                  <c:v>115.66291111413756</c:v>
                </c:pt>
                <c:pt idx="1490" formatCode="0.0000">
                  <c:v>115.76415203528295</c:v>
                </c:pt>
                <c:pt idx="1491" formatCode="0.0000">
                  <c:v>115.83644441040938</c:v>
                </c:pt>
                <c:pt idx="1492" formatCode="0.0000">
                  <c:v>115.82063461442536</c:v>
                </c:pt>
                <c:pt idx="1493" formatCode="0.0000">
                  <c:v>115.77174354222547</c:v>
                </c:pt>
                <c:pt idx="1494" formatCode="0.0000">
                  <c:v>115.81225656303673</c:v>
                </c:pt>
                <c:pt idx="1495" formatCode="0.0000">
                  <c:v>115.83140926943094</c:v>
                </c:pt>
                <c:pt idx="1496" formatCode="0.0000">
                  <c:v>115.91549406812274</c:v>
                </c:pt>
                <c:pt idx="1497" formatCode="0.0000">
                  <c:v>115.88324767610045</c:v>
                </c:pt>
                <c:pt idx="1498" formatCode="0.0000">
                  <c:v>115.80290130453479</c:v>
                </c:pt>
                <c:pt idx="1499" formatCode="0.0000">
                  <c:v>115.83171746007494</c:v>
                </c:pt>
                <c:pt idx="1500" formatCode="0.0000">
                  <c:v>115.82666622685576</c:v>
                </c:pt>
                <c:pt idx="1501" formatCode="0.0000">
                  <c:v>115.85508937988894</c:v>
                </c:pt>
                <c:pt idx="1502" formatCode="0.0000">
                  <c:v>115.85374093111027</c:v>
                </c:pt>
                <c:pt idx="1503" formatCode="0.0000">
                  <c:v>115.86060875403264</c:v>
                </c:pt>
                <c:pt idx="1504" formatCode="0.0000">
                  <c:v>115.85744228517081</c:v>
                </c:pt>
                <c:pt idx="1505" formatCode="0.0000">
                  <c:v>115.85363147126699</c:v>
                </c:pt>
                <c:pt idx="1506" formatCode="0.0000">
                  <c:v>115.86397675253815</c:v>
                </c:pt>
                <c:pt idx="1507" formatCode="0.0000">
                  <c:v>115.86913814950897</c:v>
                </c:pt>
                <c:pt idx="1508" formatCode="0.0000">
                  <c:v>115.87618471778849</c:v>
                </c:pt>
                <c:pt idx="1509" formatCode="0.0000">
                  <c:v>115.87856883726107</c:v>
                </c:pt>
                <c:pt idx="1510" formatCode="0.0000">
                  <c:v>115.88482854916464</c:v>
                </c:pt>
                <c:pt idx="1511" formatCode="0.0000">
                  <c:v>115.89843093343984</c:v>
                </c:pt>
                <c:pt idx="1512" formatCode="0.0000">
                  <c:v>115.89691938102251</c:v>
                </c:pt>
                <c:pt idx="1513" formatCode="0.0000">
                  <c:v>115.90572494251661</c:v>
                </c:pt>
                <c:pt idx="1514" formatCode="0.0000">
                  <c:v>115.90601358459325</c:v>
                </c:pt>
                <c:pt idx="1515" formatCode="0.0000">
                  <c:v>115.90680904763471</c:v>
                </c:pt>
                <c:pt idx="1516" formatCode="0.0000">
                  <c:v>115.91613061974711</c:v>
                </c:pt>
                <c:pt idx="1517" formatCode="0.0000">
                  <c:v>115.91842331402414</c:v>
                </c:pt>
                <c:pt idx="1518" formatCode="0.0000">
                  <c:v>115.92306458415291</c:v>
                </c:pt>
                <c:pt idx="1519" formatCode="0.0000">
                  <c:v>115.92862325352458</c:v>
                </c:pt>
                <c:pt idx="1520" formatCode="0.0000">
                  <c:v>115.93357897292798</c:v>
                </c:pt>
                <c:pt idx="1521" formatCode="0.0000">
                  <c:v>115.94128530096597</c:v>
                </c:pt>
                <c:pt idx="1522" formatCode="0.0000">
                  <c:v>115.94368910457695</c:v>
                </c:pt>
                <c:pt idx="1523" formatCode="0.0000">
                  <c:v>115.95124116085567</c:v>
                </c:pt>
                <c:pt idx="1524" formatCode="0.0000">
                  <c:v>115.95338369837273</c:v>
                </c:pt>
                <c:pt idx="1525" formatCode="0.0000">
                  <c:v>115.96187948127275</c:v>
                </c:pt>
                <c:pt idx="1526" formatCode="0.0000">
                  <c:v>115.98345199845848</c:v>
                </c:pt>
                <c:pt idx="1527" formatCode="0.0000">
                  <c:v>115.99746392846751</c:v>
                </c:pt>
                <c:pt idx="1528" formatCode="0.0000">
                  <c:v>116.01321847093213</c:v>
                </c:pt>
                <c:pt idx="1529" formatCode="0.0000">
                  <c:v>116.01267637444064</c:v>
                </c:pt>
                <c:pt idx="1530" formatCode="0.0000">
                  <c:v>116.01591555016373</c:v>
                </c:pt>
                <c:pt idx="1531" formatCode="0.0000">
                  <c:v>116.03824747567062</c:v>
                </c:pt>
                <c:pt idx="1532" formatCode="0.0000">
                  <c:v>116.04032437310352</c:v>
                </c:pt>
                <c:pt idx="1533" formatCode="0.0000">
                  <c:v>116.04383485943124</c:v>
                </c:pt>
                <c:pt idx="1534" formatCode="0.0000">
                  <c:v>116.04520796545646</c:v>
                </c:pt>
                <c:pt idx="1535" formatCode="0.0000">
                  <c:v>116.04335349787436</c:v>
                </c:pt>
                <c:pt idx="1536" formatCode="0.0000">
                  <c:v>116.05051714844015</c:v>
                </c:pt>
                <c:pt idx="1537" formatCode="0.0000">
                  <c:v>116.04811444305147</c:v>
                </c:pt>
                <c:pt idx="1538" formatCode="0.0000">
                  <c:v>116.04677322633867</c:v>
                </c:pt>
                <c:pt idx="1539" formatCode="0.0000">
                  <c:v>116.05100970287441</c:v>
                </c:pt>
                <c:pt idx="1540" formatCode="0.0000">
                  <c:v>116.05069860818075</c:v>
                </c:pt>
                <c:pt idx="1541" formatCode="0.0000">
                  <c:v>116.06356796102911</c:v>
                </c:pt>
                <c:pt idx="1542" formatCode="0.0000">
                  <c:v>116.07112582248602</c:v>
                </c:pt>
                <c:pt idx="1543" formatCode="0.0000">
                  <c:v>116.07694192708273</c:v>
                </c:pt>
                <c:pt idx="1544" formatCode="0.0000">
                  <c:v>116.0856194054366</c:v>
                </c:pt>
                <c:pt idx="1545" formatCode="0.0000">
                  <c:v>116.08927178207853</c:v>
                </c:pt>
                <c:pt idx="1546" formatCode="0.0000">
                  <c:v>116.09764021653825</c:v>
                </c:pt>
                <c:pt idx="1547" formatCode="0.0000">
                  <c:v>116.09824292935977</c:v>
                </c:pt>
                <c:pt idx="1548" formatCode="0.0000">
                  <c:v>116.10599740837797</c:v>
                </c:pt>
                <c:pt idx="1549" formatCode="0.0000">
                  <c:v>116.10531546732457</c:v>
                </c:pt>
                <c:pt idx="1550" formatCode="0.0000">
                  <c:v>116.10921918430745</c:v>
                </c:pt>
                <c:pt idx="1551" formatCode="0.0000">
                  <c:v>116.12785447868137</c:v>
                </c:pt>
                <c:pt idx="1552" formatCode="0.0000">
                  <c:v>116.12637363318554</c:v>
                </c:pt>
                <c:pt idx="1553" formatCode="0.0000">
                  <c:v>116.13110394452573</c:v>
                </c:pt>
                <c:pt idx="1554" formatCode="0.0000">
                  <c:v>118.69419863072299</c:v>
                </c:pt>
                <c:pt idx="1555" formatCode="0.0000">
                  <c:v>118.69699011000993</c:v>
                </c:pt>
                <c:pt idx="1556" formatCode="0.0000">
                  <c:v>118.74059320086636</c:v>
                </c:pt>
                <c:pt idx="1557" formatCode="0.0000">
                  <c:v>118.74348012191254</c:v>
                </c:pt>
                <c:pt idx="1558" formatCode="0.0000">
                  <c:v>118.7468002848439</c:v>
                </c:pt>
                <c:pt idx="1559" formatCode="0.0000">
                  <c:v>118.76214646779424</c:v>
                </c:pt>
                <c:pt idx="1560" formatCode="0.0000">
                  <c:v>118.75418049799811</c:v>
                </c:pt>
                <c:pt idx="1561" formatCode="0.0000">
                  <c:v>118.75367842291556</c:v>
                </c:pt>
                <c:pt idx="1562" formatCode="0.0000">
                  <c:v>118.77629647378089</c:v>
                </c:pt>
                <c:pt idx="1563" formatCode="0.0000">
                  <c:v>118.77881158211447</c:v>
                </c:pt>
                <c:pt idx="1564" formatCode="0.0000">
                  <c:v>118.78569558063279</c:v>
                </c:pt>
                <c:pt idx="1565" formatCode="0.0000">
                  <c:v>118.80164593135699</c:v>
                </c:pt>
                <c:pt idx="1566" formatCode="0.0000">
                  <c:v>118.81088510368328</c:v>
                </c:pt>
                <c:pt idx="1567" formatCode="0.0000">
                  <c:v>118.83420550888304</c:v>
                </c:pt>
                <c:pt idx="1568" formatCode="0.0000">
                  <c:v>118.8541583912792</c:v>
                </c:pt>
                <c:pt idx="1569" formatCode="0.0000">
                  <c:v>118.86469166943128</c:v>
                </c:pt>
                <c:pt idx="1570" formatCode="0.0000">
                  <c:v>119.14999293112547</c:v>
                </c:pt>
                <c:pt idx="1571" formatCode="0.0000">
                  <c:v>119.15633570686302</c:v>
                </c:pt>
                <c:pt idx="1572" formatCode="0.0000">
                  <c:v>119.14935123520804</c:v>
                </c:pt>
                <c:pt idx="1573" formatCode="0.0000">
                  <c:v>119.17219254078843</c:v>
                </c:pt>
                <c:pt idx="1574" formatCode="0.0000">
                  <c:v>119.15648772203376</c:v>
                </c:pt>
                <c:pt idx="1575" formatCode="0.0000">
                  <c:v>119.17358806735908</c:v>
                </c:pt>
                <c:pt idx="1576" formatCode="0.0000">
                  <c:v>119.18787677832219</c:v>
                </c:pt>
                <c:pt idx="1577" formatCode="0.0000">
                  <c:v>119.16725913556819</c:v>
                </c:pt>
                <c:pt idx="1578" formatCode="0.0000">
                  <c:v>119.18366549848646</c:v>
                </c:pt>
                <c:pt idx="1579" formatCode="0.0000">
                  <c:v>119.18279703812567</c:v>
                </c:pt>
                <c:pt idx="1580" formatCode="0.0000">
                  <c:v>119.19143659309897</c:v>
                </c:pt>
                <c:pt idx="1581" formatCode="0.0000">
                  <c:v>119.19480596145205</c:v>
                </c:pt>
                <c:pt idx="1582" formatCode="0.0000">
                  <c:v>119.23480478299069</c:v>
                </c:pt>
                <c:pt idx="1583" formatCode="0.0000">
                  <c:v>119.22891285767663</c:v>
                </c:pt>
                <c:pt idx="1584" formatCode="0.0000">
                  <c:v>119.23419173736407</c:v>
                </c:pt>
                <c:pt idx="1585" formatCode="0.0000">
                  <c:v>119.23672898059054</c:v>
                </c:pt>
                <c:pt idx="1586" formatCode="0.0000">
                  <c:v>119.25382764450842</c:v>
                </c:pt>
                <c:pt idx="1587" formatCode="0.0000">
                  <c:v>119.25069486422169</c:v>
                </c:pt>
                <c:pt idx="1588" formatCode="0.0000">
                  <c:v>119.25346613563728</c:v>
                </c:pt>
                <c:pt idx="1589" formatCode="0.0000">
                  <c:v>119.26621992035795</c:v>
                </c:pt>
                <c:pt idx="1590" formatCode="0.0000">
                  <c:v>119.25689578815815</c:v>
                </c:pt>
                <c:pt idx="1591" formatCode="0.0000">
                  <c:v>119.24237959731315</c:v>
                </c:pt>
                <c:pt idx="1592" formatCode="0.0000">
                  <c:v>119.24760793191236</c:v>
                </c:pt>
                <c:pt idx="1593" formatCode="0.0000">
                  <c:v>119.2608363817976</c:v>
                </c:pt>
                <c:pt idx="1594" formatCode="0.0000">
                  <c:v>119.28128944658845</c:v>
                </c:pt>
                <c:pt idx="1595" formatCode="0.0000">
                  <c:v>119.30222662541263</c:v>
                </c:pt>
                <c:pt idx="1596" formatCode="0.0000">
                  <c:v>119.30932704082858</c:v>
                </c:pt>
                <c:pt idx="1597" formatCode="0.0000">
                  <c:v>119.31542624592485</c:v>
                </c:pt>
                <c:pt idx="1598" formatCode="0.0000">
                  <c:v>120.63322918576094</c:v>
                </c:pt>
                <c:pt idx="1599" formatCode="0.0000">
                  <c:v>120.63504357928598</c:v>
                </c:pt>
                <c:pt idx="1600" formatCode="0.0000">
                  <c:v>120.65239407505308</c:v>
                </c:pt>
                <c:pt idx="1601" formatCode="0.0000">
                  <c:v>120.64990349287103</c:v>
                </c:pt>
                <c:pt idx="1602" formatCode="0.0000">
                  <c:v>120.65725870243544</c:v>
                </c:pt>
                <c:pt idx="1603" formatCode="0.0000">
                  <c:v>120.65049443532058</c:v>
                </c:pt>
                <c:pt idx="1604" formatCode="0.0000">
                  <c:v>120.65527579744059</c:v>
                </c:pt>
                <c:pt idx="1605" formatCode="0.0000">
                  <c:v>120.68371556070805</c:v>
                </c:pt>
                <c:pt idx="1606" formatCode="0.0000">
                  <c:v>120.68623118016187</c:v>
                </c:pt>
                <c:pt idx="1607" formatCode="0.0000">
                  <c:v>120.69021046300141</c:v>
                </c:pt>
                <c:pt idx="1608" formatCode="0.0000">
                  <c:v>120.69782521947749</c:v>
                </c:pt>
                <c:pt idx="1609" formatCode="0.0000">
                  <c:v>120.7090064138592</c:v>
                </c:pt>
                <c:pt idx="1610" formatCode="0.0000">
                  <c:v>120.72934328734968</c:v>
                </c:pt>
                <c:pt idx="1611" formatCode="0.0000">
                  <c:v>120.74217016900215</c:v>
                </c:pt>
                <c:pt idx="1612" formatCode="0.0000">
                  <c:v>120.77319827874548</c:v>
                </c:pt>
                <c:pt idx="1613" formatCode="0.0000">
                  <c:v>120.78278051710663</c:v>
                </c:pt>
                <c:pt idx="1614" formatCode="0.0000">
                  <c:v>120.8246134944276</c:v>
                </c:pt>
                <c:pt idx="1615" formatCode="0.0000">
                  <c:v>120.83125129190296</c:v>
                </c:pt>
                <c:pt idx="1616" formatCode="0.0000">
                  <c:v>120.83978007157219</c:v>
                </c:pt>
                <c:pt idx="1617" formatCode="0.0000">
                  <c:v>120.88324966626949</c:v>
                </c:pt>
                <c:pt idx="1618" formatCode="0.0000">
                  <c:v>120.90779330903531</c:v>
                </c:pt>
                <c:pt idx="1619" formatCode="0.0000">
                  <c:v>120.90974206047839</c:v>
                </c:pt>
                <c:pt idx="1620" formatCode="0.0000">
                  <c:v>120.94524622436052</c:v>
                </c:pt>
                <c:pt idx="1621" formatCode="0.0000">
                  <c:v>120.97990874293045</c:v>
                </c:pt>
                <c:pt idx="1622" formatCode="0.0000">
                  <c:v>120.83071963143811</c:v>
                </c:pt>
                <c:pt idx="1623" formatCode="0.0000">
                  <c:v>120.84423623780198</c:v>
                </c:pt>
                <c:pt idx="1624" formatCode="0.0000">
                  <c:v>120.8478442332523</c:v>
                </c:pt>
                <c:pt idx="1625" formatCode="0.0000">
                  <c:v>120.85148151955821</c:v>
                </c:pt>
                <c:pt idx="1626" formatCode="0.0000">
                  <c:v>120.85510473982085</c:v>
                </c:pt>
                <c:pt idx="1627" formatCode="0.0000">
                  <c:v>120.85894908747451</c:v>
                </c:pt>
                <c:pt idx="1628" formatCode="0.0000">
                  <c:v>120.86965809287862</c:v>
                </c:pt>
                <c:pt idx="1629" formatCode="0.0000">
                  <c:v>120.87344480145157</c:v>
                </c:pt>
                <c:pt idx="1630" formatCode="0.0000">
                  <c:v>120.87700270008293</c:v>
                </c:pt>
                <c:pt idx="1631" formatCode="0.0000">
                  <c:v>120.883904683423</c:v>
                </c:pt>
                <c:pt idx="1632" formatCode="0.0000">
                  <c:v>120.89386013402508</c:v>
                </c:pt>
                <c:pt idx="1633" formatCode="0.0000">
                  <c:v>120.89724221382625</c:v>
                </c:pt>
                <c:pt idx="1634" formatCode="0.0000">
                  <c:v>120.90092090975826</c:v>
                </c:pt>
                <c:pt idx="1635" formatCode="0.0000">
                  <c:v>120.90792008563849</c:v>
                </c:pt>
                <c:pt idx="1636" formatCode="0.0000">
                  <c:v>120.91781282551577</c:v>
                </c:pt>
                <c:pt idx="1637" formatCode="0.0000">
                  <c:v>120.92111538504926</c:v>
                </c:pt>
                <c:pt idx="1638" formatCode="0.0000">
                  <c:v>120.9243910688905</c:v>
                </c:pt>
                <c:pt idx="1639" formatCode="0.0000">
                  <c:v>120.92765334436764</c:v>
                </c:pt>
                <c:pt idx="1640" formatCode="0.0000">
                  <c:v>120.93110383519981</c:v>
                </c:pt>
                <c:pt idx="1641" formatCode="0.0000">
                  <c:v>120.94072516033292</c:v>
                </c:pt>
                <c:pt idx="1642" formatCode="0.0000">
                  <c:v>120.94398928674124</c:v>
                </c:pt>
                <c:pt idx="1643" formatCode="0.0000">
                  <c:v>120.94726737035664</c:v>
                </c:pt>
                <c:pt idx="1644" formatCode="0.0000">
                  <c:v>120.95054580095221</c:v>
                </c:pt>
                <c:pt idx="1645" formatCode="0.0000">
                  <c:v>120.95399981131587</c:v>
                </c:pt>
                <c:pt idx="1646" formatCode="0.0000">
                  <c:v>120.96362720428888</c:v>
                </c:pt>
                <c:pt idx="1647" formatCode="0.0000">
                  <c:v>120.96689372404748</c:v>
                </c:pt>
                <c:pt idx="1648" formatCode="0.0000">
                  <c:v>120.9701742089168</c:v>
                </c:pt>
                <c:pt idx="1649" formatCode="0.0000">
                  <c:v>120.97197214047814</c:v>
                </c:pt>
                <c:pt idx="1650" formatCode="0.0000">
                  <c:v>120.9753578046091</c:v>
                </c:pt>
                <c:pt idx="1651" formatCode="0.0000">
                  <c:v>120.98492628883817</c:v>
                </c:pt>
                <c:pt idx="1652" formatCode="0.0000">
                  <c:v>120.98816229200189</c:v>
                </c:pt>
                <c:pt idx="1653" formatCode="0.0000">
                  <c:v>120.99141231273909</c:v>
                </c:pt>
                <c:pt idx="1654" formatCode="0.0000">
                  <c:v>120.99463545403901</c:v>
                </c:pt>
                <c:pt idx="1655" formatCode="0.0000">
                  <c:v>120.99824598812174</c:v>
                </c:pt>
                <c:pt idx="1656" formatCode="0.0000">
                  <c:v>121.01098463397926</c:v>
                </c:pt>
                <c:pt idx="1657" formatCode="0.0000">
                  <c:v>121.01429019449246</c:v>
                </c:pt>
                <c:pt idx="1658" formatCode="0.0000">
                  <c:v>121.01755533114354</c:v>
                </c:pt>
                <c:pt idx="1659" formatCode="0.0000">
                  <c:v>121.02102665852337</c:v>
                </c:pt>
                <c:pt idx="1660" formatCode="0.0000">
                  <c:v>121.03067289531317</c:v>
                </c:pt>
                <c:pt idx="1661" formatCode="0.0000">
                  <c:v>121.03395344785869</c:v>
                </c:pt>
                <c:pt idx="1662" formatCode="0.0000">
                  <c:v>121.03726159291506</c:v>
                </c:pt>
                <c:pt idx="1663" formatCode="0.0000">
                  <c:v>121.03940589631914</c:v>
                </c:pt>
                <c:pt idx="1664" formatCode="0.0000">
                  <c:v>121.04318623982655</c:v>
                </c:pt>
                <c:pt idx="1665" formatCode="0.0000">
                  <c:v>121.05294661747324</c:v>
                </c:pt>
                <c:pt idx="1666" formatCode="0.0000">
                  <c:v>121.05630568059202</c:v>
                </c:pt>
                <c:pt idx="1667" formatCode="0.0000">
                  <c:v>121.05967883450246</c:v>
                </c:pt>
                <c:pt idx="1668" formatCode="0.0000">
                  <c:v>121.06305472918591</c:v>
                </c:pt>
                <c:pt idx="1669" formatCode="0.0000">
                  <c:v>121.06677040458318</c:v>
                </c:pt>
                <c:pt idx="1670" formatCode="0.0000">
                  <c:v>121.0762841618439</c:v>
                </c:pt>
                <c:pt idx="1671" formatCode="0.0000">
                  <c:v>121.07957179320235</c:v>
                </c:pt>
                <c:pt idx="1672" formatCode="0.0000">
                  <c:v>121.08285977393956</c:v>
                </c:pt>
                <c:pt idx="1673" formatCode="0.0000">
                  <c:v>121.08616171162811</c:v>
                </c:pt>
                <c:pt idx="1674" formatCode="0.0000">
                  <c:v>121.08992690530653</c:v>
                </c:pt>
                <c:pt idx="1675" formatCode="0.0000">
                  <c:v>121.09948877539193</c:v>
                </c:pt>
                <c:pt idx="1676" formatCode="0.0000">
                  <c:v>121.10287462082535</c:v>
                </c:pt>
                <c:pt idx="1677" formatCode="0.0000">
                  <c:v>121.10620605202038</c:v>
                </c:pt>
                <c:pt idx="1678" formatCode="0.0000">
                  <c:v>121.10952421244157</c:v>
                </c:pt>
                <c:pt idx="1679" formatCode="0.0000">
                  <c:v>121.11325204374215</c:v>
                </c:pt>
                <c:pt idx="1680" formatCode="0.0000">
                  <c:v>121.12282002859578</c:v>
                </c:pt>
                <c:pt idx="1681" formatCode="0.0000">
                  <c:v>121.12616748969167</c:v>
                </c:pt>
                <c:pt idx="1682" formatCode="0.0000">
                  <c:v>121.12952905507377</c:v>
                </c:pt>
                <c:pt idx="1683" formatCode="0.0000">
                  <c:v>121.13286290513553</c:v>
                </c:pt>
                <c:pt idx="1684" formatCode="0.0000">
                  <c:v>121.13686463503348</c:v>
                </c:pt>
                <c:pt idx="1685" formatCode="0.0000">
                  <c:v>121.57540472190824</c:v>
                </c:pt>
                <c:pt idx="1686" formatCode="0.0000">
                  <c:v>121.57763179291167</c:v>
                </c:pt>
                <c:pt idx="1687" formatCode="0.0000">
                  <c:v>121.5798374522046</c:v>
                </c:pt>
                <c:pt idx="1688" formatCode="0.0000">
                  <c:v>121.58102741720793</c:v>
                </c:pt>
                <c:pt idx="1689" formatCode="0.0000">
                  <c:v>121.58857685165736</c:v>
                </c:pt>
                <c:pt idx="1690" formatCode="0.0000">
                  <c:v>121.59077538811407</c:v>
                </c:pt>
                <c:pt idx="1691" formatCode="0.0000">
                  <c:v>121.59296405388586</c:v>
                </c:pt>
                <c:pt idx="1692" formatCode="0.0000">
                  <c:v>121.59515141497546</c:v>
                </c:pt>
                <c:pt idx="1693" formatCode="0.0000">
                  <c:v>121.59635650208713</c:v>
                </c:pt>
                <c:pt idx="1694" formatCode="0.0000">
                  <c:v>121.60399056687736</c:v>
                </c:pt>
                <c:pt idx="1695" formatCode="0.0000">
                  <c:v>121.60625012291331</c:v>
                </c:pt>
                <c:pt idx="1696" formatCode="0.0000">
                  <c:v>121.60659245954531</c:v>
                </c:pt>
                <c:pt idx="1697" formatCode="0.0000">
                  <c:v>121.61973682198854</c:v>
                </c:pt>
                <c:pt idx="1698" formatCode="0.0000">
                  <c:v>121.62148756356423</c:v>
                </c:pt>
                <c:pt idx="1699" formatCode="0.0000">
                  <c:v>121.62379434545667</c:v>
                </c:pt>
                <c:pt idx="1700" formatCode="0.0000">
                  <c:v>121.62610237532429</c:v>
                </c:pt>
                <c:pt idx="1701" formatCode="0.0000">
                  <c:v>121.6277231824551</c:v>
                </c:pt>
                <c:pt idx="1702" formatCode="0.0000">
                  <c:v>121.63532226637383</c:v>
                </c:pt>
                <c:pt idx="1703" formatCode="0.0000">
                  <c:v>121.63762115482099</c:v>
                </c:pt>
                <c:pt idx="1704" formatCode="0.0000">
                  <c:v>121.63992031062405</c:v>
                </c:pt>
                <c:pt idx="1705" formatCode="0.0000">
                  <c:v>121.64221973547656</c:v>
                </c:pt>
                <c:pt idx="1706" formatCode="0.0000">
                  <c:v>121.64384318515013</c:v>
                </c:pt>
                <c:pt idx="1707" formatCode="0.0000">
                  <c:v>121.6513918731951</c:v>
                </c:pt>
                <c:pt idx="1708" formatCode="0.0000">
                  <c:v>121.65368213828324</c:v>
                </c:pt>
                <c:pt idx="1709" formatCode="0.0000">
                  <c:v>121.65597280757514</c:v>
                </c:pt>
                <c:pt idx="1710" formatCode="0.0000">
                  <c:v>121.6582221743168</c:v>
                </c:pt>
                <c:pt idx="1711" formatCode="0.0000">
                  <c:v>121.65976457524368</c:v>
                </c:pt>
                <c:pt idx="1712" formatCode="0.0000">
                  <c:v>121.6671796034253</c:v>
                </c:pt>
                <c:pt idx="1713" formatCode="0.0000">
                  <c:v>121.66941990294033</c:v>
                </c:pt>
                <c:pt idx="1714" formatCode="0.0000">
                  <c:v>121.67166031807331</c:v>
                </c:pt>
                <c:pt idx="1715" formatCode="0.0000">
                  <c:v>121.67298205310655</c:v>
                </c:pt>
                <c:pt idx="1716" formatCode="0.0000">
                  <c:v>121.68306533296764</c:v>
                </c:pt>
                <c:pt idx="1717" formatCode="0.0000">
                  <c:v>121.68536824980649</c:v>
                </c:pt>
                <c:pt idx="1718" formatCode="0.0000">
                  <c:v>121.68763150457522</c:v>
                </c:pt>
                <c:pt idx="1719" formatCode="0.0000">
                  <c:v>121.68989487704913</c:v>
                </c:pt>
                <c:pt idx="1720" formatCode="0.0000">
                  <c:v>121.69145600697975</c:v>
                </c:pt>
                <c:pt idx="1721" formatCode="0.0000">
                  <c:v>121.69893787364452</c:v>
                </c:pt>
                <c:pt idx="1722" formatCode="0.0000">
                  <c:v>121.7011905022263</c:v>
                </c:pt>
                <c:pt idx="1723" formatCode="0.0000">
                  <c:v>120.94950507506532</c:v>
                </c:pt>
                <c:pt idx="1724" formatCode="0.0000">
                  <c:v>122.66881392116701</c:v>
                </c:pt>
                <c:pt idx="1725" formatCode="0.0000">
                  <c:v>122.66951304297589</c:v>
                </c:pt>
                <c:pt idx="1726" formatCode="0.0000">
                  <c:v>122.67621564896365</c:v>
                </c:pt>
                <c:pt idx="1727" formatCode="0.0000">
                  <c:v>122.67806069150011</c:v>
                </c:pt>
                <c:pt idx="1728" formatCode="0.0000">
                  <c:v>122.67990578114185</c:v>
                </c:pt>
                <c:pt idx="1729" formatCode="0.0000">
                  <c:v>122.68174206094112</c:v>
                </c:pt>
                <c:pt idx="1730" formatCode="0.0000">
                  <c:v>122.68241039325409</c:v>
                </c:pt>
                <c:pt idx="1731" formatCode="0.0000">
                  <c:v>122.68901498653442</c:v>
                </c:pt>
                <c:pt idx="1732" formatCode="0.0000">
                  <c:v>122.69082483907576</c:v>
                </c:pt>
                <c:pt idx="1733" formatCode="0.0000">
                  <c:v>122.5594575336451</c:v>
                </c:pt>
                <c:pt idx="1734" formatCode="0.0000">
                  <c:v>122.56117659317864</c:v>
                </c:pt>
                <c:pt idx="1735" formatCode="0.0000">
                  <c:v>122.56182357914527</c:v>
                </c:pt>
                <c:pt idx="1736" formatCode="0.0000">
                  <c:v>122.56815360524793</c:v>
                </c:pt>
                <c:pt idx="1737" formatCode="0.0000">
                  <c:v>122.5699194300658</c:v>
                </c:pt>
                <c:pt idx="1738" formatCode="0.0000">
                  <c:v>122.57167150351546</c:v>
                </c:pt>
                <c:pt idx="1739" formatCode="0.0000">
                  <c:v>122.73688940475232</c:v>
                </c:pt>
                <c:pt idx="1740" formatCode="0.0000">
                  <c:v>122.73755010867524</c:v>
                </c:pt>
                <c:pt idx="1741" formatCode="0.0000">
                  <c:v>122.74406014913706</c:v>
                </c:pt>
                <c:pt idx="1742" formatCode="0.0000">
                  <c:v>122.7458535195713</c:v>
                </c:pt>
                <c:pt idx="1743" formatCode="0.0000">
                  <c:v>122.74763847020702</c:v>
                </c:pt>
                <c:pt idx="1744" formatCode="0.0000">
                  <c:v>122.74938028426952</c:v>
                </c:pt>
                <c:pt idx="1745" formatCode="0.0000">
                  <c:v>122.75002138415556</c:v>
                </c:pt>
                <c:pt idx="1746" formatCode="0.0000">
                  <c:v>122.59306347893764</c:v>
                </c:pt>
                <c:pt idx="1747" formatCode="0.0000">
                  <c:v>122.59489282941828</c:v>
                </c:pt>
                <c:pt idx="1748" formatCode="0.0000">
                  <c:v>122.59669941312853</c:v>
                </c:pt>
                <c:pt idx="1749" formatCode="0.0000">
                  <c:v>122.59850632692171</c:v>
                </c:pt>
                <c:pt idx="1750" formatCode="0.0000">
                  <c:v>122.5991779692198</c:v>
                </c:pt>
                <c:pt idx="1751" formatCode="0.0000">
                  <c:v>122.60558287841958</c:v>
                </c:pt>
                <c:pt idx="1752" formatCode="0.0000">
                  <c:v>122.60733796918615</c:v>
                </c:pt>
                <c:pt idx="1753" formatCode="0.0000">
                  <c:v>122.60910181651627</c:v>
                </c:pt>
                <c:pt idx="1754" formatCode="0.0000">
                  <c:v>122.61087065255526</c:v>
                </c:pt>
                <c:pt idx="1755" formatCode="0.0000">
                  <c:v>122.61234769000575</c:v>
                </c:pt>
                <c:pt idx="1756" formatCode="0.0000">
                  <c:v>122.61889596517388</c:v>
                </c:pt>
                <c:pt idx="1757" formatCode="0.0000">
                  <c:v>122.62107347007294</c:v>
                </c:pt>
                <c:pt idx="1758" formatCode="0.0000">
                  <c:v>122.62304153611585</c:v>
                </c:pt>
                <c:pt idx="1759" formatCode="0.0000">
                  <c:v>122.62499089815329</c:v>
                </c:pt>
                <c:pt idx="1760" formatCode="0.0000">
                  <c:v>122.6264991529749</c:v>
                </c:pt>
                <c:pt idx="1761" formatCode="0.0000">
                  <c:v>122.63312355322742</c:v>
                </c:pt>
                <c:pt idx="1762" formatCode="0.0000">
                  <c:v>122.6351408959889</c:v>
                </c:pt>
                <c:pt idx="1763" formatCode="0.0000">
                  <c:v>122.63715845987662</c:v>
                </c:pt>
                <c:pt idx="1764" formatCode="0.0000">
                  <c:v>122.63909999742391</c:v>
                </c:pt>
                <c:pt idx="1765" formatCode="0.0000">
                  <c:v>122.64049690803742</c:v>
                </c:pt>
                <c:pt idx="1766" formatCode="0.0000">
                  <c:v>122.64681554838486</c:v>
                </c:pt>
                <c:pt idx="1767" formatCode="0.0000">
                  <c:v>122.64877746420126</c:v>
                </c:pt>
                <c:pt idx="1768" formatCode="0.0000">
                  <c:v>122.6507110539921</c:v>
                </c:pt>
                <c:pt idx="1769" formatCode="0.0000">
                  <c:v>122.65264472236288</c:v>
                </c:pt>
                <c:pt idx="1770" formatCode="0.0000">
                  <c:v>122.65411554731533</c:v>
                </c:pt>
                <c:pt idx="1771" formatCode="0.0000">
                  <c:v>122.66051030217018</c:v>
                </c:pt>
                <c:pt idx="1772" formatCode="0.0000">
                  <c:v>122.66248357477541</c:v>
                </c:pt>
                <c:pt idx="1773" formatCode="0.0000">
                  <c:v>122.6644665308003</c:v>
                </c:pt>
                <c:pt idx="1774" formatCode="0.0000">
                  <c:v>122.66638299007786</c:v>
                </c:pt>
                <c:pt idx="1775" formatCode="0.0000">
                  <c:v>122.66778495054196</c:v>
                </c:pt>
                <c:pt idx="1776" formatCode="0.0000">
                  <c:v>122.67411250733365</c:v>
                </c:pt>
                <c:pt idx="1777" formatCode="0.0000">
                  <c:v>122.67606830550419</c:v>
                </c:pt>
                <c:pt idx="1778" formatCode="0.0000">
                  <c:v>122.67802444849245</c:v>
                </c:pt>
                <c:pt idx="1779" formatCode="0.0000">
                  <c:v>122.67991613737945</c:v>
                </c:pt>
                <c:pt idx="1780" formatCode="0.0000">
                  <c:v>122.68150429365664</c:v>
                </c:pt>
                <c:pt idx="1781" formatCode="0.0000">
                  <c:v>122.68785920698247</c:v>
                </c:pt>
                <c:pt idx="1782" formatCode="0.0000">
                  <c:v>122.68979698866474</c:v>
                </c:pt>
                <c:pt idx="1783" formatCode="0.0000">
                  <c:v>122.69173484114238</c:v>
                </c:pt>
                <c:pt idx="1784" formatCode="0.0000">
                  <c:v>122.69369227031956</c:v>
                </c:pt>
                <c:pt idx="1785" formatCode="0.0000">
                  <c:v>122.69518295040385</c:v>
                </c:pt>
                <c:pt idx="1786" formatCode="0.0000">
                  <c:v>122.70168588002117</c:v>
                </c:pt>
                <c:pt idx="1787" formatCode="0.0000">
                  <c:v>122.70373055412691</c:v>
                </c:pt>
                <c:pt idx="1788" formatCode="0.0000">
                  <c:v>122.7058423983861</c:v>
                </c:pt>
                <c:pt idx="1789" formatCode="0.0000">
                  <c:v>127.83923690437476</c:v>
                </c:pt>
                <c:pt idx="1790" formatCode="0.0000">
                  <c:v>127.84058020843558</c:v>
                </c:pt>
                <c:pt idx="1791" formatCode="0.0000">
                  <c:v>127.84631444186833</c:v>
                </c:pt>
                <c:pt idx="1792" formatCode="0.0000">
                  <c:v>127.84807252072137</c:v>
                </c:pt>
                <c:pt idx="1793" formatCode="0.0000">
                  <c:v>127.84982195019569</c:v>
                </c:pt>
                <c:pt idx="1794" formatCode="0.0000">
                  <c:v>127.85157170033033</c:v>
                </c:pt>
                <c:pt idx="1795" formatCode="0.0000">
                  <c:v>127.85287776627909</c:v>
                </c:pt>
                <c:pt idx="1796" formatCode="0.0000">
                  <c:v>127.85859405214224</c:v>
                </c:pt>
                <c:pt idx="1797" formatCode="0.0000">
                  <c:v>127.86035370622928</c:v>
                </c:pt>
                <c:pt idx="1798" formatCode="0.0000">
                  <c:v>127.8621223877567</c:v>
                </c:pt>
                <c:pt idx="1799" formatCode="0.0000">
                  <c:v>127.86389996530345</c:v>
                </c:pt>
                <c:pt idx="1800" formatCode="0.0000">
                  <c:v>127.86527454063716</c:v>
                </c:pt>
                <c:pt idx="1801" formatCode="0.0000">
                  <c:v>127.87130052771931</c:v>
                </c:pt>
                <c:pt idx="1802" formatCode="0.0000">
                  <c:v>127.87312301561195</c:v>
                </c:pt>
                <c:pt idx="1803" formatCode="0.0000">
                  <c:v>127.87499861524351</c:v>
                </c:pt>
                <c:pt idx="1804" formatCode="0.0000">
                  <c:v>127.87690054726693</c:v>
                </c:pt>
                <c:pt idx="1805" formatCode="0.0000">
                  <c:v>127.87827760318635</c:v>
                </c:pt>
                <c:pt idx="1806" formatCode="0.0000">
                  <c:v>127.88402384591011</c:v>
                </c:pt>
                <c:pt idx="1807" formatCode="0.0000">
                  <c:v>127.88579543582475</c:v>
                </c:pt>
                <c:pt idx="1808" formatCode="0.0000">
                  <c:v>127.88756721096897</c:v>
                </c:pt>
                <c:pt idx="1809" formatCode="0.0000">
                  <c:v>127.88934802777246</c:v>
                </c:pt>
                <c:pt idx="1810" formatCode="0.0000">
                  <c:v>127.89071418357021</c:v>
                </c:pt>
                <c:pt idx="1811" formatCode="0.0000">
                  <c:v>127.8965299480344</c:v>
                </c:pt>
                <c:pt idx="1812" formatCode="0.0000">
                  <c:v>127.89815310748315</c:v>
                </c:pt>
                <c:pt idx="1813" formatCode="0.0000">
                  <c:v>127.90193135749983</c:v>
                </c:pt>
                <c:pt idx="1814" formatCode="0.0000">
                  <c:v>127.90327342466441</c:v>
                </c:pt>
                <c:pt idx="1815" formatCode="0.0000">
                  <c:v>127.90902751355193</c:v>
                </c:pt>
                <c:pt idx="1816" formatCode="0.0000">
                  <c:v>127.91079344699669</c:v>
                </c:pt>
                <c:pt idx="1817" formatCode="0.0000">
                  <c:v>127.91256842392475</c:v>
                </c:pt>
                <c:pt idx="1818" formatCode="0.0000">
                  <c:v>127.91434359035311</c:v>
                </c:pt>
                <c:pt idx="1819" formatCode="0.0000">
                  <c:v>127.91537024080209</c:v>
                </c:pt>
                <c:pt idx="1820" formatCode="0.0000">
                  <c:v>127.92107597497508</c:v>
                </c:pt>
                <c:pt idx="1821" formatCode="0.0000">
                  <c:v>127.92275960594519</c:v>
                </c:pt>
                <c:pt idx="1822" formatCode="0.0000">
                  <c:v>127.92447763012669</c:v>
                </c:pt>
                <c:pt idx="1823" formatCode="0.0000">
                  <c:v>127.9261789373826</c:v>
                </c:pt>
                <c:pt idx="1824" formatCode="0.0000">
                  <c:v>127.92725674962333</c:v>
                </c:pt>
                <c:pt idx="1825" formatCode="0.0000">
                  <c:v>127.93296645450509</c:v>
                </c:pt>
                <c:pt idx="1826" formatCode="0.0000">
                  <c:v>127.93465163947717</c:v>
                </c:pt>
                <c:pt idx="1827" formatCode="0.0000">
                  <c:v>127.93633714342106</c:v>
                </c:pt>
                <c:pt idx="1828" formatCode="0.0000">
                  <c:v>127.9380057826385</c:v>
                </c:pt>
                <c:pt idx="1829" formatCode="0.0000">
                  <c:v>127.93898724557143</c:v>
                </c:pt>
                <c:pt idx="1830" formatCode="0.0000">
                  <c:v>127.9445919773127</c:v>
                </c:pt>
                <c:pt idx="1831" formatCode="0.0000">
                  <c:v>127.94624473025297</c:v>
                </c:pt>
                <c:pt idx="1832" formatCode="0.0000">
                  <c:v>127.94792317370027</c:v>
                </c:pt>
                <c:pt idx="1833" formatCode="0.0000">
                  <c:v>127.94958474237154</c:v>
                </c:pt>
                <c:pt idx="1834" formatCode="0.0000">
                  <c:v>127.95058064956399</c:v>
                </c:pt>
                <c:pt idx="1835" formatCode="0.0000">
                  <c:v>127.95623281064732</c:v>
                </c:pt>
                <c:pt idx="1836" formatCode="0.0000">
                  <c:v>127.95789554621683</c:v>
                </c:pt>
                <c:pt idx="1837" formatCode="0.0000">
                  <c:v>127.95958398456008</c:v>
                </c:pt>
                <c:pt idx="1838" formatCode="0.0000">
                  <c:v>127.96124721432724</c:v>
                </c:pt>
                <c:pt idx="1839" formatCode="0.0000">
                  <c:v>127.96224531697185</c:v>
                </c:pt>
                <c:pt idx="1840" formatCode="0.0000">
                  <c:v>127.96787938957297</c:v>
                </c:pt>
                <c:pt idx="1841" formatCode="0.0000">
                  <c:v>127.96956071579164</c:v>
                </c:pt>
                <c:pt idx="1842" formatCode="0.0000">
                  <c:v>127.97128223129953</c:v>
                </c:pt>
                <c:pt idx="1843" formatCode="0.0000">
                  <c:v>127.97298363321794</c:v>
                </c:pt>
                <c:pt idx="1844" formatCode="0.0000">
                  <c:v>127.97387258035818</c:v>
                </c:pt>
                <c:pt idx="1845" formatCode="0.0000">
                  <c:v>127.98157789670626</c:v>
                </c:pt>
                <c:pt idx="1846" formatCode="0.0000">
                  <c:v>127.98326366417827</c:v>
                </c:pt>
                <c:pt idx="1847" formatCode="0.0000">
                  <c:v>127.98500881702743</c:v>
                </c:pt>
                <c:pt idx="1848" formatCode="0.0000">
                  <c:v>127.98607639041654</c:v>
                </c:pt>
                <c:pt idx="1849" formatCode="0.0000">
                  <c:v>127.99177888806166</c:v>
                </c:pt>
                <c:pt idx="1850" formatCode="0.0000">
                  <c:v>127.99347455358097</c:v>
                </c:pt>
                <c:pt idx="1851" formatCode="0.0000">
                  <c:v>129.05674907966997</c:v>
                </c:pt>
                <c:pt idx="1852" formatCode="0.0000">
                  <c:v>129.05847810548354</c:v>
                </c:pt>
                <c:pt idx="1853" formatCode="0.0000">
                  <c:v>129.0601208482415</c:v>
                </c:pt>
                <c:pt idx="1854" formatCode="0.0000">
                  <c:v>129.06727939939614</c:v>
                </c:pt>
                <c:pt idx="1855" formatCode="0.0000">
                  <c:v>129.06904000109677</c:v>
                </c:pt>
                <c:pt idx="1856" formatCode="0.0000">
                  <c:v>129.07079131495755</c:v>
                </c:pt>
                <c:pt idx="1857" formatCode="0.0000">
                  <c:v>129.07243211747357</c:v>
                </c:pt>
                <c:pt idx="1858" formatCode="0.0000">
                  <c:v>129.07772686213889</c:v>
                </c:pt>
                <c:pt idx="1859" formatCode="0.0000">
                  <c:v>129.07945747322083</c:v>
                </c:pt>
                <c:pt idx="1860" formatCode="0.0000">
                  <c:v>129.08118841513277</c:v>
                </c:pt>
                <c:pt idx="1861" formatCode="0.0000">
                  <c:v>129.08291954505913</c:v>
                </c:pt>
                <c:pt idx="1862" formatCode="0.0000">
                  <c:v>129.08453777613013</c:v>
                </c:pt>
                <c:pt idx="1863" formatCode="0.0000">
                  <c:v>129.09003723820607</c:v>
                </c:pt>
                <c:pt idx="1864" formatCode="0.0000">
                  <c:v>129.09181411182857</c:v>
                </c:pt>
                <c:pt idx="1865" formatCode="0.0000">
                  <c:v>129.09363569343139</c:v>
                </c:pt>
                <c:pt idx="1866" formatCode="0.0000">
                  <c:v>129.09543080083478</c:v>
                </c:pt>
                <c:pt idx="1867" formatCode="0.0000">
                  <c:v>129.0972015963784</c:v>
                </c:pt>
                <c:pt idx="1868" formatCode="0.0000">
                  <c:v>129.10280847279208</c:v>
                </c:pt>
                <c:pt idx="1869" formatCode="0.0000">
                  <c:v>129.10485446703584</c:v>
                </c:pt>
                <c:pt idx="1870" formatCode="0.0000">
                  <c:v>129.10670446254889</c:v>
                </c:pt>
                <c:pt idx="1871" formatCode="0.0000">
                  <c:v>129.10849242068409</c:v>
                </c:pt>
                <c:pt idx="1872" formatCode="0.0000">
                  <c:v>129.1101012463719</c:v>
                </c:pt>
                <c:pt idx="1873" formatCode="0.0000">
                  <c:v>129.11536040599404</c:v>
                </c:pt>
                <c:pt idx="1874" formatCode="0.0000">
                  <c:v>129.11712263757781</c:v>
                </c:pt>
                <c:pt idx="1875" formatCode="0.0000">
                  <c:v>129.11914743660952</c:v>
                </c:pt>
                <c:pt idx="1876" formatCode="0.0000">
                  <c:v>129.12136098245361</c:v>
                </c:pt>
                <c:pt idx="1877" formatCode="0.0000">
                  <c:v>129.12348033751221</c:v>
                </c:pt>
                <c:pt idx="1878" formatCode="0.0000">
                  <c:v>129.12932384403354</c:v>
                </c:pt>
                <c:pt idx="1879" formatCode="0.0000">
                  <c:v>129.12836938248267</c:v>
                </c:pt>
                <c:pt idx="1880" formatCode="0.0000">
                  <c:v>129.13349800933685</c:v>
                </c:pt>
                <c:pt idx="1881" formatCode="0.0000">
                  <c:v>129.13655704732119</c:v>
                </c:pt>
                <c:pt idx="1882" formatCode="0.0000">
                  <c:v>129.14448411745485</c:v>
                </c:pt>
                <c:pt idx="1883" formatCode="0.0000">
                  <c:v>129.14657670618536</c:v>
                </c:pt>
                <c:pt idx="1884" formatCode="0.0000">
                  <c:v>129.14867905577955</c:v>
                </c:pt>
                <c:pt idx="1885" formatCode="0.0000">
                  <c:v>129.15147666917986</c:v>
                </c:pt>
                <c:pt idx="1886" formatCode="0.0000">
                  <c:v>129.15935584659965</c:v>
                </c:pt>
                <c:pt idx="1887" formatCode="0.0000">
                  <c:v>129.16153560596712</c:v>
                </c:pt>
                <c:pt idx="1888" formatCode="0.0000">
                  <c:v>129.16368716910776</c:v>
                </c:pt>
                <c:pt idx="1889" formatCode="0.0000">
                  <c:v>129.16581079220396</c:v>
                </c:pt>
                <c:pt idx="1890" formatCode="0.0000">
                  <c:v>129.16830945007078</c:v>
                </c:pt>
                <c:pt idx="1891" formatCode="0.0000">
                  <c:v>129.17413034723964</c:v>
                </c:pt>
                <c:pt idx="1892" formatCode="0.0000">
                  <c:v>129.17619851322397</c:v>
                </c:pt>
                <c:pt idx="1893" formatCode="0.0000">
                  <c:v>129.17826704777448</c:v>
                </c:pt>
                <c:pt idx="1894" formatCode="0.0000">
                  <c:v>129.18032628352847</c:v>
                </c:pt>
                <c:pt idx="1895" formatCode="0.0000">
                  <c:v>129.18276111987984</c:v>
                </c:pt>
                <c:pt idx="1896" formatCode="0.0000">
                  <c:v>129.18858638620489</c:v>
                </c:pt>
                <c:pt idx="1897" formatCode="0.0000">
                  <c:v>129.19067540571626</c:v>
                </c:pt>
                <c:pt idx="1898" formatCode="0.0000">
                  <c:v>129.19283103512146</c:v>
                </c:pt>
                <c:pt idx="1899" formatCode="0.0000">
                  <c:v>129.19494915244024</c:v>
                </c:pt>
                <c:pt idx="1900" formatCode="0.0000">
                  <c:v>129.19742803631985</c:v>
                </c:pt>
                <c:pt idx="1901" formatCode="0.0000">
                  <c:v>129.20319659332063</c:v>
                </c:pt>
                <c:pt idx="1902" formatCode="0.0000">
                  <c:v>129.20527927256262</c:v>
                </c:pt>
                <c:pt idx="1903" formatCode="0.0000">
                  <c:v>129.2073811288727</c:v>
                </c:pt>
                <c:pt idx="1904" formatCode="0.0000">
                  <c:v>129.20944561405585</c:v>
                </c:pt>
                <c:pt idx="1905" formatCode="0.0000">
                  <c:v>129.21229697550925</c:v>
                </c:pt>
                <c:pt idx="1906" formatCode="0.0000">
                  <c:v>129.2200347049245</c:v>
                </c:pt>
                <c:pt idx="1907" formatCode="0.0000">
                  <c:v>129.2221197120511</c:v>
                </c:pt>
                <c:pt idx="1908" formatCode="0.0000">
                  <c:v>129.22419561591434</c:v>
                </c:pt>
                <c:pt idx="1909" formatCode="0.0000">
                  <c:v>129.22666536759112</c:v>
                </c:pt>
                <c:pt idx="1910" formatCode="0.0000">
                  <c:v>129.23244337702616</c:v>
                </c:pt>
                <c:pt idx="1911" formatCode="0.0000">
                  <c:v>129.23450050014077</c:v>
                </c:pt>
                <c:pt idx="1912" formatCode="0.0000">
                  <c:v>129.23655785787048</c:v>
                </c:pt>
                <c:pt idx="1913" formatCode="0.0000">
                  <c:v>129.23863428135581</c:v>
                </c:pt>
                <c:pt idx="1914" formatCode="0.0000">
                  <c:v>129.24112305416435</c:v>
                </c:pt>
                <c:pt idx="1915" formatCode="0.0000">
                  <c:v>129.24694217433267</c:v>
                </c:pt>
                <c:pt idx="1916" formatCode="0.0000">
                  <c:v>129.24900108592726</c:v>
                </c:pt>
                <c:pt idx="1917" formatCode="0.0000">
                  <c:v>129.25106984906407</c:v>
                </c:pt>
                <c:pt idx="1918" formatCode="0.0000">
                  <c:v>129.25365701578497</c:v>
                </c:pt>
                <c:pt idx="1919" formatCode="0.0000">
                  <c:v>129.25705752438017</c:v>
                </c:pt>
                <c:pt idx="1920" formatCode="0.0000">
                  <c:v>129.26405009279821</c:v>
                </c:pt>
                <c:pt idx="1921" formatCode="0.0000">
                  <c:v>129.26662030048985</c:v>
                </c:pt>
                <c:pt idx="1922" formatCode="0.0000">
                  <c:v>129.26917211055058</c:v>
                </c:pt>
                <c:pt idx="1923" formatCode="0.0000">
                  <c:v>129.27172423931987</c:v>
                </c:pt>
                <c:pt idx="1924" formatCode="0.0000">
                  <c:v>129.27514624853981</c:v>
                </c:pt>
                <c:pt idx="1925" formatCode="0.0000">
                  <c:v>129.28233275136373</c:v>
                </c:pt>
                <c:pt idx="1926" formatCode="0.0000">
                  <c:v>129.2849433484561</c:v>
                </c:pt>
                <c:pt idx="1927" formatCode="0.0000">
                  <c:v>129.28758263096017</c:v>
                </c:pt>
                <c:pt idx="1928" formatCode="0.0000">
                  <c:v>129.29016578366492</c:v>
                </c:pt>
                <c:pt idx="1929" formatCode="0.0000">
                  <c:v>129.29354202260035</c:v>
                </c:pt>
                <c:pt idx="1930" formatCode="0.0000">
                  <c:v>129.30042113682973</c:v>
                </c:pt>
                <c:pt idx="1931" formatCode="0.0000">
                  <c:v>129.30296841661178</c:v>
                </c:pt>
                <c:pt idx="1932" formatCode="0.0000">
                  <c:v>129.30551588086624</c:v>
                </c:pt>
                <c:pt idx="1933" formatCode="0.0000">
                  <c:v>129.30807329894563</c:v>
                </c:pt>
                <c:pt idx="1934" formatCode="0.0000">
                  <c:v>129.31140374578919</c:v>
                </c:pt>
                <c:pt idx="1935" formatCode="0.0000">
                  <c:v>129.31828867007511</c:v>
                </c:pt>
                <c:pt idx="1936" formatCode="0.0000">
                  <c:v>129.32083843139364</c:v>
                </c:pt>
                <c:pt idx="1937" formatCode="0.0000">
                  <c:v>129.32340752586302</c:v>
                </c:pt>
                <c:pt idx="1938" formatCode="0.0000">
                  <c:v>129.32599582869094</c:v>
                </c:pt>
                <c:pt idx="1939" formatCode="0.0000">
                  <c:v>140.49934049260966</c:v>
                </c:pt>
                <c:pt idx="1940" formatCode="0.0000">
                  <c:v>140.50841725107188</c:v>
                </c:pt>
                <c:pt idx="1941" formatCode="0.0000">
                  <c:v>140.51607476216793</c:v>
                </c:pt>
                <c:pt idx="1942" formatCode="0.0000">
                  <c:v>140.52641171144771</c:v>
                </c:pt>
                <c:pt idx="1943" formatCode="0.0000">
                  <c:v>140.52936457548876</c:v>
                </c:pt>
                <c:pt idx="1944" formatCode="0.0000">
                  <c:v>140.53232633196245</c:v>
                </c:pt>
                <c:pt idx="1945" formatCode="0.0000">
                  <c:v>140.5353309142383</c:v>
                </c:pt>
                <c:pt idx="1946" formatCode="0.0000">
                  <c:v>140.54052507072333</c:v>
                </c:pt>
                <c:pt idx="1947" formatCode="0.0000">
                  <c:v>140.54714757877809</c:v>
                </c:pt>
                <c:pt idx="1948" formatCode="0.0000">
                  <c:v>140.55006876625134</c:v>
                </c:pt>
                <c:pt idx="1949" formatCode="0.0000">
                  <c:v>140.55292247434195</c:v>
                </c:pt>
                <c:pt idx="1950" formatCode="0.0000">
                  <c:v>140.55577632095145</c:v>
                </c:pt>
                <c:pt idx="1951" formatCode="0.0000">
                  <c:v>140.56083369275962</c:v>
                </c:pt>
                <c:pt idx="1952" formatCode="0.0000">
                  <c:v>140.56745990084974</c:v>
                </c:pt>
                <c:pt idx="1953" formatCode="0.0000">
                  <c:v>140.57043192919551</c:v>
                </c:pt>
                <c:pt idx="1954" formatCode="0.0000">
                  <c:v>140.57335572180463</c:v>
                </c:pt>
                <c:pt idx="1955" formatCode="0.0000">
                  <c:v>140.57627136994989</c:v>
                </c:pt>
                <c:pt idx="1956" formatCode="0.0000">
                  <c:v>140.58140631711885</c:v>
                </c:pt>
                <c:pt idx="1957" formatCode="0.0000">
                  <c:v>140.58792052765295</c:v>
                </c:pt>
                <c:pt idx="1958" formatCode="0.0000">
                  <c:v>140.59083783758339</c:v>
                </c:pt>
                <c:pt idx="1959" formatCode="0.0000">
                  <c:v>140.59377228500225</c:v>
                </c:pt>
                <c:pt idx="1960" formatCode="0.0000">
                  <c:v>140.59350752621441</c:v>
                </c:pt>
                <c:pt idx="1961" formatCode="0.0000">
                  <c:v>140.60177868496672</c:v>
                </c:pt>
                <c:pt idx="1962" formatCode="0.0000">
                  <c:v>140.60833397893558</c:v>
                </c:pt>
                <c:pt idx="1963" formatCode="0.0000">
                  <c:v>140.61132111165116</c:v>
                </c:pt>
                <c:pt idx="1964" formatCode="0.0000">
                  <c:v>140.61437613927907</c:v>
                </c:pt>
                <c:pt idx="1965" formatCode="0.0000">
                  <c:v>140.61740630181993</c:v>
                </c:pt>
                <c:pt idx="1966" formatCode="0.0000">
                  <c:v>140.62294193843888</c:v>
                </c:pt>
                <c:pt idx="1967" formatCode="0.0000">
                  <c:v>140.62968344104934</c:v>
                </c:pt>
                <c:pt idx="1968" formatCode="0.0000">
                  <c:v>140.63274341520844</c:v>
                </c:pt>
                <c:pt idx="1969" formatCode="0.0000">
                  <c:v>140.63575601155912</c:v>
                </c:pt>
                <c:pt idx="1970" formatCode="0.0000">
                  <c:v>140.63871830424023</c:v>
                </c:pt>
                <c:pt idx="1971" formatCode="0.0000">
                  <c:v>140.643904486227</c:v>
                </c:pt>
                <c:pt idx="1972" formatCode="0.0000">
                  <c:v>140.65036291377908</c:v>
                </c:pt>
                <c:pt idx="1973" formatCode="0.0000">
                  <c:v>140.65333530883723</c:v>
                </c:pt>
                <c:pt idx="1974" formatCode="0.0000">
                  <c:v>140.65632482279744</c:v>
                </c:pt>
                <c:pt idx="1975" formatCode="0.0000">
                  <c:v>140.65932318386001</c:v>
                </c:pt>
                <c:pt idx="1976" formatCode="0.0000">
                  <c:v>140.66467063671507</c:v>
                </c:pt>
                <c:pt idx="1977" formatCode="0.0000">
                  <c:v>140.67136856654542</c:v>
                </c:pt>
                <c:pt idx="1978" formatCode="0.0000">
                  <c:v>140.67437708833424</c:v>
                </c:pt>
                <c:pt idx="1979" formatCode="0.0000">
                  <c:v>140.67734379639461</c:v>
                </c:pt>
                <c:pt idx="1980" formatCode="0.0000">
                  <c:v>140.68031921727066</c:v>
                </c:pt>
                <c:pt idx="1981" formatCode="0.0000">
                  <c:v>140.6855454595449</c:v>
                </c:pt>
                <c:pt idx="1982" formatCode="0.0000">
                  <c:v>140.69204992908851</c:v>
                </c:pt>
                <c:pt idx="1983" formatCode="0.0000">
                  <c:v>140.69492011717563</c:v>
                </c:pt>
                <c:pt idx="1984" formatCode="0.0000">
                  <c:v>140.69780156611341</c:v>
                </c:pt>
                <c:pt idx="1985" formatCode="0.0000">
                  <c:v>140.70078837571774</c:v>
                </c:pt>
                <c:pt idx="1986" formatCode="0.0000">
                  <c:v>140.70582176764074</c:v>
                </c:pt>
                <c:pt idx="1987" formatCode="0.0000">
                  <c:v>140.71156737279827</c:v>
                </c:pt>
                <c:pt idx="1988" formatCode="0.0000">
                  <c:v>140.71437399340115</c:v>
                </c:pt>
                <c:pt idx="1989" formatCode="0.0000">
                  <c:v>140.71707371206546</c:v>
                </c:pt>
                <c:pt idx="1990" formatCode="0.0000">
                  <c:v>148.8764020380446</c:v>
                </c:pt>
                <c:pt idx="1991" formatCode="0.0000">
                  <c:v>148.87979618363323</c:v>
                </c:pt>
                <c:pt idx="1992" formatCode="0.0000">
                  <c:v>148.88475454598381</c:v>
                </c:pt>
                <c:pt idx="1993" formatCode="0.0000">
                  <c:v>148.88686221959438</c:v>
                </c:pt>
                <c:pt idx="1994" formatCode="0.0000">
                  <c:v>148.88896257995944</c:v>
                </c:pt>
                <c:pt idx="1995" formatCode="0.0000">
                  <c:v>148.8910556292862</c:v>
                </c:pt>
                <c:pt idx="1996" formatCode="0.0000">
                  <c:v>148.89467958670167</c:v>
                </c:pt>
                <c:pt idx="1997" formatCode="0.0000">
                  <c:v>148.89962737396385</c:v>
                </c:pt>
                <c:pt idx="1998" formatCode="0.0000">
                  <c:v>148.90178281553031</c:v>
                </c:pt>
                <c:pt idx="1999" formatCode="0.0000">
                  <c:v>148.90393855591944</c:v>
                </c:pt>
                <c:pt idx="2000" formatCode="0.0000">
                  <c:v>148.90604136224124</c:v>
                </c:pt>
                <c:pt idx="2001" formatCode="0.0000">
                  <c:v>148.90953067893884</c:v>
                </c:pt>
                <c:pt idx="2002" formatCode="0.0000">
                  <c:v>148.91436998540973</c:v>
                </c:pt>
                <c:pt idx="2003" formatCode="0.0000">
                  <c:v>148.91646394217668</c:v>
                </c:pt>
                <c:pt idx="2004" formatCode="0.0000">
                  <c:v>148.91856591691936</c:v>
                </c:pt>
                <c:pt idx="2005" formatCode="0.0000">
                  <c:v>148.92066804485259</c:v>
                </c:pt>
                <c:pt idx="2006" formatCode="0.0000">
                  <c:v>148.92429841031728</c:v>
                </c:pt>
                <c:pt idx="2007" formatCode="0.0000">
                  <c:v>148.9292164376775</c:v>
                </c:pt>
                <c:pt idx="2008" formatCode="0.0000">
                  <c:v>152.35936355440353</c:v>
                </c:pt>
                <c:pt idx="2009" formatCode="0.0000">
                  <c:v>152.36150697464058</c:v>
                </c:pt>
                <c:pt idx="2010" formatCode="0.0000">
                  <c:v>152.2642653810442</c:v>
                </c:pt>
                <c:pt idx="2011" formatCode="0.0000">
                  <c:v>152.26863384227255</c:v>
                </c:pt>
                <c:pt idx="2012" formatCode="0.0000">
                  <c:v>152.27422537688915</c:v>
                </c:pt>
                <c:pt idx="2013" formatCode="0.0000">
                  <c:v>152.27670614096169</c:v>
                </c:pt>
                <c:pt idx="2014" formatCode="0.0000">
                  <c:v>152.27918486605128</c:v>
                </c:pt>
                <c:pt idx="2015" formatCode="0.0000">
                  <c:v>152.28166382085408</c:v>
                </c:pt>
                <c:pt idx="2016" formatCode="0.0000">
                  <c:v>152.28600821404225</c:v>
                </c:pt>
                <c:pt idx="2017" formatCode="0.0000">
                  <c:v>152.29161314416777</c:v>
                </c:pt>
                <c:pt idx="2018" formatCode="0.0000">
                  <c:v>152.2941017298798</c:v>
                </c:pt>
                <c:pt idx="2019" formatCode="0.0000">
                  <c:v>152.29659082229063</c:v>
                </c:pt>
                <c:pt idx="2020" formatCode="0.0000">
                  <c:v>152.29908014224154</c:v>
                </c:pt>
                <c:pt idx="2021" formatCode="0.0000">
                  <c:v>152.30343020689781</c:v>
                </c:pt>
                <c:pt idx="2022" formatCode="0.0000">
                  <c:v>152.3090403957211</c:v>
                </c:pt>
                <c:pt idx="2023" formatCode="0.0000">
                  <c:v>152.31153168576765</c:v>
                </c:pt>
                <c:pt idx="2024" formatCode="0.0000">
                  <c:v>152.31402347404028</c:v>
                </c:pt>
                <c:pt idx="2025" formatCode="0.0000">
                  <c:v>152.31651549627651</c:v>
                </c:pt>
                <c:pt idx="2026" formatCode="0.0000">
                  <c:v>152.32087109814211</c:v>
                </c:pt>
                <c:pt idx="2027" formatCode="0.0000">
                  <c:v>152.87911572924503</c:v>
                </c:pt>
                <c:pt idx="2028" formatCode="0.0000">
                  <c:v>152.88178009742171</c:v>
                </c:pt>
                <c:pt idx="2029" formatCode="0.0000">
                  <c:v>152.88445319828551</c:v>
                </c:pt>
                <c:pt idx="2030" formatCode="0.0000">
                  <c:v>152.88714310808606</c:v>
                </c:pt>
                <c:pt idx="2031" formatCode="0.0000">
                  <c:v>152.89225141713254</c:v>
                </c:pt>
                <c:pt idx="2032" formatCode="0.0000">
                  <c:v>152.8981222233736</c:v>
                </c:pt>
                <c:pt idx="2033" formatCode="0.0000">
                  <c:v>152.90083057849137</c:v>
                </c:pt>
                <c:pt idx="2034" formatCode="0.0000">
                  <c:v>152.90352304049136</c:v>
                </c:pt>
                <c:pt idx="2035" formatCode="0.0000">
                  <c:v>152.90621590419022</c:v>
                </c:pt>
                <c:pt idx="2036" formatCode="0.0000">
                  <c:v>152.91119121724873</c:v>
                </c:pt>
                <c:pt idx="2037" formatCode="0.0000">
                  <c:v>152.9170057253483</c:v>
                </c:pt>
                <c:pt idx="2038" formatCode="0.0000">
                  <c:v>152.9197111522038</c:v>
                </c:pt>
                <c:pt idx="2039" formatCode="0.0000">
                  <c:v>152.92242877866101</c:v>
                </c:pt>
                <c:pt idx="2040" formatCode="0.0000">
                  <c:v>156.089836339762</c:v>
                </c:pt>
                <c:pt idx="2041" formatCode="0.0000">
                  <c:v>156.09433011696413</c:v>
                </c:pt>
                <c:pt idx="2042" formatCode="0.0000">
                  <c:v>156.10049508017875</c:v>
                </c:pt>
                <c:pt idx="2043" formatCode="0.0000">
                  <c:v>156.10316535274094</c:v>
                </c:pt>
                <c:pt idx="2044" formatCode="0.0000">
                  <c:v>156.10581939090184</c:v>
                </c:pt>
                <c:pt idx="2045" formatCode="0.0000">
                  <c:v>156.10846555629408</c:v>
                </c:pt>
                <c:pt idx="2046" formatCode="0.0000">
                  <c:v>156.11294856678762</c:v>
                </c:pt>
                <c:pt idx="2047" formatCode="0.0000">
                  <c:v>156.11906981755686</c:v>
                </c:pt>
                <c:pt idx="2048" formatCode="0.0000">
                  <c:v>156.12171806895469</c:v>
                </c:pt>
                <c:pt idx="2049" formatCode="0.0000">
                  <c:v>156.1242889195598</c:v>
                </c:pt>
                <c:pt idx="2050" formatCode="0.0000">
                  <c:v>156.12755841791804</c:v>
                </c:pt>
                <c:pt idx="2051" formatCode="0.0000">
                  <c:v>156.13405472344587</c:v>
                </c:pt>
                <c:pt idx="2052" formatCode="0.0000">
                  <c:v>156.14040595113008</c:v>
                </c:pt>
                <c:pt idx="2053" formatCode="0.0000">
                  <c:v>156.14356171143072</c:v>
                </c:pt>
                <c:pt idx="2054" formatCode="0.0000">
                  <c:v>156.14739573907846</c:v>
                </c:pt>
                <c:pt idx="2055" formatCode="0.0000">
                  <c:v>156.15121907655498</c:v>
                </c:pt>
                <c:pt idx="2056" formatCode="0.0000">
                  <c:v>156.15946963830734</c:v>
                </c:pt>
                <c:pt idx="2057" formatCode="0.0000">
                  <c:v>156.16654263457087</c:v>
                </c:pt>
                <c:pt idx="2058" formatCode="0.0000">
                  <c:v>156.17039126031921</c:v>
                </c:pt>
                <c:pt idx="2059" formatCode="0.0000">
                  <c:v>156.17422919530611</c:v>
                </c:pt>
                <c:pt idx="2060" formatCode="0.0000">
                  <c:v>156.17807899980366</c:v>
                </c:pt>
                <c:pt idx="2061" formatCode="0.0000">
                  <c:v>156.18634111573527</c:v>
                </c:pt>
                <c:pt idx="2062" formatCode="0.0000">
                  <c:v>156.19342697325979</c:v>
                </c:pt>
                <c:pt idx="2063" formatCode="0.0000">
                  <c:v>156.19725349399849</c:v>
                </c:pt>
                <c:pt idx="2064" formatCode="0.0000">
                  <c:v>156.20109175199761</c:v>
                </c:pt>
                <c:pt idx="2065" formatCode="0.0000">
                  <c:v>156.21177129955839</c:v>
                </c:pt>
                <c:pt idx="2066" formatCode="0.0000">
                  <c:v>156.22048915264233</c:v>
                </c:pt>
                <c:pt idx="2067" formatCode="0.0000">
                  <c:v>156.22428617387882</c:v>
                </c:pt>
                <c:pt idx="2068" formatCode="0.0000">
                  <c:v>156.22807248350847</c:v>
                </c:pt>
                <c:pt idx="2069" formatCode="0.0000">
                  <c:v>156.23183684681027</c:v>
                </c:pt>
                <c:pt idx="2070" formatCode="0.0000">
                  <c:v>156.239904381141</c:v>
                </c:pt>
                <c:pt idx="2071" formatCode="0.0000">
                  <c:v>156.2468726149441</c:v>
                </c:pt>
                <c:pt idx="2072" formatCode="0.0000">
                  <c:v>156.25063988951985</c:v>
                </c:pt>
                <c:pt idx="2073" formatCode="0.0000">
                  <c:v>156.25440766474341</c:v>
                </c:pt>
                <c:pt idx="2074" formatCode="0.0000">
                  <c:v>156.25825389433606</c:v>
                </c:pt>
                <c:pt idx="2075" formatCode="0.0000">
                  <c:v>156.26871670981032</c:v>
                </c:pt>
                <c:pt idx="2076" formatCode="0.0000">
                  <c:v>156.27683078890084</c:v>
                </c:pt>
                <c:pt idx="2077" formatCode="0.0000">
                  <c:v>156.9453637177962</c:v>
                </c:pt>
                <c:pt idx="2078" formatCode="0.0000">
                  <c:v>156.95030917438615</c:v>
                </c:pt>
                <c:pt idx="2079" formatCode="0.0000">
                  <c:v>156.95523018940321</c:v>
                </c:pt>
                <c:pt idx="2080" formatCode="0.0000">
                  <c:v>156.96663288686204</c:v>
                </c:pt>
                <c:pt idx="2081" formatCode="0.0000">
                  <c:v>156.97502120966399</c:v>
                </c:pt>
                <c:pt idx="2082" formatCode="0.0000">
                  <c:v>156.97998397890606</c:v>
                </c:pt>
                <c:pt idx="2083" formatCode="0.0000">
                  <c:v>156.98494749034865</c:v>
                </c:pt>
                <c:pt idx="2084" formatCode="0.0000">
                  <c:v>156.98989925932943</c:v>
                </c:pt>
                <c:pt idx="2085" formatCode="0.0000">
                  <c:v>157.00131546321728</c:v>
                </c:pt>
                <c:pt idx="2086" formatCode="0.0000">
                  <c:v>157.00965167845933</c:v>
                </c:pt>
                <c:pt idx="2087" formatCode="0.0000">
                  <c:v>157.01467179723664</c:v>
                </c:pt>
                <c:pt idx="2088" formatCode="0.0000">
                  <c:v>157.01965275442041</c:v>
                </c:pt>
                <c:pt idx="2089" formatCode="0.0000">
                  <c:v>157.02462165290808</c:v>
                </c:pt>
                <c:pt idx="2090" formatCode="0.0000">
                  <c:v>157.03610782926395</c:v>
                </c:pt>
                <c:pt idx="2091" formatCode="0.0000">
                  <c:v>157.04453399507781</c:v>
                </c:pt>
                <c:pt idx="2092" formatCode="0.0000">
                  <c:v>157.04951974841416</c:v>
                </c:pt>
                <c:pt idx="2093" formatCode="0.0000">
                  <c:v>157.05449343871464</c:v>
                </c:pt>
                <c:pt idx="2094" formatCode="0.0000">
                  <c:v>157.05948078853064</c:v>
                </c:pt>
                <c:pt idx="2095" formatCode="0.0000">
                  <c:v>157.07098084177943</c:v>
                </c:pt>
                <c:pt idx="2096" formatCode="0.0000">
                  <c:v>157.07955613582106</c:v>
                </c:pt>
                <c:pt idx="2097" formatCode="0.0000">
                  <c:v>157.08778383379209</c:v>
                </c:pt>
                <c:pt idx="2098" formatCode="0.0000">
                  <c:v>157.09451005367669</c:v>
                </c:pt>
                <c:pt idx="2099" formatCode="0.0000">
                  <c:v>157.10608607941847</c:v>
                </c:pt>
                <c:pt idx="2100" formatCode="0.0000">
                  <c:v>157.11450992163</c:v>
                </c:pt>
                <c:pt idx="2101" formatCode="0.0000">
                  <c:v>157.11963501220612</c:v>
                </c:pt>
                <c:pt idx="2102" formatCode="0.0000">
                  <c:v>157.12474817242708</c:v>
                </c:pt>
                <c:pt idx="2103" formatCode="0.0000">
                  <c:v>157.12969572680097</c:v>
                </c:pt>
                <c:pt idx="2104" formatCode="0.0000">
                  <c:v>157.14119213440753</c:v>
                </c:pt>
                <c:pt idx="2105" formatCode="0.0000">
                  <c:v>157.14966502699957</c:v>
                </c:pt>
                <c:pt idx="2106" formatCode="0.0000">
                  <c:v>157.15466770943735</c:v>
                </c:pt>
                <c:pt idx="2107" formatCode="0.0000">
                  <c:v>157.15965853475169</c:v>
                </c:pt>
                <c:pt idx="2108" formatCode="0.0000">
                  <c:v>157.18186140414682</c:v>
                </c:pt>
                <c:pt idx="2109" formatCode="0.0000">
                  <c:v>157.19322191025515</c:v>
                </c:pt>
                <c:pt idx="2110" formatCode="0.0000">
                  <c:v>157.19878350142497</c:v>
                </c:pt>
                <c:pt idx="2111" formatCode="0.0000">
                  <c:v>161.75580832096014</c:v>
                </c:pt>
                <c:pt idx="2112" formatCode="0.0000">
                  <c:v>161.76527927016079</c:v>
                </c:pt>
                <c:pt idx="2113" formatCode="0.0000">
                  <c:v>161.7722187906904</c:v>
                </c:pt>
                <c:pt idx="2114" formatCode="0.0000">
                  <c:v>161.77634724118124</c:v>
                </c:pt>
                <c:pt idx="2115" formatCode="0.0000">
                  <c:v>161.78050093794644</c:v>
                </c:pt>
                <c:pt idx="2116" formatCode="0.0000">
                  <c:v>161.78462517933346</c:v>
                </c:pt>
                <c:pt idx="2117" formatCode="0.0000">
                  <c:v>161.79415891403798</c:v>
                </c:pt>
                <c:pt idx="2118" formatCode="0.0000">
                  <c:v>161.80112792556272</c:v>
                </c:pt>
                <c:pt idx="2119" formatCode="0.0000">
                  <c:v>161.80524607930363</c:v>
                </c:pt>
                <c:pt idx="2120" formatCode="0.0000">
                  <c:v>161.80936492531117</c:v>
                </c:pt>
                <c:pt idx="2121" formatCode="0.0000">
                  <c:v>161.81354135992811</c:v>
                </c:pt>
                <c:pt idx="2122" formatCode="0.0000">
                  <c:v>161.82603969377956</c:v>
                </c:pt>
                <c:pt idx="2123" formatCode="0.0000">
                  <c:v>161.83447946987729</c:v>
                </c:pt>
                <c:pt idx="2124" formatCode="0.0000">
                  <c:v>161.83883966064207</c:v>
                </c:pt>
                <c:pt idx="2125" formatCode="0.0000">
                  <c:v>161.84356441528138</c:v>
                </c:pt>
                <c:pt idx="2126" formatCode="0.0000">
                  <c:v>161.85431736206891</c:v>
                </c:pt>
                <c:pt idx="2127" formatCode="0.0000">
                  <c:v>161.8624575826581</c:v>
                </c:pt>
                <c:pt idx="2128" formatCode="0.0000">
                  <c:v>161.86777440156516</c:v>
                </c:pt>
                <c:pt idx="2129" formatCode="0.0000">
                  <c:v>161.87308088722915</c:v>
                </c:pt>
                <c:pt idx="2130" formatCode="0.0000">
                  <c:v>161.87837870981855</c:v>
                </c:pt>
                <c:pt idx="2131" formatCode="0.0000">
                  <c:v>161.89136202360203</c:v>
                </c:pt>
                <c:pt idx="2132" formatCode="0.0000">
                  <c:v>161.89946086830972</c:v>
                </c:pt>
                <c:pt idx="2133" formatCode="0.0000">
                  <c:v>161.90476796872517</c:v>
                </c:pt>
                <c:pt idx="2134" formatCode="0.0000">
                  <c:v>161.91006469904801</c:v>
                </c:pt>
                <c:pt idx="2135" formatCode="0.0000">
                  <c:v>161.91535132664418</c:v>
                </c:pt>
                <c:pt idx="2136" formatCode="0.0000">
                  <c:v>161.92832429871839</c:v>
                </c:pt>
                <c:pt idx="2137" formatCode="0.0000">
                  <c:v>161.93640124871212</c:v>
                </c:pt>
                <c:pt idx="2138" formatCode="0.0000">
                  <c:v>161.94170138770937</c:v>
                </c:pt>
                <c:pt idx="2139" formatCode="0.0000">
                  <c:v>161.94700275236175</c:v>
                </c:pt>
                <c:pt idx="2140" formatCode="0.0000">
                  <c:v>161.95228751846631</c:v>
                </c:pt>
                <c:pt idx="2141" formatCode="0.0000">
                  <c:v>161.96532497351615</c:v>
                </c:pt>
                <c:pt idx="2142" formatCode="0.0000">
                  <c:v>161.97334902938903</c:v>
                </c:pt>
                <c:pt idx="2143" formatCode="0.0000">
                  <c:v>161.97861859768742</c:v>
                </c:pt>
                <c:pt idx="2144" formatCode="0.0000">
                  <c:v>161.98387792997249</c:v>
                </c:pt>
                <c:pt idx="2145" formatCode="0.0000">
                  <c:v>161.98915844341352</c:v>
                </c:pt>
                <c:pt idx="2146" formatCode="0.0000">
                  <c:v>162.00239403258752</c:v>
                </c:pt>
                <c:pt idx="2147" formatCode="0.0000">
                  <c:v>162.01050160646909</c:v>
                </c:pt>
                <c:pt idx="2148" formatCode="0.0000">
                  <c:v>162.01577665781969</c:v>
                </c:pt>
                <c:pt idx="2149" formatCode="0.0000">
                  <c:v>162.02106295662207</c:v>
                </c:pt>
                <c:pt idx="2150" formatCode="0.0000">
                  <c:v>162.02636195717324</c:v>
                </c:pt>
                <c:pt idx="2151" formatCode="0.0000">
                  <c:v>162.03949187052854</c:v>
                </c:pt>
                <c:pt idx="2152" formatCode="0.0000">
                  <c:v>162.04755702988066</c:v>
                </c:pt>
                <c:pt idx="2153" formatCode="0.0000">
                  <c:v>162.05287111490097</c:v>
                </c:pt>
                <c:pt idx="2154" formatCode="0.0000">
                  <c:v>162.05820650508909</c:v>
                </c:pt>
                <c:pt idx="2155" formatCode="0.0000">
                  <c:v>162.06353199755469</c:v>
                </c:pt>
                <c:pt idx="2156" formatCode="0.0000">
                  <c:v>162.07657236930467</c:v>
                </c:pt>
                <c:pt idx="2157" formatCode="0.0000">
                  <c:v>162.08435195022417</c:v>
                </c:pt>
                <c:pt idx="2158" formatCode="0.0000">
                  <c:v>162.08963182895423</c:v>
                </c:pt>
                <c:pt idx="2159" formatCode="0.0000">
                  <c:v>162.09489194635836</c:v>
                </c:pt>
                <c:pt idx="2160" formatCode="0.0000">
                  <c:v>162.10017332559889</c:v>
                </c:pt>
                <c:pt idx="2161" formatCode="0.0000">
                  <c:v>162.11739808185609</c:v>
                </c:pt>
                <c:pt idx="2162" formatCode="0.0000">
                  <c:v>162.12653682564647</c:v>
                </c:pt>
                <c:pt idx="2163" formatCode="0.0000">
                  <c:v>162.13182414638086</c:v>
                </c:pt>
                <c:pt idx="2164" formatCode="0.0000">
                  <c:v>162.13748293899081</c:v>
                </c:pt>
                <c:pt idx="2165" formatCode="0.0000">
                  <c:v>162.15169376113019</c:v>
                </c:pt>
                <c:pt idx="2166" formatCode="0.0000">
                  <c:v>162.16082328716621</c:v>
                </c:pt>
                <c:pt idx="2167" formatCode="0.0000">
                  <c:v>162.16722734550447</c:v>
                </c:pt>
                <c:pt idx="2168" formatCode="0.0000">
                  <c:v>162.173610262723</c:v>
                </c:pt>
                <c:pt idx="2169" formatCode="0.0000">
                  <c:v>162.17993892113088</c:v>
                </c:pt>
                <c:pt idx="2170" formatCode="0.0000">
                  <c:v>162.19621168418624</c:v>
                </c:pt>
                <c:pt idx="2171" formatCode="0.0000">
                  <c:v>162.20527698897016</c:v>
                </c:pt>
                <c:pt idx="2172" formatCode="0.0000">
                  <c:v>162.21166726092079</c:v>
                </c:pt>
                <c:pt idx="2173" formatCode="0.0000">
                  <c:v>162.21805879339098</c:v>
                </c:pt>
                <c:pt idx="2174" formatCode="0.0000">
                  <c:v>162.22447389036563</c:v>
                </c:pt>
                <c:pt idx="2175" formatCode="0.0000">
                  <c:v>162.24095675890192</c:v>
                </c:pt>
                <c:pt idx="2176" formatCode="0.0000">
                  <c:v>162.25012197088529</c:v>
                </c:pt>
                <c:pt idx="2177" formatCode="0.0000">
                  <c:v>162.25656566548619</c:v>
                </c:pt>
                <c:pt idx="2178" formatCode="0.0000">
                  <c:v>162.26303235799</c:v>
                </c:pt>
                <c:pt idx="2179" formatCode="0.0000">
                  <c:v>162.26950061318337</c:v>
                </c:pt>
                <c:pt idx="2180" formatCode="0.0000">
                  <c:v>162.28611225240883</c:v>
                </c:pt>
                <c:pt idx="2181" formatCode="0.0000">
                  <c:v>162.29534028695787</c:v>
                </c:pt>
                <c:pt idx="2182" formatCode="0.0000">
                  <c:v>162.3018198486777</c:v>
                </c:pt>
                <c:pt idx="2183" formatCode="0.0000">
                  <c:v>162.3083002923276</c:v>
                </c:pt>
                <c:pt idx="2184" formatCode="0.0000">
                  <c:v>162.31479330818871</c:v>
                </c:pt>
                <c:pt idx="2185" formatCode="0.0000">
                  <c:v>162.33159344329601</c:v>
                </c:pt>
                <c:pt idx="2186" formatCode="0.0000">
                  <c:v>162.34090911674716</c:v>
                </c:pt>
                <c:pt idx="2187" formatCode="0.0000">
                  <c:v>162.3475295233834</c:v>
                </c:pt>
                <c:pt idx="2188" formatCode="0.0000">
                  <c:v>162.35427488618816</c:v>
                </c:pt>
                <c:pt idx="2189" formatCode="0.0000">
                  <c:v>167.15070985888693</c:v>
                </c:pt>
                <c:pt idx="2190" formatCode="0.0000">
                  <c:v>167.16623487304992</c:v>
                </c:pt>
                <c:pt idx="2191" formatCode="0.0000">
                  <c:v>167.17638346794362</c:v>
                </c:pt>
                <c:pt idx="2192" formatCode="0.0000">
                  <c:v>167.18157782161819</c:v>
                </c:pt>
                <c:pt idx="2193" formatCode="0.0000">
                  <c:v>167.18667888663441</c:v>
                </c:pt>
                <c:pt idx="2194" formatCode="0.0000">
                  <c:v>162.33737326257773</c:v>
                </c:pt>
                <c:pt idx="2195" formatCode="0.0000">
                  <c:v>162.34525414227218</c:v>
                </c:pt>
                <c:pt idx="2196" formatCode="0.0000">
                  <c:v>162.35019879262597</c:v>
                </c:pt>
                <c:pt idx="2197" formatCode="0.0000">
                  <c:v>167.21891353417661</c:v>
                </c:pt>
                <c:pt idx="2198" formatCode="0.0000">
                  <c:v>167.22414921943087</c:v>
                </c:pt>
              </c:numCache>
            </c:numRef>
          </c:val>
          <c:smooth val="0"/>
          <c:extLst xmlns:c16r2="http://schemas.microsoft.com/office/drawing/2015/06/chart">
            <c:ext xmlns:c16="http://schemas.microsoft.com/office/drawing/2014/chart" uri="{C3380CC4-5D6E-409C-BE32-E72D297353CC}">
              <c16:uniqueId val="{00000001-1492-482B-A191-7CBFDE58878B}"/>
            </c:ext>
          </c:extLst>
        </c:ser>
        <c:ser>
          <c:idx val="2"/>
          <c:order val="2"/>
          <c:tx>
            <c:strRef>
              <c:f>Indices!$D$1</c:f>
              <c:strCache>
                <c:ptCount val="1"/>
                <c:pt idx="0">
                  <c:v>Capital Privado</c:v>
                </c:pt>
              </c:strCache>
            </c:strRef>
          </c:tx>
          <c:spPr>
            <a:ln w="31750" cap="rnd">
              <a:solidFill>
                <a:schemeClr val="bg1">
                  <a:lumMod val="50000"/>
                </a:schemeClr>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Indices!$D$2:$D$2200</c:f>
              <c:numCache>
                <c:formatCode>General</c:formatCode>
                <c:ptCount val="2199"/>
                <c:pt idx="338" formatCode="0.0000">
                  <c:v>100</c:v>
                </c:pt>
                <c:pt idx="339" formatCode="0.0000">
                  <c:v>100</c:v>
                </c:pt>
                <c:pt idx="340" formatCode="0.0000">
                  <c:v>100</c:v>
                </c:pt>
                <c:pt idx="341" formatCode="0.0000">
                  <c:v>100</c:v>
                </c:pt>
                <c:pt idx="342" formatCode="0.0000">
                  <c:v>100</c:v>
                </c:pt>
                <c:pt idx="343" formatCode="0.0000">
                  <c:v>100</c:v>
                </c:pt>
                <c:pt idx="344" formatCode="0.0000">
                  <c:v>100</c:v>
                </c:pt>
                <c:pt idx="345" formatCode="0.0000">
                  <c:v>100</c:v>
                </c:pt>
                <c:pt idx="346" formatCode="0.0000">
                  <c:v>100</c:v>
                </c:pt>
                <c:pt idx="347" formatCode="0.0000">
                  <c:v>100</c:v>
                </c:pt>
                <c:pt idx="348" formatCode="0.0000">
                  <c:v>100</c:v>
                </c:pt>
                <c:pt idx="349" formatCode="0.0000">
                  <c:v>100</c:v>
                </c:pt>
                <c:pt idx="350" formatCode="0.0000">
                  <c:v>100</c:v>
                </c:pt>
                <c:pt idx="351" formatCode="0.0000">
                  <c:v>100</c:v>
                </c:pt>
                <c:pt idx="352" formatCode="0.0000">
                  <c:v>100</c:v>
                </c:pt>
                <c:pt idx="353" formatCode="0.0000">
                  <c:v>100</c:v>
                </c:pt>
                <c:pt idx="354" formatCode="0.0000">
                  <c:v>100</c:v>
                </c:pt>
                <c:pt idx="355" formatCode="0.0000">
                  <c:v>100</c:v>
                </c:pt>
                <c:pt idx="356" formatCode="0.0000">
                  <c:v>100</c:v>
                </c:pt>
                <c:pt idx="357" formatCode="0.0000">
                  <c:v>100</c:v>
                </c:pt>
                <c:pt idx="358" formatCode="0.0000">
                  <c:v>100</c:v>
                </c:pt>
                <c:pt idx="359" formatCode="0.0000">
                  <c:v>100</c:v>
                </c:pt>
                <c:pt idx="360" formatCode="0.0000">
                  <c:v>100</c:v>
                </c:pt>
                <c:pt idx="361" formatCode="0.0000">
                  <c:v>100</c:v>
                </c:pt>
                <c:pt idx="362" formatCode="0.0000">
                  <c:v>100</c:v>
                </c:pt>
                <c:pt idx="363" formatCode="0.0000">
                  <c:v>100</c:v>
                </c:pt>
                <c:pt idx="364" formatCode="0.0000">
                  <c:v>100</c:v>
                </c:pt>
                <c:pt idx="365" formatCode="0.0000">
                  <c:v>100</c:v>
                </c:pt>
                <c:pt idx="366" formatCode="0.0000">
                  <c:v>100</c:v>
                </c:pt>
                <c:pt idx="367" formatCode="0.0000">
                  <c:v>100</c:v>
                </c:pt>
                <c:pt idx="368" formatCode="0.0000">
                  <c:v>100</c:v>
                </c:pt>
                <c:pt idx="369" formatCode="0.0000">
                  <c:v>100</c:v>
                </c:pt>
                <c:pt idx="370" formatCode="0.0000">
                  <c:v>100</c:v>
                </c:pt>
                <c:pt idx="371" formatCode="0.0000">
                  <c:v>100</c:v>
                </c:pt>
                <c:pt idx="372" formatCode="0.0000">
                  <c:v>100</c:v>
                </c:pt>
                <c:pt idx="373" formatCode="0.0000">
                  <c:v>100</c:v>
                </c:pt>
                <c:pt idx="374" formatCode="0.0000">
                  <c:v>100</c:v>
                </c:pt>
                <c:pt idx="375" formatCode="0.0000">
                  <c:v>100</c:v>
                </c:pt>
                <c:pt idx="376" formatCode="0.0000">
                  <c:v>100</c:v>
                </c:pt>
                <c:pt idx="377" formatCode="0.0000">
                  <c:v>100</c:v>
                </c:pt>
                <c:pt idx="378" formatCode="0.0000">
                  <c:v>100</c:v>
                </c:pt>
                <c:pt idx="379" formatCode="0.0000">
                  <c:v>100</c:v>
                </c:pt>
                <c:pt idx="380" formatCode="0.0000">
                  <c:v>100</c:v>
                </c:pt>
                <c:pt idx="381" formatCode="0.0000">
                  <c:v>100</c:v>
                </c:pt>
                <c:pt idx="382" formatCode="0.0000">
                  <c:v>100</c:v>
                </c:pt>
                <c:pt idx="383" formatCode="0.0000">
                  <c:v>100</c:v>
                </c:pt>
                <c:pt idx="384" formatCode="0.0000">
                  <c:v>100</c:v>
                </c:pt>
                <c:pt idx="385" formatCode="0.0000">
                  <c:v>100</c:v>
                </c:pt>
                <c:pt idx="386" formatCode="0.0000">
                  <c:v>100</c:v>
                </c:pt>
                <c:pt idx="387" formatCode="0.0000">
                  <c:v>100</c:v>
                </c:pt>
                <c:pt idx="388" formatCode="0.0000">
                  <c:v>100</c:v>
                </c:pt>
                <c:pt idx="389" formatCode="0.0000">
                  <c:v>100</c:v>
                </c:pt>
                <c:pt idx="390" formatCode="0.0000">
                  <c:v>100</c:v>
                </c:pt>
                <c:pt idx="391" formatCode="0.0000">
                  <c:v>100</c:v>
                </c:pt>
                <c:pt idx="392" formatCode="0.0000">
                  <c:v>100</c:v>
                </c:pt>
                <c:pt idx="393" formatCode="0.0000">
                  <c:v>100</c:v>
                </c:pt>
                <c:pt idx="394" formatCode="0.0000">
                  <c:v>100</c:v>
                </c:pt>
                <c:pt idx="395" formatCode="0.0000">
                  <c:v>100</c:v>
                </c:pt>
                <c:pt idx="396" formatCode="0.0000">
                  <c:v>100</c:v>
                </c:pt>
                <c:pt idx="397" formatCode="0.0000">
                  <c:v>100</c:v>
                </c:pt>
                <c:pt idx="398" formatCode="0.0000">
                  <c:v>100</c:v>
                </c:pt>
                <c:pt idx="399" formatCode="0.0000">
                  <c:v>100</c:v>
                </c:pt>
                <c:pt idx="400" formatCode="0.0000">
                  <c:v>100</c:v>
                </c:pt>
                <c:pt idx="401" formatCode="0.0000">
                  <c:v>100</c:v>
                </c:pt>
                <c:pt idx="402" formatCode="0.0000">
                  <c:v>100</c:v>
                </c:pt>
                <c:pt idx="403" formatCode="0.0000">
                  <c:v>100</c:v>
                </c:pt>
                <c:pt idx="404" formatCode="0.0000">
                  <c:v>100</c:v>
                </c:pt>
                <c:pt idx="405" formatCode="0.0000">
                  <c:v>100</c:v>
                </c:pt>
                <c:pt idx="406" formatCode="0.0000">
                  <c:v>100</c:v>
                </c:pt>
                <c:pt idx="407" formatCode="0.0000">
                  <c:v>100</c:v>
                </c:pt>
                <c:pt idx="408" formatCode="0.0000">
                  <c:v>100</c:v>
                </c:pt>
                <c:pt idx="409" formatCode="0.0000">
                  <c:v>100</c:v>
                </c:pt>
                <c:pt idx="410" formatCode="0.0000">
                  <c:v>100</c:v>
                </c:pt>
                <c:pt idx="411" formatCode="0.0000">
                  <c:v>100</c:v>
                </c:pt>
                <c:pt idx="412" formatCode="0.0000">
                  <c:v>100</c:v>
                </c:pt>
                <c:pt idx="413" formatCode="0.0000">
                  <c:v>100</c:v>
                </c:pt>
                <c:pt idx="414" formatCode="0.0000">
                  <c:v>100</c:v>
                </c:pt>
                <c:pt idx="415" formatCode="0.0000">
                  <c:v>100</c:v>
                </c:pt>
                <c:pt idx="416" formatCode="0.0000">
                  <c:v>100</c:v>
                </c:pt>
                <c:pt idx="417" formatCode="0.0000">
                  <c:v>100</c:v>
                </c:pt>
                <c:pt idx="418" formatCode="0.0000">
                  <c:v>100</c:v>
                </c:pt>
                <c:pt idx="419" formatCode="0.0000">
                  <c:v>100</c:v>
                </c:pt>
                <c:pt idx="420" formatCode="0.0000">
                  <c:v>100</c:v>
                </c:pt>
                <c:pt idx="421" formatCode="0.0000">
                  <c:v>100</c:v>
                </c:pt>
                <c:pt idx="422" formatCode="0.0000">
                  <c:v>100</c:v>
                </c:pt>
                <c:pt idx="423" formatCode="0.0000">
                  <c:v>100</c:v>
                </c:pt>
                <c:pt idx="424" formatCode="0.0000">
                  <c:v>100</c:v>
                </c:pt>
                <c:pt idx="425" formatCode="0.0000">
                  <c:v>100</c:v>
                </c:pt>
                <c:pt idx="426" formatCode="0.0000">
                  <c:v>100</c:v>
                </c:pt>
                <c:pt idx="427" formatCode="0.0000">
                  <c:v>100</c:v>
                </c:pt>
                <c:pt idx="428" formatCode="0.0000">
                  <c:v>100</c:v>
                </c:pt>
                <c:pt idx="429" formatCode="0.0000">
                  <c:v>100</c:v>
                </c:pt>
                <c:pt idx="430" formatCode="0.0000">
                  <c:v>100</c:v>
                </c:pt>
                <c:pt idx="431" formatCode="0.0000">
                  <c:v>100</c:v>
                </c:pt>
                <c:pt idx="432" formatCode="0.0000">
                  <c:v>100</c:v>
                </c:pt>
                <c:pt idx="433" formatCode="0.0000">
                  <c:v>100</c:v>
                </c:pt>
                <c:pt idx="434" formatCode="0.0000">
                  <c:v>100</c:v>
                </c:pt>
                <c:pt idx="435" formatCode="0.0000">
                  <c:v>100</c:v>
                </c:pt>
                <c:pt idx="436" formatCode="0.0000">
                  <c:v>100</c:v>
                </c:pt>
                <c:pt idx="437" formatCode="0.0000">
                  <c:v>100</c:v>
                </c:pt>
                <c:pt idx="438" formatCode="0.0000">
                  <c:v>100</c:v>
                </c:pt>
                <c:pt idx="439" formatCode="0.0000">
                  <c:v>100</c:v>
                </c:pt>
                <c:pt idx="440" formatCode="0.0000">
                  <c:v>100</c:v>
                </c:pt>
                <c:pt idx="441" formatCode="0.0000">
                  <c:v>100</c:v>
                </c:pt>
                <c:pt idx="442" formatCode="0.0000">
                  <c:v>100</c:v>
                </c:pt>
                <c:pt idx="443" formatCode="0.0000">
                  <c:v>100</c:v>
                </c:pt>
                <c:pt idx="444" formatCode="0.0000">
                  <c:v>100</c:v>
                </c:pt>
                <c:pt idx="445" formatCode="0.0000">
                  <c:v>100</c:v>
                </c:pt>
                <c:pt idx="446" formatCode="0.0000">
                  <c:v>100</c:v>
                </c:pt>
                <c:pt idx="447" formatCode="0.0000">
                  <c:v>100</c:v>
                </c:pt>
                <c:pt idx="448" formatCode="0.0000">
                  <c:v>100</c:v>
                </c:pt>
                <c:pt idx="449" formatCode="0.0000">
                  <c:v>100</c:v>
                </c:pt>
                <c:pt idx="450" formatCode="0.0000">
                  <c:v>100</c:v>
                </c:pt>
                <c:pt idx="451" formatCode="0.0000">
                  <c:v>100</c:v>
                </c:pt>
                <c:pt idx="452" formatCode="0.0000">
                  <c:v>100</c:v>
                </c:pt>
                <c:pt idx="453" formatCode="0.0000">
                  <c:v>100</c:v>
                </c:pt>
                <c:pt idx="454" formatCode="0.0000">
                  <c:v>100</c:v>
                </c:pt>
                <c:pt idx="455" formatCode="0.0000">
                  <c:v>100</c:v>
                </c:pt>
                <c:pt idx="456" formatCode="0.0000">
                  <c:v>100</c:v>
                </c:pt>
                <c:pt idx="457" formatCode="0.0000">
                  <c:v>100</c:v>
                </c:pt>
                <c:pt idx="458" formatCode="0.0000">
                  <c:v>100</c:v>
                </c:pt>
                <c:pt idx="459" formatCode="0.0000">
                  <c:v>100</c:v>
                </c:pt>
                <c:pt idx="460" formatCode="0.0000">
                  <c:v>100</c:v>
                </c:pt>
                <c:pt idx="461" formatCode="0.0000">
                  <c:v>100</c:v>
                </c:pt>
                <c:pt idx="462" formatCode="0.0000">
                  <c:v>100</c:v>
                </c:pt>
                <c:pt idx="463" formatCode="0.0000">
                  <c:v>100</c:v>
                </c:pt>
                <c:pt idx="464" formatCode="0.0000">
                  <c:v>100</c:v>
                </c:pt>
                <c:pt idx="465" formatCode="0.0000">
                  <c:v>100</c:v>
                </c:pt>
                <c:pt idx="466" formatCode="0.0000">
                  <c:v>100</c:v>
                </c:pt>
                <c:pt idx="467" formatCode="0.0000">
                  <c:v>100</c:v>
                </c:pt>
                <c:pt idx="468" formatCode="0.0000">
                  <c:v>100</c:v>
                </c:pt>
                <c:pt idx="469" formatCode="0.0000">
                  <c:v>100</c:v>
                </c:pt>
                <c:pt idx="470" formatCode="0.0000">
                  <c:v>100</c:v>
                </c:pt>
                <c:pt idx="471" formatCode="0.0000">
                  <c:v>100</c:v>
                </c:pt>
                <c:pt idx="472" formatCode="0.0000">
                  <c:v>100</c:v>
                </c:pt>
                <c:pt idx="473" formatCode="0.0000">
                  <c:v>100</c:v>
                </c:pt>
                <c:pt idx="474" formatCode="0.0000">
                  <c:v>100</c:v>
                </c:pt>
                <c:pt idx="475" formatCode="0.0000">
                  <c:v>100</c:v>
                </c:pt>
                <c:pt idx="476" formatCode="0.0000">
                  <c:v>100</c:v>
                </c:pt>
                <c:pt idx="477" formatCode="0.0000">
                  <c:v>100</c:v>
                </c:pt>
                <c:pt idx="478" formatCode="0.0000">
                  <c:v>100</c:v>
                </c:pt>
                <c:pt idx="479" formatCode="0.0000">
                  <c:v>100</c:v>
                </c:pt>
                <c:pt idx="480" formatCode="0.0000">
                  <c:v>100</c:v>
                </c:pt>
                <c:pt idx="481" formatCode="0.0000">
                  <c:v>100</c:v>
                </c:pt>
                <c:pt idx="482" formatCode="0.0000">
                  <c:v>100</c:v>
                </c:pt>
                <c:pt idx="483" formatCode="0.0000">
                  <c:v>100</c:v>
                </c:pt>
                <c:pt idx="484" formatCode="0.0000">
                  <c:v>100</c:v>
                </c:pt>
                <c:pt idx="485" formatCode="0.0000">
                  <c:v>100</c:v>
                </c:pt>
                <c:pt idx="486" formatCode="0.0000">
                  <c:v>100</c:v>
                </c:pt>
                <c:pt idx="487" formatCode="0.0000">
                  <c:v>100</c:v>
                </c:pt>
                <c:pt idx="488" formatCode="0.0000">
                  <c:v>100</c:v>
                </c:pt>
                <c:pt idx="489" formatCode="0.0000">
                  <c:v>100</c:v>
                </c:pt>
                <c:pt idx="490" formatCode="0.0000">
                  <c:v>100</c:v>
                </c:pt>
                <c:pt idx="491" formatCode="0.0000">
                  <c:v>100</c:v>
                </c:pt>
                <c:pt idx="492" formatCode="0.0000">
                  <c:v>100</c:v>
                </c:pt>
                <c:pt idx="493" formatCode="0.0000">
                  <c:v>100</c:v>
                </c:pt>
                <c:pt idx="494" formatCode="0.0000">
                  <c:v>100</c:v>
                </c:pt>
                <c:pt idx="495" formatCode="0.0000">
                  <c:v>100</c:v>
                </c:pt>
                <c:pt idx="496" formatCode="0.0000">
                  <c:v>100</c:v>
                </c:pt>
                <c:pt idx="497" formatCode="0.0000">
                  <c:v>100</c:v>
                </c:pt>
                <c:pt idx="498" formatCode="0.0000">
                  <c:v>100</c:v>
                </c:pt>
                <c:pt idx="499" formatCode="0.0000">
                  <c:v>100</c:v>
                </c:pt>
                <c:pt idx="500" formatCode="0.0000">
                  <c:v>100</c:v>
                </c:pt>
                <c:pt idx="501" formatCode="0.0000">
                  <c:v>100</c:v>
                </c:pt>
                <c:pt idx="502" formatCode="0.0000">
                  <c:v>100</c:v>
                </c:pt>
                <c:pt idx="503" formatCode="0.0000">
                  <c:v>100</c:v>
                </c:pt>
                <c:pt idx="504" formatCode="0.0000">
                  <c:v>100</c:v>
                </c:pt>
                <c:pt idx="505" formatCode="0.0000">
                  <c:v>100</c:v>
                </c:pt>
                <c:pt idx="506" formatCode="0.0000">
                  <c:v>100</c:v>
                </c:pt>
                <c:pt idx="507" formatCode="0.0000">
                  <c:v>100</c:v>
                </c:pt>
                <c:pt idx="508" formatCode="0.0000">
                  <c:v>100</c:v>
                </c:pt>
                <c:pt idx="509" formatCode="0.0000">
                  <c:v>100</c:v>
                </c:pt>
                <c:pt idx="510" formatCode="0.0000">
                  <c:v>100</c:v>
                </c:pt>
                <c:pt idx="511" formatCode="0.0000">
                  <c:v>100</c:v>
                </c:pt>
                <c:pt idx="512" formatCode="0.0000">
                  <c:v>100</c:v>
                </c:pt>
                <c:pt idx="513" formatCode="0.0000">
                  <c:v>100</c:v>
                </c:pt>
                <c:pt idx="514" formatCode="0.0000">
                  <c:v>100</c:v>
                </c:pt>
                <c:pt idx="515" formatCode="0.0000">
                  <c:v>100</c:v>
                </c:pt>
                <c:pt idx="516" formatCode="0.0000">
                  <c:v>100</c:v>
                </c:pt>
                <c:pt idx="517" formatCode="0.0000">
                  <c:v>100</c:v>
                </c:pt>
                <c:pt idx="518" formatCode="0.0000">
                  <c:v>100</c:v>
                </c:pt>
                <c:pt idx="519" formatCode="0.0000">
                  <c:v>100</c:v>
                </c:pt>
                <c:pt idx="520" formatCode="0.0000">
                  <c:v>100</c:v>
                </c:pt>
                <c:pt idx="521" formatCode="0.0000">
                  <c:v>100</c:v>
                </c:pt>
                <c:pt idx="522" formatCode="0.0000">
                  <c:v>100</c:v>
                </c:pt>
                <c:pt idx="523" formatCode="0.0000">
                  <c:v>100</c:v>
                </c:pt>
                <c:pt idx="524" formatCode="0.0000">
                  <c:v>100</c:v>
                </c:pt>
                <c:pt idx="525" formatCode="0.0000">
                  <c:v>100</c:v>
                </c:pt>
                <c:pt idx="526" formatCode="0.0000">
                  <c:v>100</c:v>
                </c:pt>
                <c:pt idx="527" formatCode="0.0000">
                  <c:v>100</c:v>
                </c:pt>
                <c:pt idx="528" formatCode="0.0000">
                  <c:v>100</c:v>
                </c:pt>
                <c:pt idx="529" formatCode="0.0000">
                  <c:v>100</c:v>
                </c:pt>
                <c:pt idx="530" formatCode="0.0000">
                  <c:v>100</c:v>
                </c:pt>
                <c:pt idx="531" formatCode="0.0000">
                  <c:v>100</c:v>
                </c:pt>
                <c:pt idx="532" formatCode="0.0000">
                  <c:v>100.67804327529501</c:v>
                </c:pt>
                <c:pt idx="533" formatCode="0.0000">
                  <c:v>100.69144854539336</c:v>
                </c:pt>
                <c:pt idx="534" formatCode="0.0000">
                  <c:v>100.73144854539335</c:v>
                </c:pt>
                <c:pt idx="535" formatCode="0.0000">
                  <c:v>100.74144854539335</c:v>
                </c:pt>
                <c:pt idx="536" formatCode="0.0000">
                  <c:v>100.75804327529501</c:v>
                </c:pt>
                <c:pt idx="537" formatCode="0.0000">
                  <c:v>100.768043275295</c:v>
                </c:pt>
                <c:pt idx="538" formatCode="0.0000">
                  <c:v>100.818043275295</c:v>
                </c:pt>
                <c:pt idx="539" formatCode="0.0000">
                  <c:v>100.86804327529502</c:v>
                </c:pt>
                <c:pt idx="540" formatCode="0.0000">
                  <c:v>100.90804327529501</c:v>
                </c:pt>
                <c:pt idx="541" formatCode="0.0000">
                  <c:v>100.91804327529501</c:v>
                </c:pt>
                <c:pt idx="542" formatCode="0.0000">
                  <c:v>100.93154677662095</c:v>
                </c:pt>
                <c:pt idx="543" formatCode="0.0000">
                  <c:v>100.98753688117461</c:v>
                </c:pt>
                <c:pt idx="544" formatCode="0.0000">
                  <c:v>100.99761015924128</c:v>
                </c:pt>
                <c:pt idx="545" formatCode="0.0000">
                  <c:v>101.02681065285421</c:v>
                </c:pt>
                <c:pt idx="546" formatCode="0.0000">
                  <c:v>101.05306563121101</c:v>
                </c:pt>
                <c:pt idx="547" formatCode="0.0000">
                  <c:v>101.06978196408507</c:v>
                </c:pt>
                <c:pt idx="548" formatCode="0.0000">
                  <c:v>101.10343202154432</c:v>
                </c:pt>
                <c:pt idx="549" formatCode="0.0000">
                  <c:v>101.14270579322395</c:v>
                </c:pt>
                <c:pt idx="550" formatCode="0.0000">
                  <c:v>101.1719062868369</c:v>
                </c:pt>
                <c:pt idx="551" formatCode="0.0000">
                  <c:v>101.20748251896528</c:v>
                </c:pt>
                <c:pt idx="552" formatCode="0.0000">
                  <c:v>101.23325278931894</c:v>
                </c:pt>
                <c:pt idx="553" formatCode="0.0000">
                  <c:v>101.28972760187571</c:v>
                </c:pt>
                <c:pt idx="554" formatCode="0.0000">
                  <c:v>101.33462508777566</c:v>
                </c:pt>
                <c:pt idx="555" formatCode="0.0000">
                  <c:v>101.39570427396576</c:v>
                </c:pt>
                <c:pt idx="556" formatCode="0.0000">
                  <c:v>101.47232564265587</c:v>
                </c:pt>
                <c:pt idx="557" formatCode="0.0000">
                  <c:v>101.49541771404533</c:v>
                </c:pt>
                <c:pt idx="558" formatCode="0.0000">
                  <c:v>101.54079990794843</c:v>
                </c:pt>
                <c:pt idx="559" formatCode="0.0000">
                  <c:v>101.56657017830209</c:v>
                </c:pt>
                <c:pt idx="560" formatCode="0.0000">
                  <c:v>101.580073679628</c:v>
                </c:pt>
                <c:pt idx="561" formatCode="0.0000">
                  <c:v>101.61693656863537</c:v>
                </c:pt>
                <c:pt idx="562" formatCode="0.0000">
                  <c:v>101.6304400699613</c:v>
                </c:pt>
                <c:pt idx="563" formatCode="0.0000">
                  <c:v>101.64051334802795</c:v>
                </c:pt>
                <c:pt idx="564" formatCode="0.0000">
                  <c:v>101.65722968090198</c:v>
                </c:pt>
                <c:pt idx="565" formatCode="0.0000">
                  <c:v>101.66730295896866</c:v>
                </c:pt>
                <c:pt idx="566" formatCode="0.0000">
                  <c:v>101.70759607123532</c:v>
                </c:pt>
                <c:pt idx="567" formatCode="0.0000">
                  <c:v>101.71766934930197</c:v>
                </c:pt>
                <c:pt idx="568" formatCode="0.0000">
                  <c:v>101.73117285062791</c:v>
                </c:pt>
                <c:pt idx="569" formatCode="0.0000">
                  <c:v>101.74124612869457</c:v>
                </c:pt>
                <c:pt idx="570" formatCode="0.0000">
                  <c:v>101.75796246156862</c:v>
                </c:pt>
                <c:pt idx="571" formatCode="0.0000">
                  <c:v>101.79455803428404</c:v>
                </c:pt>
                <c:pt idx="572" formatCode="0.0000">
                  <c:v>101.80463131235069</c:v>
                </c:pt>
                <c:pt idx="573" formatCode="0.0000">
                  <c:v>101.81840212996858</c:v>
                </c:pt>
                <c:pt idx="574" formatCode="0.0000">
                  <c:v>101.83190563129449</c:v>
                </c:pt>
                <c:pt idx="575" formatCode="0.0000">
                  <c:v>101.84197890936116</c:v>
                </c:pt>
                <c:pt idx="576" formatCode="0.0000">
                  <c:v>101.88227202162781</c:v>
                </c:pt>
                <c:pt idx="577" formatCode="0.0000">
                  <c:v>101.89234529969447</c:v>
                </c:pt>
                <c:pt idx="578" formatCode="0.0000">
                  <c:v>101.9053640930173</c:v>
                </c:pt>
                <c:pt idx="579" formatCode="0.0000">
                  <c:v>101.91543737108395</c:v>
                </c:pt>
                <c:pt idx="580" formatCode="0.0000">
                  <c:v>101.9289408724099</c:v>
                </c:pt>
                <c:pt idx="581" formatCode="0.0000">
                  <c:v>101.96580376141726</c:v>
                </c:pt>
                <c:pt idx="582" formatCode="0.0000">
                  <c:v>101.97587703948392</c:v>
                </c:pt>
                <c:pt idx="583" formatCode="0.0000">
                  <c:v>101.53987598720281</c:v>
                </c:pt>
                <c:pt idx="584" formatCode="0.0000">
                  <c:v>101.55002439476215</c:v>
                </c:pt>
                <c:pt idx="585" formatCode="0.0000">
                  <c:v>101.56245261568738</c:v>
                </c:pt>
                <c:pt idx="586" formatCode="0.0000">
                  <c:v>101.60304624592473</c:v>
                </c:pt>
                <c:pt idx="587" formatCode="0.0000">
                  <c:v>101.62599803586252</c:v>
                </c:pt>
                <c:pt idx="588" formatCode="0.0000">
                  <c:v>101.64136006279618</c:v>
                </c:pt>
                <c:pt idx="589" formatCode="0.0000">
                  <c:v>101.64136006279618</c:v>
                </c:pt>
                <c:pt idx="590" formatCode="0.0000">
                  <c:v>101.64136006279618</c:v>
                </c:pt>
                <c:pt idx="591" formatCode="0.0000">
                  <c:v>101.64136006279618</c:v>
                </c:pt>
                <c:pt idx="592" formatCode="0.0000">
                  <c:v>101.64136006279618</c:v>
                </c:pt>
                <c:pt idx="593" formatCode="0.0000">
                  <c:v>101.64136006279618</c:v>
                </c:pt>
                <c:pt idx="594" formatCode="0.0000">
                  <c:v>101.64136006279618</c:v>
                </c:pt>
                <c:pt idx="595" formatCode="0.0000">
                  <c:v>101.64136006279618</c:v>
                </c:pt>
                <c:pt idx="596" formatCode="0.0000">
                  <c:v>101.64136006279618</c:v>
                </c:pt>
                <c:pt idx="597" formatCode="0.0000">
                  <c:v>101.40723173867441</c:v>
                </c:pt>
                <c:pt idx="598" formatCode="0.0000">
                  <c:v>103.17837295666929</c:v>
                </c:pt>
                <c:pt idx="599" formatCode="0.0000">
                  <c:v>103.17115835511841</c:v>
                </c:pt>
                <c:pt idx="600" formatCode="0.0000">
                  <c:v>103.17637197449274</c:v>
                </c:pt>
                <c:pt idx="601" formatCode="0.0000">
                  <c:v>103.17865178785861</c:v>
                </c:pt>
                <c:pt idx="602" formatCode="0.0000">
                  <c:v>103.20937584172596</c:v>
                </c:pt>
                <c:pt idx="603" formatCode="0.0000">
                  <c:v>103.20178607872184</c:v>
                </c:pt>
                <c:pt idx="604" formatCode="0.0000">
                  <c:v>103.20699969809617</c:v>
                </c:pt>
                <c:pt idx="605" formatCode="0.0000">
                  <c:v>103.2122133174705</c:v>
                </c:pt>
                <c:pt idx="606" formatCode="0.0000">
                  <c:v>103.21742693684486</c:v>
                </c:pt>
                <c:pt idx="607" formatCode="0.0000">
                  <c:v>103.24293737133785</c:v>
                </c:pt>
                <c:pt idx="608" formatCode="0.0000">
                  <c:v>103.23800258315283</c:v>
                </c:pt>
                <c:pt idx="609" formatCode="0.0000">
                  <c:v>103.24321620252717</c:v>
                </c:pt>
                <c:pt idx="610" formatCode="0.0000">
                  <c:v>103.24842982190152</c:v>
                </c:pt>
                <c:pt idx="611" formatCode="0.0000">
                  <c:v>103.25592325464173</c:v>
                </c:pt>
                <c:pt idx="612" formatCode="0.0000">
                  <c:v>103.28143368913474</c:v>
                </c:pt>
                <c:pt idx="613" formatCode="0.0000">
                  <c:v>103.26141570520542</c:v>
                </c:pt>
                <c:pt idx="614" formatCode="0.0000">
                  <c:v>103.27677773213908</c:v>
                </c:pt>
                <c:pt idx="615" formatCode="0.0000">
                  <c:v>103.2842711648793</c:v>
                </c:pt>
                <c:pt idx="616" formatCode="0.0000">
                  <c:v>103.28948478425363</c:v>
                </c:pt>
                <c:pt idx="617" formatCode="0.0000">
                  <c:v>103.31499521874665</c:v>
                </c:pt>
                <c:pt idx="618" formatCode="0.0000">
                  <c:v>103.31006043056166</c:v>
                </c:pt>
                <c:pt idx="619" formatCode="0.0000">
                  <c:v>103.31527404993601</c:v>
                </c:pt>
                <c:pt idx="620" formatCode="0.0000">
                  <c:v>103.32048766931035</c:v>
                </c:pt>
                <c:pt idx="621" formatCode="0.0000">
                  <c:v>103.32048766931035</c:v>
                </c:pt>
                <c:pt idx="622" formatCode="0.0000">
                  <c:v>103.35349153654356</c:v>
                </c:pt>
                <c:pt idx="623" formatCode="0.0000">
                  <c:v>103.34362196017355</c:v>
                </c:pt>
                <c:pt idx="624" formatCode="0.0000">
                  <c:v>103.34883557954788</c:v>
                </c:pt>
                <c:pt idx="625" formatCode="0.0000">
                  <c:v>103.35111539291377</c:v>
                </c:pt>
                <c:pt idx="626" formatCode="0.0000">
                  <c:v>103.35632901228809</c:v>
                </c:pt>
                <c:pt idx="627" formatCode="0.0000">
                  <c:v>103.3818394467811</c:v>
                </c:pt>
                <c:pt idx="628" formatCode="0.0000">
                  <c:v>103.3769046585961</c:v>
                </c:pt>
                <c:pt idx="629" formatCode="0.0000">
                  <c:v>103.38211827797043</c:v>
                </c:pt>
                <c:pt idx="630" formatCode="0.0000">
                  <c:v>103.38733189734477</c:v>
                </c:pt>
                <c:pt idx="631" formatCode="0.0000">
                  <c:v>103.39254551671911</c:v>
                </c:pt>
                <c:pt idx="632" formatCode="0.0000">
                  <c:v>103.41805595121212</c:v>
                </c:pt>
                <c:pt idx="633" formatCode="0.0000">
                  <c:v>103.41046618820799</c:v>
                </c:pt>
                <c:pt idx="634" formatCode="0.0000">
                  <c:v>103.41567980758235</c:v>
                </c:pt>
                <c:pt idx="635" formatCode="0.0000">
                  <c:v>103.42089342695667</c:v>
                </c:pt>
                <c:pt idx="636" formatCode="0.0000">
                  <c:v>103.42838685969689</c:v>
                </c:pt>
                <c:pt idx="637" formatCode="0.0000">
                  <c:v>103.4538972941899</c:v>
                </c:pt>
                <c:pt idx="638" formatCode="0.0000">
                  <c:v>103.44402771781989</c:v>
                </c:pt>
                <c:pt idx="639" formatCode="0.0000">
                  <c:v>103.45189631201333</c:v>
                </c:pt>
                <c:pt idx="640" formatCode="0.0000">
                  <c:v>103.45938974475355</c:v>
                </c:pt>
                <c:pt idx="641" formatCode="0.0000">
                  <c:v>103.45938974475355</c:v>
                </c:pt>
                <c:pt idx="642" formatCode="0.0000">
                  <c:v>103.4901137986209</c:v>
                </c:pt>
                <c:pt idx="643" formatCode="0.0000">
                  <c:v>103.48252403561678</c:v>
                </c:pt>
                <c:pt idx="644" formatCode="0.0000">
                  <c:v>103.48773765499111</c:v>
                </c:pt>
                <c:pt idx="645" formatCode="0.0000">
                  <c:v>103.48773765499111</c:v>
                </c:pt>
                <c:pt idx="646" formatCode="0.0000">
                  <c:v>103.48773765499111</c:v>
                </c:pt>
                <c:pt idx="647" formatCode="0.0000">
                  <c:v>103.52074152222433</c:v>
                </c:pt>
                <c:pt idx="648" formatCode="0.0000">
                  <c:v>103.51087194585433</c:v>
                </c:pt>
                <c:pt idx="649" formatCode="0.0000">
                  <c:v>103.51608556522866</c:v>
                </c:pt>
                <c:pt idx="650" formatCode="0.0000">
                  <c:v>103.52395415942213</c:v>
                </c:pt>
                <c:pt idx="651" formatCode="0.0000">
                  <c:v>103.53144759216232</c:v>
                </c:pt>
                <c:pt idx="652" formatCode="0.0000">
                  <c:v>103.56710643421468</c:v>
                </c:pt>
                <c:pt idx="653" formatCode="0.0000">
                  <c:v>103.55458188302555</c:v>
                </c:pt>
                <c:pt idx="654" formatCode="0.0000">
                  <c:v>103.55979550239989</c:v>
                </c:pt>
                <c:pt idx="655" formatCode="0.0000">
                  <c:v>103.56500912177424</c:v>
                </c:pt>
                <c:pt idx="656" formatCode="0.0000">
                  <c:v>103.59051955626725</c:v>
                </c:pt>
                <c:pt idx="657" formatCode="0.0000">
                  <c:v>103.58292979326313</c:v>
                </c:pt>
                <c:pt idx="658" formatCode="0.0000">
                  <c:v>103.58814341263746</c:v>
                </c:pt>
                <c:pt idx="659" formatCode="0.0000">
                  <c:v>103.59335703201182</c:v>
                </c:pt>
                <c:pt idx="660" formatCode="0.0000">
                  <c:v>103.59601200683095</c:v>
                </c:pt>
                <c:pt idx="661" formatCode="0.0000">
                  <c:v>103.62901587406417</c:v>
                </c:pt>
                <c:pt idx="662" formatCode="0.0000">
                  <c:v>103.61914629769416</c:v>
                </c:pt>
                <c:pt idx="663" formatCode="0.0000">
                  <c:v>103.62435991706849</c:v>
                </c:pt>
                <c:pt idx="664" formatCode="0.0000">
                  <c:v>103.62663973043438</c:v>
                </c:pt>
                <c:pt idx="665" formatCode="0.0000">
                  <c:v>103.63185334980869</c:v>
                </c:pt>
                <c:pt idx="666" formatCode="0.0000">
                  <c:v>103.65736378430172</c:v>
                </c:pt>
                <c:pt idx="667" formatCode="0.0000">
                  <c:v>103.64749420793171</c:v>
                </c:pt>
                <c:pt idx="668" formatCode="0.0000">
                  <c:v>103.65498764067192</c:v>
                </c:pt>
                <c:pt idx="669" formatCode="0.0000">
                  <c:v>103.66020126004625</c:v>
                </c:pt>
                <c:pt idx="670" formatCode="0.0000">
                  <c:v>103.66541487942058</c:v>
                </c:pt>
                <c:pt idx="671" formatCode="0.0000">
                  <c:v>103.69092531391357</c:v>
                </c:pt>
                <c:pt idx="672" formatCode="0.0000">
                  <c:v>103.68599052572858</c:v>
                </c:pt>
                <c:pt idx="673" formatCode="0.0000">
                  <c:v>103.69120414510292</c:v>
                </c:pt>
                <c:pt idx="674" formatCode="0.0000">
                  <c:v>103.69641776447726</c:v>
                </c:pt>
                <c:pt idx="675" formatCode="0.0000">
                  <c:v>103.70163138385161</c:v>
                </c:pt>
                <c:pt idx="676" formatCode="0.0000">
                  <c:v>103.72942163171048</c:v>
                </c:pt>
                <c:pt idx="677" formatCode="0.0000">
                  <c:v>103.71955205534047</c:v>
                </c:pt>
                <c:pt idx="678" formatCode="0.0000">
                  <c:v>103.7247656747148</c:v>
                </c:pt>
                <c:pt idx="679" formatCode="0.0000">
                  <c:v>103.75971766941923</c:v>
                </c:pt>
                <c:pt idx="680" formatCode="0.0000">
                  <c:v>103.76785786717551</c:v>
                </c:pt>
                <c:pt idx="681" formatCode="0.0000">
                  <c:v>103.15842715272774</c:v>
                </c:pt>
                <c:pt idx="682" formatCode="0.0000">
                  <c:v>103.14898777600081</c:v>
                </c:pt>
                <c:pt idx="683" formatCode="0.0000">
                  <c:v>103.15131790898111</c:v>
                </c:pt>
                <c:pt idx="684" formatCode="0.0000">
                  <c:v>103.15335715894152</c:v>
                </c:pt>
                <c:pt idx="685" formatCode="0.0000">
                  <c:v>103.17033010865424</c:v>
                </c:pt>
                <c:pt idx="686" formatCode="0.0000">
                  <c:v>103.1647169408231</c:v>
                </c:pt>
                <c:pt idx="687" formatCode="0.0000">
                  <c:v>103.1670470738034</c:v>
                </c:pt>
                <c:pt idx="688" formatCode="0.0000">
                  <c:v>103.16937720678368</c:v>
                </c:pt>
                <c:pt idx="689" formatCode="0.0000">
                  <c:v>103.17347500270193</c:v>
                </c:pt>
                <c:pt idx="690" formatCode="0.0000">
                  <c:v>103.18838940645685</c:v>
                </c:pt>
                <c:pt idx="691" formatCode="0.0000">
                  <c:v>103.18483478458353</c:v>
                </c:pt>
                <c:pt idx="692" formatCode="0.0000">
                  <c:v>103.20416520230779</c:v>
                </c:pt>
                <c:pt idx="693" formatCode="0.0000">
                  <c:v>103.20812839360778</c:v>
                </c:pt>
                <c:pt idx="694" formatCode="0.0000">
                  <c:v>103.2123717642713</c:v>
                </c:pt>
                <c:pt idx="695" formatCode="0.0000">
                  <c:v>103.23844711708448</c:v>
                </c:pt>
                <c:pt idx="696" formatCode="0.0000">
                  <c:v>103.22727374312524</c:v>
                </c:pt>
                <c:pt idx="697" formatCode="0.0000">
                  <c:v>103.22820675697962</c:v>
                </c:pt>
                <c:pt idx="698" formatCode="0.0000">
                  <c:v>103.23118960879304</c:v>
                </c:pt>
                <c:pt idx="699" formatCode="0.0000">
                  <c:v>103.2382160681391</c:v>
                </c:pt>
                <c:pt idx="700" formatCode="0.0000">
                  <c:v>103.2608896186042</c:v>
                </c:pt>
                <c:pt idx="701" formatCode="0.0000">
                  <c:v>103.25284936907182</c:v>
                </c:pt>
                <c:pt idx="702" formatCode="0.0000">
                  <c:v>103.25795286085346</c:v>
                </c:pt>
                <c:pt idx="703" formatCode="0.0000">
                  <c:v>103.30516563483236</c:v>
                </c:pt>
                <c:pt idx="704" formatCode="0.0000">
                  <c:v>103.28176682935177</c:v>
                </c:pt>
                <c:pt idx="705" formatCode="0.0000">
                  <c:v>103.28268607915396</c:v>
                </c:pt>
                <c:pt idx="706" formatCode="0.0000">
                  <c:v>103.28642709531235</c:v>
                </c:pt>
                <c:pt idx="707" formatCode="0.0000">
                  <c:v>103.28747790579477</c:v>
                </c:pt>
                <c:pt idx="708" formatCode="0.0000">
                  <c:v>103.31690750248086</c:v>
                </c:pt>
                <c:pt idx="709" formatCode="0.0000">
                  <c:v>103.30386852899234</c:v>
                </c:pt>
                <c:pt idx="710" formatCode="0.0000">
                  <c:v>103.31024659088608</c:v>
                </c:pt>
                <c:pt idx="711" formatCode="0.0000">
                  <c:v>103.31231646309121</c:v>
                </c:pt>
                <c:pt idx="712" formatCode="0.0000">
                  <c:v>103.31490132977123</c:v>
                </c:pt>
                <c:pt idx="713" formatCode="0.0000">
                  <c:v>103.34333488498172</c:v>
                </c:pt>
                <c:pt idx="714" formatCode="0.0000">
                  <c:v>103.33120600167958</c:v>
                </c:pt>
                <c:pt idx="715" formatCode="0.0000">
                  <c:v>103.33411489902092</c:v>
                </c:pt>
                <c:pt idx="716" formatCode="0.0000">
                  <c:v>103.33961154591276</c:v>
                </c:pt>
                <c:pt idx="717" formatCode="0.0000">
                  <c:v>103.34416688234069</c:v>
                </c:pt>
                <c:pt idx="718" formatCode="0.0000">
                  <c:v>103.37066473238224</c:v>
                </c:pt>
                <c:pt idx="719" formatCode="0.0000">
                  <c:v>103.35757443105571</c:v>
                </c:pt>
                <c:pt idx="720" formatCode="0.0000">
                  <c:v>103.35950593575505</c:v>
                </c:pt>
                <c:pt idx="721" formatCode="0.0000">
                  <c:v>103.3644769057226</c:v>
                </c:pt>
                <c:pt idx="722" formatCode="0.0000">
                  <c:v>103.36948371732073</c:v>
                </c:pt>
                <c:pt idx="723" formatCode="0.0000">
                  <c:v>103.39419290938974</c:v>
                </c:pt>
                <c:pt idx="724" formatCode="0.0000">
                  <c:v>103.38427393531897</c:v>
                </c:pt>
                <c:pt idx="725" formatCode="0.0000">
                  <c:v>103.38806841546699</c:v>
                </c:pt>
                <c:pt idx="726" formatCode="0.0000">
                  <c:v>103.38929123236909</c:v>
                </c:pt>
                <c:pt idx="727" formatCode="0.0000">
                  <c:v>103.39500857043194</c:v>
                </c:pt>
                <c:pt idx="728" formatCode="0.0000">
                  <c:v>103.4209551730884</c:v>
                </c:pt>
                <c:pt idx="729" formatCode="0.0000">
                  <c:v>103.40469341608869</c:v>
                </c:pt>
                <c:pt idx="730" formatCode="0.0000">
                  <c:v>103.41302239154737</c:v>
                </c:pt>
                <c:pt idx="731" formatCode="0.0000">
                  <c:v>103.41749387980556</c:v>
                </c:pt>
                <c:pt idx="732" formatCode="0.0000">
                  <c:v>103.41793584086506</c:v>
                </c:pt>
                <c:pt idx="733" formatCode="0.0000">
                  <c:v>103.44510800762595</c:v>
                </c:pt>
                <c:pt idx="734" formatCode="0.0000">
                  <c:v>104.11826469806648</c:v>
                </c:pt>
                <c:pt idx="735" formatCode="0.0000">
                  <c:v>104.13016932135899</c:v>
                </c:pt>
                <c:pt idx="736" formatCode="0.0000">
                  <c:v>104.13944084847928</c:v>
                </c:pt>
                <c:pt idx="737" formatCode="0.0000">
                  <c:v>104.14575898375489</c:v>
                </c:pt>
                <c:pt idx="738" formatCode="0.0000">
                  <c:v>104.18101448632025</c:v>
                </c:pt>
                <c:pt idx="739" formatCode="0.0000">
                  <c:v>104.18385169526265</c:v>
                </c:pt>
                <c:pt idx="740" formatCode="0.0000">
                  <c:v>104.19022423008096</c:v>
                </c:pt>
                <c:pt idx="741" formatCode="0.0000">
                  <c:v>104.19864405864494</c:v>
                </c:pt>
                <c:pt idx="742" formatCode="0.0000">
                  <c:v>104.20708639163323</c:v>
                </c:pt>
                <c:pt idx="743" formatCode="0.0000">
                  <c:v>104.23929024264183</c:v>
                </c:pt>
                <c:pt idx="744" formatCode="0.0000">
                  <c:v>104.24306615764047</c:v>
                </c:pt>
                <c:pt idx="745" formatCode="0.0000">
                  <c:v>104.25149723841662</c:v>
                </c:pt>
                <c:pt idx="746" formatCode="0.0000">
                  <c:v>104.26060566405985</c:v>
                </c:pt>
                <c:pt idx="747" formatCode="0.0000">
                  <c:v>104.27034325584907</c:v>
                </c:pt>
                <c:pt idx="748" formatCode="0.0000">
                  <c:v>104.29944341107588</c:v>
                </c:pt>
                <c:pt idx="749" formatCode="0.0000">
                  <c:v>104.30244468701157</c:v>
                </c:pt>
                <c:pt idx="750" formatCode="0.0000">
                  <c:v>104.31332804816449</c:v>
                </c:pt>
                <c:pt idx="751" formatCode="0.0000">
                  <c:v>104.32309290192707</c:v>
                </c:pt>
                <c:pt idx="752" formatCode="0.0000">
                  <c:v>104.3321106379328</c:v>
                </c:pt>
                <c:pt idx="753" formatCode="0.0000">
                  <c:v>104.36533845614437</c:v>
                </c:pt>
                <c:pt idx="754" formatCode="0.0000">
                  <c:v>104.36673593030253</c:v>
                </c:pt>
                <c:pt idx="755" formatCode="0.0000">
                  <c:v>104.37559006167274</c:v>
                </c:pt>
                <c:pt idx="756" formatCode="0.0000">
                  <c:v>104.38444561530862</c:v>
                </c:pt>
                <c:pt idx="757" formatCode="0.0000">
                  <c:v>104.39330259049274</c:v>
                </c:pt>
                <c:pt idx="758" formatCode="0.0000">
                  <c:v>104.42619253677832</c:v>
                </c:pt>
                <c:pt idx="759" formatCode="0.0000">
                  <c:v>104.42981675047871</c:v>
                </c:pt>
                <c:pt idx="760" formatCode="0.0000">
                  <c:v>104.43862969916952</c:v>
                </c:pt>
                <c:pt idx="761" formatCode="0.0000">
                  <c:v>104.44744406453212</c:v>
                </c:pt>
                <c:pt idx="762" formatCode="0.0000">
                  <c:v>104.45628547770762</c:v>
                </c:pt>
                <c:pt idx="763" formatCode="0.0000">
                  <c:v>104.48807822758033</c:v>
                </c:pt>
                <c:pt idx="764" formatCode="0.0000">
                  <c:v>104.4917636325589</c:v>
                </c:pt>
                <c:pt idx="765" formatCode="0.0000">
                  <c:v>104.50066345289504</c:v>
                </c:pt>
                <c:pt idx="766" formatCode="0.0000">
                  <c:v>104.50956470208557</c:v>
                </c:pt>
                <c:pt idx="767" formatCode="0.0000">
                  <c:v>104.51849304652809</c:v>
                </c:pt>
                <c:pt idx="768" formatCode="0.0000">
                  <c:v>104.55046971725075</c:v>
                </c:pt>
                <c:pt idx="769" formatCode="0.0000">
                  <c:v>104.55421647567906</c:v>
                </c:pt>
                <c:pt idx="770" formatCode="0.0000">
                  <c:v>104.56312632804882</c:v>
                </c:pt>
                <c:pt idx="771" formatCode="0.0000">
                  <c:v>104.57203760961926</c:v>
                </c:pt>
                <c:pt idx="772" formatCode="0.0000">
                  <c:v>104.58092464186555</c:v>
                </c:pt>
                <c:pt idx="773" formatCode="0.0000">
                  <c:v>104.61270027821871</c:v>
                </c:pt>
                <c:pt idx="774" formatCode="0.0000">
                  <c:v>104.61635427646586</c:v>
                </c:pt>
                <c:pt idx="775" formatCode="0.0000">
                  <c:v>104.62522272088297</c:v>
                </c:pt>
                <c:pt idx="776" formatCode="0.0000">
                  <c:v>104.63401549851253</c:v>
                </c:pt>
                <c:pt idx="777" formatCode="0.0000">
                  <c:v>104.64286106543992</c:v>
                </c:pt>
                <c:pt idx="778" formatCode="0.0000">
                  <c:v>104.67458934759209</c:v>
                </c:pt>
                <c:pt idx="779" formatCode="0.0000">
                  <c:v>104.67825323473275</c:v>
                </c:pt>
                <c:pt idx="780" formatCode="0.0000">
                  <c:v>102.81184718073312</c:v>
                </c:pt>
                <c:pt idx="781" formatCode="0.0000">
                  <c:v>102.82132623452635</c:v>
                </c:pt>
                <c:pt idx="782" formatCode="0.0000">
                  <c:v>102.83080871213353</c:v>
                </c:pt>
                <c:pt idx="783" formatCode="0.0000">
                  <c:v>102.8627285258828</c:v>
                </c:pt>
                <c:pt idx="784" formatCode="0.0000">
                  <c:v>102.86871799798219</c:v>
                </c:pt>
                <c:pt idx="785" formatCode="0.0000">
                  <c:v>102.87824278283111</c:v>
                </c:pt>
                <c:pt idx="786" formatCode="0.0000">
                  <c:v>102.8877456394562</c:v>
                </c:pt>
                <c:pt idx="787" formatCode="0.0000">
                  <c:v>102.89725185767517</c:v>
                </c:pt>
                <c:pt idx="788" formatCode="0.0000">
                  <c:v>102.9292906944671</c:v>
                </c:pt>
                <c:pt idx="789" formatCode="0.0000">
                  <c:v>102.93530598637672</c:v>
                </c:pt>
                <c:pt idx="790" formatCode="0.0000">
                  <c:v>102.94480354950835</c:v>
                </c:pt>
                <c:pt idx="791" formatCode="0.0000">
                  <c:v>102.95430440952845</c:v>
                </c:pt>
                <c:pt idx="792" formatCode="0.0000">
                  <c:v>102.96380855746861</c:v>
                </c:pt>
                <c:pt idx="793" formatCode="0.0000">
                  <c:v>102.99589006948938</c:v>
                </c:pt>
                <c:pt idx="794" formatCode="0.0000">
                  <c:v>103.00175233600098</c:v>
                </c:pt>
                <c:pt idx="795" formatCode="0.0000">
                  <c:v>103.01117139383548</c:v>
                </c:pt>
                <c:pt idx="796" formatCode="0.0000">
                  <c:v>103.02056830852213</c:v>
                </c:pt>
                <c:pt idx="797" formatCode="0.0000">
                  <c:v>103.02991771348802</c:v>
                </c:pt>
                <c:pt idx="798" formatCode="0.0000">
                  <c:v>103.06135659482779</c:v>
                </c:pt>
                <c:pt idx="799" formatCode="0.0000">
                  <c:v>103.06721614727665</c:v>
                </c:pt>
                <c:pt idx="800" formatCode="0.0000">
                  <c:v>103.07653058576702</c:v>
                </c:pt>
                <c:pt idx="801" formatCode="0.0000">
                  <c:v>103.08584814082187</c:v>
                </c:pt>
                <c:pt idx="802" formatCode="0.0000">
                  <c:v>103.09516881353007</c:v>
                </c:pt>
                <c:pt idx="803" formatCode="0.0000">
                  <c:v>103.12657220935475</c:v>
                </c:pt>
                <c:pt idx="804" formatCode="0.0000">
                  <c:v>103.13245304262075</c:v>
                </c:pt>
                <c:pt idx="805" formatCode="0.0000">
                  <c:v>103.14168757107555</c:v>
                </c:pt>
                <c:pt idx="806" formatCode="0.0000">
                  <c:v>103.15100132314814</c:v>
                </c:pt>
                <c:pt idx="807" formatCode="0.0000">
                  <c:v>103.19318215809335</c:v>
                </c:pt>
                <c:pt idx="808" formatCode="0.0000">
                  <c:v>103.19727741348881</c:v>
                </c:pt>
                <c:pt idx="809" formatCode="0.0000">
                  <c:v>103.20648222927122</c:v>
                </c:pt>
                <c:pt idx="810" formatCode="0.0000">
                  <c:v>103.2158170946402</c:v>
                </c:pt>
                <c:pt idx="811" formatCode="0.0000">
                  <c:v>103.22535830004915</c:v>
                </c:pt>
                <c:pt idx="812" formatCode="0.0000">
                  <c:v>103.25813794715957</c:v>
                </c:pt>
                <c:pt idx="813" formatCode="0.0000">
                  <c:v>103.26456630221159</c:v>
                </c:pt>
                <c:pt idx="814" formatCode="0.0000">
                  <c:v>103.27422446231576</c:v>
                </c:pt>
                <c:pt idx="815" formatCode="0.0000">
                  <c:v>103.28368214958006</c:v>
                </c:pt>
                <c:pt idx="816" formatCode="0.0000">
                  <c:v>103.29309191860384</c:v>
                </c:pt>
                <c:pt idx="817" formatCode="0.0000">
                  <c:v>103.32469159682083</c:v>
                </c:pt>
                <c:pt idx="818" formatCode="0.0000">
                  <c:v>103.3308581466363</c:v>
                </c:pt>
                <c:pt idx="819" formatCode="0.0000">
                  <c:v>103.34033349765093</c:v>
                </c:pt>
                <c:pt idx="820" formatCode="0.0000">
                  <c:v>103.3498881417058</c:v>
                </c:pt>
                <c:pt idx="821" formatCode="0.0000">
                  <c:v>103.35942025632252</c:v>
                </c:pt>
                <c:pt idx="822" formatCode="0.0000">
                  <c:v>103.39128849997815</c:v>
                </c:pt>
                <c:pt idx="823" formatCode="0.0000">
                  <c:v>103.39742091516892</c:v>
                </c:pt>
                <c:pt idx="824" formatCode="0.0000">
                  <c:v>103.4068656308644</c:v>
                </c:pt>
                <c:pt idx="825" formatCode="0.0000">
                  <c:v>103.41633868983122</c:v>
                </c:pt>
                <c:pt idx="826" formatCode="0.0000">
                  <c:v>103.42578912242621</c:v>
                </c:pt>
                <c:pt idx="827" formatCode="0.0000">
                  <c:v>103.45746718315101</c:v>
                </c:pt>
                <c:pt idx="828" formatCode="0.0000">
                  <c:v>103.46361523734129</c:v>
                </c:pt>
                <c:pt idx="829" formatCode="0.0000">
                  <c:v>103.47302884525489</c:v>
                </c:pt>
                <c:pt idx="830" formatCode="0.0000">
                  <c:v>103.48241974951794</c:v>
                </c:pt>
                <c:pt idx="831" formatCode="0.0000">
                  <c:v>103.4918134468078</c:v>
                </c:pt>
                <c:pt idx="832" formatCode="0.0000">
                  <c:v>103.52322392004758</c:v>
                </c:pt>
                <c:pt idx="833" formatCode="0.0000">
                  <c:v>103.52943755066208</c:v>
                </c:pt>
                <c:pt idx="834" formatCode="0.0000">
                  <c:v>103.5389982344069</c:v>
                </c:pt>
                <c:pt idx="835" formatCode="0.0000">
                  <c:v>103.54861274641142</c:v>
                </c:pt>
                <c:pt idx="836" formatCode="0.0000">
                  <c:v>103.55823005880734</c:v>
                </c:pt>
                <c:pt idx="837" formatCode="0.0000">
                  <c:v>103.59013813780082</c:v>
                </c:pt>
                <c:pt idx="838" formatCode="0.0000">
                  <c:v>103.59636549534952</c:v>
                </c:pt>
                <c:pt idx="839" formatCode="0.0000">
                  <c:v>103.61736316831829</c:v>
                </c:pt>
                <c:pt idx="840" formatCode="0.0000">
                  <c:v>103.62534247456148</c:v>
                </c:pt>
                <c:pt idx="841" formatCode="0.0000">
                  <c:v>103.65744223733356</c:v>
                </c:pt>
                <c:pt idx="842" formatCode="0.0000">
                  <c:v>103.66378464717423</c:v>
                </c:pt>
                <c:pt idx="843" formatCode="0.0000">
                  <c:v>103.67340941502452</c:v>
                </c:pt>
                <c:pt idx="844" formatCode="0.0000">
                  <c:v>103.68301133412068</c:v>
                </c:pt>
                <c:pt idx="845" formatCode="0.0000">
                  <c:v>103.69256480710294</c:v>
                </c:pt>
                <c:pt idx="846" formatCode="0.0000">
                  <c:v>102.68965303290231</c:v>
                </c:pt>
                <c:pt idx="847" formatCode="0.0000">
                  <c:v>102.69672040723063</c:v>
                </c:pt>
                <c:pt idx="848" formatCode="0.0000">
                  <c:v>102.70566121619473</c:v>
                </c:pt>
                <c:pt idx="849" formatCode="0.0000">
                  <c:v>102.71460498377792</c:v>
                </c:pt>
                <c:pt idx="850" formatCode="0.0000">
                  <c:v>102.72357432213819</c:v>
                </c:pt>
                <c:pt idx="851" formatCode="0.0000">
                  <c:v>102.76263603288038</c:v>
                </c:pt>
                <c:pt idx="852" formatCode="0.0000">
                  <c:v>102.76884252393867</c:v>
                </c:pt>
                <c:pt idx="853" formatCode="0.0000">
                  <c:v>102.77787477378541</c:v>
                </c:pt>
                <c:pt idx="854" formatCode="0.0000">
                  <c:v>102.78693258193886</c:v>
                </c:pt>
                <c:pt idx="855" formatCode="0.0000">
                  <c:v>102.8160324008833</c:v>
                </c:pt>
                <c:pt idx="856" formatCode="0.0000">
                  <c:v>102.82330251404095</c:v>
                </c:pt>
                <c:pt idx="857" formatCode="0.0000">
                  <c:v>102.83242017597898</c:v>
                </c:pt>
                <c:pt idx="858" formatCode="0.0000">
                  <c:v>102.84167667842725</c:v>
                </c:pt>
                <c:pt idx="859" formatCode="0.0000">
                  <c:v>102.85114004219082</c:v>
                </c:pt>
                <c:pt idx="860" formatCode="0.0000">
                  <c:v>102.88041353990283</c:v>
                </c:pt>
                <c:pt idx="861" formatCode="0.0000">
                  <c:v>102.88774982298141</c:v>
                </c:pt>
                <c:pt idx="862" formatCode="0.0000">
                  <c:v>102.89688770224028</c:v>
                </c:pt>
                <c:pt idx="863" formatCode="0.0000">
                  <c:v>102.90602843891838</c:v>
                </c:pt>
                <c:pt idx="864" formatCode="0.0000">
                  <c:v>102.91512666426867</c:v>
                </c:pt>
                <c:pt idx="865" formatCode="0.0000">
                  <c:v>102.95432700985904</c:v>
                </c:pt>
                <c:pt idx="866" formatCode="0.0000">
                  <c:v>102.96090238156911</c:v>
                </c:pt>
                <c:pt idx="867" formatCode="0.0000">
                  <c:v>102.97015370901754</c:v>
                </c:pt>
                <c:pt idx="868" formatCode="0.0000">
                  <c:v>102.97947596408561</c:v>
                </c:pt>
                <c:pt idx="869" formatCode="0.0000">
                  <c:v>103.00957322863076</c:v>
                </c:pt>
                <c:pt idx="870" formatCode="0.0000">
                  <c:v>105.26120787114492</c:v>
                </c:pt>
                <c:pt idx="871" formatCode="0.0000">
                  <c:v>105.27065788939861</c:v>
                </c:pt>
                <c:pt idx="872" formatCode="0.0000">
                  <c:v>105.28011075188648</c:v>
                </c:pt>
                <c:pt idx="873" formatCode="0.0000">
                  <c:v>105.28956644230331</c:v>
                </c:pt>
                <c:pt idx="874" formatCode="0.0000">
                  <c:v>105.32994948793817</c:v>
                </c:pt>
                <c:pt idx="875" formatCode="0.0000">
                  <c:v>105.32729990582827</c:v>
                </c:pt>
                <c:pt idx="876" formatCode="0.0000">
                  <c:v>105.33672420935218</c:v>
                </c:pt>
                <c:pt idx="877" formatCode="0.0000">
                  <c:v>105.34612856586618</c:v>
                </c:pt>
                <c:pt idx="878" formatCode="0.0000">
                  <c:v>105.35553570697647</c:v>
                </c:pt>
                <c:pt idx="879" formatCode="0.0000">
                  <c:v>105.38543610074574</c:v>
                </c:pt>
                <c:pt idx="880" formatCode="0.0000">
                  <c:v>105.39314258762028</c:v>
                </c:pt>
                <c:pt idx="881" formatCode="0.0000">
                  <c:v>105.40256353824596</c:v>
                </c:pt>
                <c:pt idx="882" formatCode="0.0000">
                  <c:v>105.41198723356521</c:v>
                </c:pt>
                <c:pt idx="883" formatCode="0.0000">
                  <c:v>105.42136815786482</c:v>
                </c:pt>
                <c:pt idx="884" formatCode="0.0000">
                  <c:v>105.45123751931132</c:v>
                </c:pt>
                <c:pt idx="885" formatCode="0.0000">
                  <c:v>105.45889243931185</c:v>
                </c:pt>
                <c:pt idx="886" formatCode="0.0000">
                  <c:v>105.46824138749274</c:v>
                </c:pt>
                <c:pt idx="887" formatCode="0.0000">
                  <c:v>105.47759304648532</c:v>
                </c:pt>
                <c:pt idx="888" formatCode="0.0000">
                  <c:v>105.48692457497653</c:v>
                </c:pt>
                <c:pt idx="889" formatCode="0.0000">
                  <c:v>105.51648900916639</c:v>
                </c:pt>
                <c:pt idx="890" formatCode="0.0000">
                  <c:v>105.5241141520771</c:v>
                </c:pt>
                <c:pt idx="891" formatCode="0.0000">
                  <c:v>105.53341341083143</c:v>
                </c:pt>
                <c:pt idx="892" formatCode="0.0000">
                  <c:v>105.54271530627703</c:v>
                </c:pt>
                <c:pt idx="893" formatCode="0.0000">
                  <c:v>105.55195144122216</c:v>
                </c:pt>
                <c:pt idx="894" formatCode="0.0000">
                  <c:v>105.58127829579436</c:v>
                </c:pt>
                <c:pt idx="895" formatCode="0.0000">
                  <c:v>105.58884992319068</c:v>
                </c:pt>
                <c:pt idx="896" formatCode="0.0000">
                  <c:v>105.59825874943272</c:v>
                </c:pt>
                <c:pt idx="897" formatCode="0.0000">
                  <c:v>105.60776146448316</c:v>
                </c:pt>
                <c:pt idx="898" formatCode="0.0000">
                  <c:v>105.61722118715922</c:v>
                </c:pt>
                <c:pt idx="899" formatCode="0.0000">
                  <c:v>105.64719983877826</c:v>
                </c:pt>
                <c:pt idx="900" formatCode="0.0000">
                  <c:v>105.65499116980818</c:v>
                </c:pt>
                <c:pt idx="901" formatCode="0.0000">
                  <c:v>105.66446398502663</c:v>
                </c:pt>
                <c:pt idx="902" formatCode="0.0000">
                  <c:v>105.67400791620925</c:v>
                </c:pt>
                <c:pt idx="903" formatCode="0.0000">
                  <c:v>105.68348595394212</c:v>
                </c:pt>
                <c:pt idx="904" formatCode="0.0000">
                  <c:v>105.72377943605053</c:v>
                </c:pt>
                <c:pt idx="905" formatCode="0.0000">
                  <c:v>105.73077019824186</c:v>
                </c:pt>
                <c:pt idx="906" formatCode="0.0000">
                  <c:v>105.74024088850038</c:v>
                </c:pt>
                <c:pt idx="907" formatCode="0.0000">
                  <c:v>105.74971414577743</c:v>
                </c:pt>
                <c:pt idx="908" formatCode="0.0000">
                  <c:v>105.77976507397737</c:v>
                </c:pt>
                <c:pt idx="909" formatCode="0.0000">
                  <c:v>105.78762889426943</c:v>
                </c:pt>
                <c:pt idx="910" formatCode="0.0000">
                  <c:v>105.79711492157624</c:v>
                </c:pt>
                <c:pt idx="911" formatCode="0.0000">
                  <c:v>105.80660348563511</c:v>
                </c:pt>
                <c:pt idx="912" formatCode="0.0000">
                  <c:v>105.8160717150747</c:v>
                </c:pt>
                <c:pt idx="913" formatCode="0.0000">
                  <c:v>105.84608982523072</c:v>
                </c:pt>
                <c:pt idx="914" formatCode="0.0000">
                  <c:v>105.85396601673483</c:v>
                </c:pt>
                <c:pt idx="915" formatCode="0.0000">
                  <c:v>105.86344683883651</c:v>
                </c:pt>
                <c:pt idx="916" formatCode="0.0000">
                  <c:v>105.87295307038622</c:v>
                </c:pt>
                <c:pt idx="917" formatCode="0.0000">
                  <c:v>105.88243891020548</c:v>
                </c:pt>
                <c:pt idx="918" formatCode="0.0000">
                  <c:v>105.91256125557516</c:v>
                </c:pt>
                <c:pt idx="919" formatCode="0.0000">
                  <c:v>105.92049500092924</c:v>
                </c:pt>
                <c:pt idx="920" formatCode="0.0000">
                  <c:v>105.92999330687589</c:v>
                </c:pt>
                <c:pt idx="921" formatCode="0.0000">
                  <c:v>105.93949410165662</c:v>
                </c:pt>
                <c:pt idx="922" formatCode="0.0000">
                  <c:v>105.94904320363909</c:v>
                </c:pt>
                <c:pt idx="923" formatCode="0.0000">
                  <c:v>105.9791322469295</c:v>
                </c:pt>
                <c:pt idx="924" formatCode="0.0000">
                  <c:v>105.987100059726</c:v>
                </c:pt>
                <c:pt idx="925" formatCode="0.0000">
                  <c:v>105.9966385955683</c:v>
                </c:pt>
                <c:pt idx="926" formatCode="0.0000">
                  <c:v>106.00617958770353</c:v>
                </c:pt>
                <c:pt idx="927" formatCode="0.0000">
                  <c:v>106.01574597606285</c:v>
                </c:pt>
                <c:pt idx="928" formatCode="0.0000">
                  <c:v>106.04593906372706</c:v>
                </c:pt>
                <c:pt idx="929" formatCode="0.0000">
                  <c:v>106.0539404000525</c:v>
                </c:pt>
                <c:pt idx="930" formatCode="0.0000">
                  <c:v>106.06349607574666</c:v>
                </c:pt>
                <c:pt idx="931" formatCode="0.0000">
                  <c:v>106.07305418553278</c:v>
                </c:pt>
                <c:pt idx="932" formatCode="0.0000">
                  <c:v>106.08261472879302</c:v>
                </c:pt>
                <c:pt idx="933" formatCode="0.0000">
                  <c:v>106.12308373845261</c:v>
                </c:pt>
                <c:pt idx="934" formatCode="0.0000">
                  <c:v>106.13035416446361</c:v>
                </c:pt>
                <c:pt idx="935" formatCode="0.0000">
                  <c:v>106.13992920311257</c:v>
                </c:pt>
                <c:pt idx="936" formatCode="0.0000">
                  <c:v>106.14950665139709</c:v>
                </c:pt>
                <c:pt idx="937" formatCode="0.0000">
                  <c:v>104.50886405298338</c:v>
                </c:pt>
                <c:pt idx="938" formatCode="0.0000">
                  <c:v>104.51508572650152</c:v>
                </c:pt>
                <c:pt idx="939" formatCode="0.0000">
                  <c:v>104.543113930064</c:v>
                </c:pt>
                <c:pt idx="940" formatCode="0.0000">
                  <c:v>104.55168174962634</c:v>
                </c:pt>
                <c:pt idx="941" formatCode="0.0000">
                  <c:v>104.56025134639511</c:v>
                </c:pt>
                <c:pt idx="942" formatCode="0.0000">
                  <c:v>104.56882272124848</c:v>
                </c:pt>
                <c:pt idx="943" formatCode="0.0000">
                  <c:v>104.57512977500905</c:v>
                </c:pt>
                <c:pt idx="944" formatCode="0.0000">
                  <c:v>104.60325252202961</c:v>
                </c:pt>
                <c:pt idx="945" formatCode="0.0000">
                  <c:v>104.61187620275348</c:v>
                </c:pt>
                <c:pt idx="946" formatCode="0.0000">
                  <c:v>104.61585283567898</c:v>
                </c:pt>
                <c:pt idx="947" formatCode="0.0000">
                  <c:v>104.66342650666127</c:v>
                </c:pt>
                <c:pt idx="948" formatCode="0.0000">
                  <c:v>104.67201924154053</c:v>
                </c:pt>
                <c:pt idx="949" formatCode="0.0000">
                  <c:v>104.68061375279214</c:v>
                </c:pt>
                <c:pt idx="950" formatCode="0.0000">
                  <c:v>104.68921004269083</c:v>
                </c:pt>
                <c:pt idx="951" formatCode="0.0000">
                  <c:v>104.69549269138609</c:v>
                </c:pt>
                <c:pt idx="952" formatCode="0.0000">
                  <c:v>104.72360934454245</c:v>
                </c:pt>
                <c:pt idx="953" formatCode="0.0000">
                  <c:v>104.69964798495302</c:v>
                </c:pt>
                <c:pt idx="954" formatCode="0.0000">
                  <c:v>104.70769157694404</c:v>
                </c:pt>
                <c:pt idx="955" formatCode="0.0000">
                  <c:v>105.35047445704689</c:v>
                </c:pt>
                <c:pt idx="956" formatCode="0.0000">
                  <c:v>105.33183196265699</c:v>
                </c:pt>
                <c:pt idx="957" formatCode="0.0000">
                  <c:v>105.35931084200598</c:v>
                </c:pt>
                <c:pt idx="958" formatCode="0.0000">
                  <c:v>105.36767787064707</c:v>
                </c:pt>
                <c:pt idx="959" formatCode="0.0000">
                  <c:v>105.37606734859301</c:v>
                </c:pt>
                <c:pt idx="960" formatCode="0.0000">
                  <c:v>105.38443677609924</c:v>
                </c:pt>
                <c:pt idx="961" formatCode="0.0000">
                  <c:v>105.39041886287563</c:v>
                </c:pt>
                <c:pt idx="962" formatCode="0.0000">
                  <c:v>105.41685612760739</c:v>
                </c:pt>
                <c:pt idx="963" formatCode="0.0000">
                  <c:v>105.43480123251695</c:v>
                </c:pt>
                <c:pt idx="964" formatCode="0.0000">
                  <c:v>105.44317904507385</c:v>
                </c:pt>
                <c:pt idx="965" formatCode="0.0000">
                  <c:v>105.44919079772149</c:v>
                </c:pt>
                <c:pt idx="966" formatCode="0.0000">
                  <c:v>105.47678378411509</c:v>
                </c:pt>
                <c:pt idx="967" formatCode="0.0000">
                  <c:v>105.48518887331441</c:v>
                </c:pt>
                <c:pt idx="968" formatCode="0.0000">
                  <c:v>105.49361645545076</c:v>
                </c:pt>
                <c:pt idx="969" formatCode="0.0000">
                  <c:v>105.50202395427641</c:v>
                </c:pt>
                <c:pt idx="970" formatCode="0.0000">
                  <c:v>105.50806541797894</c:v>
                </c:pt>
                <c:pt idx="971" formatCode="0.0000">
                  <c:v>105.53568367447342</c:v>
                </c:pt>
                <c:pt idx="972" formatCode="0.0000">
                  <c:v>105.54409719150226</c:v>
                </c:pt>
                <c:pt idx="973" formatCode="0.0000">
                  <c:v>105.55249060682608</c:v>
                </c:pt>
                <c:pt idx="974" formatCode="0.0000">
                  <c:v>105.56086390824295</c:v>
                </c:pt>
                <c:pt idx="975" formatCode="0.0000">
                  <c:v>105.56682856680327</c:v>
                </c:pt>
                <c:pt idx="976" formatCode="0.0000">
                  <c:v>105.59440810427856</c:v>
                </c:pt>
                <c:pt idx="977" formatCode="0.0000">
                  <c:v>105.60280870479384</c:v>
                </c:pt>
                <c:pt idx="978" formatCode="0.0000">
                  <c:v>105.611231829114</c:v>
                </c:pt>
                <c:pt idx="979" formatCode="0.0000">
                  <c:v>105.61965615506107</c:v>
                </c:pt>
                <c:pt idx="980" formatCode="0.0000">
                  <c:v>105.62569315861722</c:v>
                </c:pt>
                <c:pt idx="981" formatCode="0.0000">
                  <c:v>105.65336190758342</c:v>
                </c:pt>
                <c:pt idx="982" formatCode="0.0000">
                  <c:v>105.66179226249488</c:v>
                </c:pt>
                <c:pt idx="983" formatCode="0.0000">
                  <c:v>105.67022381903325</c:v>
                </c:pt>
                <c:pt idx="984" formatCode="0.0000">
                  <c:v>105.82345934565869</c:v>
                </c:pt>
                <c:pt idx="985" formatCode="0.0000">
                  <c:v>105.82896432934754</c:v>
                </c:pt>
                <c:pt idx="986" formatCode="0.0000">
                  <c:v>105.85529558294813</c:v>
                </c:pt>
                <c:pt idx="987" formatCode="0.0000">
                  <c:v>105.86323800563555</c:v>
                </c:pt>
                <c:pt idx="988" formatCode="0.0000">
                  <c:v>105.87118157577578</c:v>
                </c:pt>
                <c:pt idx="989" formatCode="0.0000">
                  <c:v>105.87912629082246</c:v>
                </c:pt>
                <c:pt idx="990" formatCode="0.0000">
                  <c:v>105.884618943175</c:v>
                </c:pt>
                <c:pt idx="991" formatCode="0.0000">
                  <c:v>105.91091318231382</c:v>
                </c:pt>
                <c:pt idx="992" formatCode="0.0000">
                  <c:v>105.91886362987806</c:v>
                </c:pt>
                <c:pt idx="993" formatCode="0.0000">
                  <c:v>105.92681522467886</c:v>
                </c:pt>
                <c:pt idx="994" formatCode="0.0000">
                  <c:v>105.93476797075864</c:v>
                </c:pt>
                <c:pt idx="995" formatCode="0.0000">
                  <c:v>105.94026865408892</c:v>
                </c:pt>
                <c:pt idx="996" formatCode="0.0000">
                  <c:v>105.96646455586188</c:v>
                </c:pt>
                <c:pt idx="997" formatCode="0.0000">
                  <c:v>105.97440261154007</c:v>
                </c:pt>
                <c:pt idx="998" formatCode="0.0000">
                  <c:v>105.98236222278659</c:v>
                </c:pt>
                <c:pt idx="999" formatCode="0.0000">
                  <c:v>105.99028215108834</c:v>
                </c:pt>
                <c:pt idx="1000" formatCode="0.0000">
                  <c:v>105.99575000593478</c:v>
                </c:pt>
                <c:pt idx="1001" formatCode="0.0000">
                  <c:v>106.02196982815141</c:v>
                </c:pt>
                <c:pt idx="1002" formatCode="0.0000">
                  <c:v>106.02989544477606</c:v>
                </c:pt>
                <c:pt idx="1003" formatCode="0.0000">
                  <c:v>106.0378222088535</c:v>
                </c:pt>
                <c:pt idx="1004" formatCode="0.0000">
                  <c:v>106.04575010359625</c:v>
                </c:pt>
                <c:pt idx="1005" formatCode="0.0000">
                  <c:v>106.05122593296848</c:v>
                </c:pt>
                <c:pt idx="1006" formatCode="0.0000">
                  <c:v>106.07554002364242</c:v>
                </c:pt>
                <c:pt idx="1007" formatCode="0.0000">
                  <c:v>106.08376798285232</c:v>
                </c:pt>
                <c:pt idx="1008" formatCode="0.0000">
                  <c:v>106.09199711811431</c:v>
                </c:pt>
                <c:pt idx="1009" formatCode="0.0000">
                  <c:v>106.100227424756</c:v>
                </c:pt>
                <c:pt idx="1010" formatCode="0.0000">
                  <c:v>106.10794218881603</c:v>
                </c:pt>
                <c:pt idx="1011" formatCode="0.0000">
                  <c:v>106.1331568692149</c:v>
                </c:pt>
                <c:pt idx="1012" formatCode="0.0000">
                  <c:v>106.14132973224551</c:v>
                </c:pt>
                <c:pt idx="1013" formatCode="0.0000">
                  <c:v>106.14893738535444</c:v>
                </c:pt>
                <c:pt idx="1014" formatCode="0.0000">
                  <c:v>106.16545338247391</c:v>
                </c:pt>
                <c:pt idx="1015" formatCode="0.0000">
                  <c:v>106.17522982035999</c:v>
                </c:pt>
                <c:pt idx="1016" formatCode="0.0000">
                  <c:v>106.19939271293045</c:v>
                </c:pt>
                <c:pt idx="1017" formatCode="0.0000">
                  <c:v>106.20785980650385</c:v>
                </c:pt>
                <c:pt idx="1018" formatCode="0.0000">
                  <c:v>106.21632809431875</c:v>
                </c:pt>
                <c:pt idx="1019" formatCode="0.0000">
                  <c:v>106.22481922783507</c:v>
                </c:pt>
                <c:pt idx="1020" formatCode="0.0000">
                  <c:v>106.23460725358203</c:v>
                </c:pt>
                <c:pt idx="1021" formatCode="0.0000">
                  <c:v>106.25884892671785</c:v>
                </c:pt>
                <c:pt idx="1022" formatCode="0.0000">
                  <c:v>106.26741106025975</c:v>
                </c:pt>
                <c:pt idx="1023" formatCode="0.0000">
                  <c:v>106.27595274685466</c:v>
                </c:pt>
                <c:pt idx="1024" formatCode="0.0000">
                  <c:v>106.28449564791889</c:v>
                </c:pt>
                <c:pt idx="1025" formatCode="0.0000">
                  <c:v>106.29435507213971</c:v>
                </c:pt>
                <c:pt idx="1026" formatCode="0.0000">
                  <c:v>106.31867574361587</c:v>
                </c:pt>
                <c:pt idx="1027" formatCode="0.0000">
                  <c:v>106.32724639110143</c:v>
                </c:pt>
                <c:pt idx="1028" formatCode="0.0000">
                  <c:v>106.33579657811289</c:v>
                </c:pt>
                <c:pt idx="1029" formatCode="0.0000">
                  <c:v>106.34434797783057</c:v>
                </c:pt>
                <c:pt idx="1030" formatCode="0.0000">
                  <c:v>106.35421911952953</c:v>
                </c:pt>
                <c:pt idx="1031" formatCode="0.0000">
                  <c:v>106.37856207803</c:v>
                </c:pt>
                <c:pt idx="1032" formatCode="0.0000">
                  <c:v>106.38711955074842</c:v>
                </c:pt>
                <c:pt idx="1033" formatCode="0.0000">
                  <c:v>106.38810364490988</c:v>
                </c:pt>
                <c:pt idx="1034" formatCode="0.0000">
                  <c:v>106.39668071894435</c:v>
                </c:pt>
                <c:pt idx="1035" formatCode="0.0000">
                  <c:v>106.40661510186162</c:v>
                </c:pt>
                <c:pt idx="1036" formatCode="0.0000">
                  <c:v>106.43099752915815</c:v>
                </c:pt>
                <c:pt idx="1037" formatCode="0.0000">
                  <c:v>106.43958068334518</c:v>
                </c:pt>
                <c:pt idx="1038" formatCode="0.0000">
                  <c:v>106.4481650535718</c:v>
                </c:pt>
                <c:pt idx="1039" formatCode="0.0000">
                  <c:v>106.45675064532716</c:v>
                </c:pt>
                <c:pt idx="1040" formatCode="0.0000">
                  <c:v>106.46669677723419</c:v>
                </c:pt>
                <c:pt idx="1041" formatCode="0.0000">
                  <c:v>106.49104455798961</c:v>
                </c:pt>
                <c:pt idx="1042" formatCode="0.0000">
                  <c:v>106.49963622539309</c:v>
                </c:pt>
                <c:pt idx="1043" formatCode="0.0000">
                  <c:v>106.50822911182662</c:v>
                </c:pt>
                <c:pt idx="1044" formatCode="0.0000">
                  <c:v>108.44374672966327</c:v>
                </c:pt>
                <c:pt idx="1045" formatCode="0.0000">
                  <c:v>108.45293923873771</c:v>
                </c:pt>
                <c:pt idx="1046" formatCode="0.0000">
                  <c:v>108.47523533465746</c:v>
                </c:pt>
                <c:pt idx="1047" formatCode="0.0000">
                  <c:v>108.48311116960834</c:v>
                </c:pt>
                <c:pt idx="1048" formatCode="0.0000">
                  <c:v>108.49098813667366</c:v>
                </c:pt>
                <c:pt idx="1049" formatCode="0.0000">
                  <c:v>108.49888641057504</c:v>
                </c:pt>
                <c:pt idx="1050" formatCode="0.0000">
                  <c:v>108.50814699646305</c:v>
                </c:pt>
                <c:pt idx="1051" formatCode="0.0000">
                  <c:v>108.53046367403722</c:v>
                </c:pt>
                <c:pt idx="1052" formatCode="0.0000">
                  <c:v>108.53834746180051</c:v>
                </c:pt>
                <c:pt idx="1053" formatCode="0.0000">
                  <c:v>108.54623238375389</c:v>
                </c:pt>
                <c:pt idx="1054" formatCode="0.0000">
                  <c:v>108.55411844305594</c:v>
                </c:pt>
                <c:pt idx="1055" formatCode="0.0000">
                  <c:v>108.56333336188975</c:v>
                </c:pt>
                <c:pt idx="1056" formatCode="0.0000">
                  <c:v>108.58567062046143</c:v>
                </c:pt>
                <c:pt idx="1057" formatCode="0.0000">
                  <c:v>108.59356235750207</c:v>
                </c:pt>
                <c:pt idx="1058" formatCode="0.0000">
                  <c:v>108.60145523269328</c:v>
                </c:pt>
                <c:pt idx="1059" formatCode="0.0000">
                  <c:v>108.60934923878045</c:v>
                </c:pt>
                <c:pt idx="1060" formatCode="0.0000">
                  <c:v>108.61857537168727</c:v>
                </c:pt>
                <c:pt idx="1061" formatCode="0.0000">
                  <c:v>108.64093323057698</c:v>
                </c:pt>
                <c:pt idx="1062" formatCode="0.0000">
                  <c:v>108.64883292299507</c:v>
                </c:pt>
                <c:pt idx="1063" formatCode="0.0000">
                  <c:v>108.65673375299438</c:v>
                </c:pt>
                <c:pt idx="1064" formatCode="0.0000">
                  <c:v>108.66463572081406</c:v>
                </c:pt>
                <c:pt idx="1065" formatCode="0.0000">
                  <c:v>108.67387307385148</c:v>
                </c:pt>
                <c:pt idx="1066" formatCode="0.0000">
                  <c:v>108.69625154964075</c:v>
                </c:pt>
                <c:pt idx="1067" formatCode="0.0000">
                  <c:v>108.70415920578705</c:v>
                </c:pt>
                <c:pt idx="1068" formatCode="0.0000">
                  <c:v>108.71206799885651</c:v>
                </c:pt>
                <c:pt idx="1069" formatCode="0.0000">
                  <c:v>108.71997792908181</c:v>
                </c:pt>
                <c:pt idx="1070" formatCode="0.0000">
                  <c:v>108.72928358941829</c:v>
                </c:pt>
                <c:pt idx="1071" formatCode="0.0000">
                  <c:v>108.75168271858094</c:v>
                </c:pt>
                <c:pt idx="1072" formatCode="0.0000">
                  <c:v>108.7596186046014</c:v>
                </c:pt>
                <c:pt idx="1073" formatCode="0.0000">
                  <c:v>108.76753537955864</c:v>
                </c:pt>
                <c:pt idx="1074" formatCode="0.0000">
                  <c:v>108.77545329184797</c:v>
                </c:pt>
                <c:pt idx="1075" formatCode="0.0000">
                  <c:v>108.78471313255234</c:v>
                </c:pt>
                <c:pt idx="1076" formatCode="0.0000">
                  <c:v>108.80718540541751</c:v>
                </c:pt>
                <c:pt idx="1077" formatCode="0.0000">
                  <c:v>108.81510902480242</c:v>
                </c:pt>
                <c:pt idx="1078" formatCode="0.0000">
                  <c:v>108.8230337823131</c:v>
                </c:pt>
                <c:pt idx="1079" formatCode="0.0000">
                  <c:v>108.83095968019268</c:v>
                </c:pt>
                <c:pt idx="1080" formatCode="0.0000">
                  <c:v>108.8402307806987</c:v>
                </c:pt>
                <c:pt idx="1081" formatCode="0.0000">
                  <c:v>108.86267126045072</c:v>
                </c:pt>
                <c:pt idx="1082" formatCode="0.0000">
                  <c:v>108.87060286268451</c:v>
                </c:pt>
                <c:pt idx="1083" formatCode="0.0000">
                  <c:v>108.87853560681111</c:v>
                </c:pt>
                <c:pt idx="1084" formatCode="0.0000">
                  <c:v>108.88646949222914</c:v>
                </c:pt>
                <c:pt idx="1085" formatCode="0.0000">
                  <c:v>108.89575185406852</c:v>
                </c:pt>
                <c:pt idx="1086" formatCode="0.0000">
                  <c:v>108.9182130238719</c:v>
                </c:pt>
                <c:pt idx="1087" formatCode="0.0000">
                  <c:v>108.92617291982982</c:v>
                </c:pt>
                <c:pt idx="1088" formatCode="0.0000">
                  <c:v>108.93411365701562</c:v>
                </c:pt>
                <c:pt idx="1089" formatCode="0.0000">
                  <c:v>108.94207584912323</c:v>
                </c:pt>
                <c:pt idx="1090" formatCode="0.0000">
                  <c:v>108.9513981232725</c:v>
                </c:pt>
                <c:pt idx="1091" formatCode="0.0000">
                  <c:v>108.9739326446397</c:v>
                </c:pt>
                <c:pt idx="1092" formatCode="0.0000">
                  <c:v>108.98190057473762</c:v>
                </c:pt>
                <c:pt idx="1093" formatCode="0.0000">
                  <c:v>108.98991030566833</c:v>
                </c:pt>
                <c:pt idx="1094" formatCode="0.0000">
                  <c:v>108.99995600378122</c:v>
                </c:pt>
                <c:pt idx="1095" formatCode="0.0000">
                  <c:v>109.0297988894766</c:v>
                </c:pt>
                <c:pt idx="1096" formatCode="0.0000">
                  <c:v>109.03777486848441</c:v>
                </c:pt>
                <c:pt idx="1097" formatCode="0.0000">
                  <c:v>109.04573165400402</c:v>
                </c:pt>
                <c:pt idx="1098" formatCode="0.0000">
                  <c:v>109.05368958336356</c:v>
                </c:pt>
                <c:pt idx="1099" formatCode="0.0000">
                  <c:v>109.06300584557857</c:v>
                </c:pt>
                <c:pt idx="1100" formatCode="0.0000">
                  <c:v>109.08552931123228</c:v>
                </c:pt>
                <c:pt idx="1101" formatCode="0.0000">
                  <c:v>109.09349296248108</c:v>
                </c:pt>
                <c:pt idx="1102" formatCode="0.0000">
                  <c:v>109.10145775810554</c:v>
                </c:pt>
                <c:pt idx="1103" formatCode="0.0000">
                  <c:v>109.89725578651901</c:v>
                </c:pt>
                <c:pt idx="1104" formatCode="0.0000">
                  <c:v>109.90532430752256</c:v>
                </c:pt>
                <c:pt idx="1105" formatCode="0.0000">
                  <c:v>109.92827518098855</c:v>
                </c:pt>
                <c:pt idx="1106" formatCode="0.0000">
                  <c:v>109.93447148936319</c:v>
                </c:pt>
                <c:pt idx="1107" formatCode="0.0000">
                  <c:v>109.94068521664178</c:v>
                </c:pt>
                <c:pt idx="1108" formatCode="0.0000">
                  <c:v>109.94812423087039</c:v>
                </c:pt>
                <c:pt idx="1109" formatCode="0.0000">
                  <c:v>109.96554663275103</c:v>
                </c:pt>
                <c:pt idx="1110" formatCode="0.0000">
                  <c:v>109.97176501405825</c:v>
                </c:pt>
                <c:pt idx="1111" formatCode="0.0000">
                  <c:v>109.97798433049297</c:v>
                </c:pt>
                <c:pt idx="1112" formatCode="0.0000">
                  <c:v>109.9842045764522</c:v>
                </c:pt>
                <c:pt idx="1113" formatCode="0.0000">
                  <c:v>109.99167797414022</c:v>
                </c:pt>
                <c:pt idx="1114" formatCode="0.0000">
                  <c:v>110.00907536088494</c:v>
                </c:pt>
                <c:pt idx="1115" formatCode="0.0000">
                  <c:v>110.01528375545857</c:v>
                </c:pt>
                <c:pt idx="1116" formatCode="0.0000">
                  <c:v>110.0214930816412</c:v>
                </c:pt>
                <c:pt idx="1117" formatCode="0.0000">
                  <c:v>110.02770333606699</c:v>
                </c:pt>
                <c:pt idx="1118" formatCode="0.0000">
                  <c:v>110.03513716317744</c:v>
                </c:pt>
                <c:pt idx="1119" formatCode="0.0000">
                  <c:v>110.05255085205543</c:v>
                </c:pt>
                <c:pt idx="1120" formatCode="0.0000">
                  <c:v>110.05937798754168</c:v>
                </c:pt>
                <c:pt idx="1121" formatCode="0.0000">
                  <c:v>110.07119740688174</c:v>
                </c:pt>
                <c:pt idx="1122" formatCode="0.0000">
                  <c:v>110.07866563674982</c:v>
                </c:pt>
                <c:pt idx="1123" formatCode="0.0000">
                  <c:v>110.0961370899641</c:v>
                </c:pt>
                <c:pt idx="1124" formatCode="0.0000">
                  <c:v>110.1024081261486</c:v>
                </c:pt>
                <c:pt idx="1125" formatCode="0.0000">
                  <c:v>110.10868010839174</c:v>
                </c:pt>
                <c:pt idx="1126" formatCode="0.0000">
                  <c:v>110.11491994007142</c:v>
                </c:pt>
                <c:pt idx="1127" formatCode="0.0000">
                  <c:v>110.12239795026719</c:v>
                </c:pt>
                <c:pt idx="1128" formatCode="0.0000">
                  <c:v>110.14050513123581</c:v>
                </c:pt>
                <c:pt idx="1129" formatCode="0.0000">
                  <c:v>110.1523748396862</c:v>
                </c:pt>
                <c:pt idx="1130" formatCode="0.0000">
                  <c:v>110.1586212201167</c:v>
                </c:pt>
                <c:pt idx="1131" formatCode="0.0000">
                  <c:v>110.16610900740937</c:v>
                </c:pt>
                <c:pt idx="1132" formatCode="0.0000">
                  <c:v>110.18432542964851</c:v>
                </c:pt>
                <c:pt idx="1133" formatCode="0.0000">
                  <c:v>110.19620663900467</c:v>
                </c:pt>
                <c:pt idx="1134" formatCode="0.0000">
                  <c:v>110.20244300907524</c:v>
                </c:pt>
                <c:pt idx="1135" formatCode="0.0000">
                  <c:v>110.20989108750989</c:v>
                </c:pt>
                <c:pt idx="1136" formatCode="0.0000">
                  <c:v>110.22732869453084</c:v>
                </c:pt>
                <c:pt idx="1137" formatCode="0.0000">
                  <c:v>110.23353654648473</c:v>
                </c:pt>
                <c:pt idx="1138" formatCode="0.0000">
                  <c:v>110.23972873943542</c:v>
                </c:pt>
                <c:pt idx="1139" formatCode="0.0000">
                  <c:v>110.24590526567128</c:v>
                </c:pt>
                <c:pt idx="1140" formatCode="0.0000">
                  <c:v>110.25338780431069</c:v>
                </c:pt>
                <c:pt idx="1141" formatCode="0.0000">
                  <c:v>110.27088327725313</c:v>
                </c:pt>
                <c:pt idx="1142" formatCode="0.0000">
                  <c:v>110.27713081478514</c:v>
                </c:pt>
                <c:pt idx="1143" formatCode="0.0000">
                  <c:v>110.28337927943055</c:v>
                </c:pt>
                <c:pt idx="1144" formatCode="0.0000">
                  <c:v>110.28962868587871</c:v>
                </c:pt>
                <c:pt idx="1145" formatCode="0.0000">
                  <c:v>110.29714577762446</c:v>
                </c:pt>
                <c:pt idx="1146" formatCode="0.0000">
                  <c:v>110.31465763732855</c:v>
                </c:pt>
                <c:pt idx="1147" formatCode="0.0000">
                  <c:v>110.32091171469128</c:v>
                </c:pt>
                <c:pt idx="1148" formatCode="0.0000">
                  <c:v>110.32716672432873</c:v>
                </c:pt>
                <c:pt idx="1149" formatCode="0.0000">
                  <c:v>110.33342267180137</c:v>
                </c:pt>
                <c:pt idx="1150" formatCode="0.0000">
                  <c:v>110.34092474078514</c:v>
                </c:pt>
                <c:pt idx="1151" formatCode="0.0000">
                  <c:v>110.35841133130195</c:v>
                </c:pt>
                <c:pt idx="1152" formatCode="0.0000">
                  <c:v>110.36463869084668</c:v>
                </c:pt>
                <c:pt idx="1153" formatCode="0.0000">
                  <c:v>110.37085034836855</c:v>
                </c:pt>
                <c:pt idx="1154" formatCode="0.0000">
                  <c:v>110.37709619044232</c:v>
                </c:pt>
                <c:pt idx="1155" formatCode="0.0000">
                  <c:v>110.38523221678582</c:v>
                </c:pt>
                <c:pt idx="1156" formatCode="0.0000">
                  <c:v>110.4084169796719</c:v>
                </c:pt>
                <c:pt idx="1157" formatCode="0.0000">
                  <c:v>110.4146850658523</c:v>
                </c:pt>
                <c:pt idx="1158" formatCode="0.0000">
                  <c:v>110.42095408982932</c:v>
                </c:pt>
                <c:pt idx="1159" formatCode="0.0000">
                  <c:v>110.4284756924197</c:v>
                </c:pt>
                <c:pt idx="1160" formatCode="0.0000">
                  <c:v>110.44599500071391</c:v>
                </c:pt>
                <c:pt idx="1161" formatCode="0.0000">
                  <c:v>110.4522520463691</c:v>
                </c:pt>
                <c:pt idx="1162" formatCode="0.0000">
                  <c:v>110.45851002003488</c:v>
                </c:pt>
                <c:pt idx="1163" formatCode="0.0000">
                  <c:v>110.46476893233779</c:v>
                </c:pt>
                <c:pt idx="1164" formatCode="0.0000">
                  <c:v>110.4722754303084</c:v>
                </c:pt>
                <c:pt idx="1165" formatCode="0.0000">
                  <c:v>110.48981110332477</c:v>
                </c:pt>
                <c:pt idx="1166" formatCode="0.0000">
                  <c:v>110.49607467872038</c:v>
                </c:pt>
                <c:pt idx="1167" formatCode="0.0000">
                  <c:v>110.50233919014948</c:v>
                </c:pt>
                <c:pt idx="1168" formatCode="0.0000">
                  <c:v>110.50860463020598</c:v>
                </c:pt>
                <c:pt idx="1169" formatCode="0.0000">
                  <c:v>110.51614578925985</c:v>
                </c:pt>
                <c:pt idx="1170" formatCode="0.0000">
                  <c:v>110.53373966689335</c:v>
                </c:pt>
                <c:pt idx="1171" formatCode="0.0000">
                  <c:v>110.54002647343049</c:v>
                </c:pt>
                <c:pt idx="1172" formatCode="0.0000">
                  <c:v>110.54633090541111</c:v>
                </c:pt>
                <c:pt idx="1173" formatCode="0.0000">
                  <c:v>110.55265297505663</c:v>
                </c:pt>
                <c:pt idx="1174" formatCode="0.0000">
                  <c:v>110.56022887763089</c:v>
                </c:pt>
                <c:pt idx="1175" formatCode="0.0000">
                  <c:v>110.57788108888028</c:v>
                </c:pt>
                <c:pt idx="1176" formatCode="0.0000">
                  <c:v>110.58419118671297</c:v>
                </c:pt>
                <c:pt idx="1177" formatCode="0.0000">
                  <c:v>110.59050222116231</c:v>
                </c:pt>
                <c:pt idx="1178" formatCode="0.0000">
                  <c:v>110.59679750035916</c:v>
                </c:pt>
                <c:pt idx="1179" formatCode="0.0000">
                  <c:v>110.60313589949004</c:v>
                </c:pt>
                <c:pt idx="1180" formatCode="0.0000">
                  <c:v>110.61871008675099</c:v>
                </c:pt>
                <c:pt idx="1181" formatCode="0.0000">
                  <c:v>110.62419066014198</c:v>
                </c:pt>
                <c:pt idx="1182" formatCode="0.0000">
                  <c:v>110.62965526451831</c:v>
                </c:pt>
                <c:pt idx="1183" formatCode="0.0000">
                  <c:v>112.25841015749585</c:v>
                </c:pt>
                <c:pt idx="1184" formatCode="0.0000">
                  <c:v>112.26498884215962</c:v>
                </c:pt>
                <c:pt idx="1185" formatCode="0.0000">
                  <c:v>112.2852514333895</c:v>
                </c:pt>
                <c:pt idx="1186" formatCode="0.0000">
                  <c:v>112.29060563593201</c:v>
                </c:pt>
                <c:pt idx="1187" formatCode="0.0000">
                  <c:v>112.29596057126159</c:v>
                </c:pt>
                <c:pt idx="1188" formatCode="0.0000">
                  <c:v>112.30208041197078</c:v>
                </c:pt>
                <c:pt idx="1189" formatCode="0.0000">
                  <c:v>112.3174267175135</c:v>
                </c:pt>
                <c:pt idx="1190" formatCode="0.0000">
                  <c:v>112.32285116331514</c:v>
                </c:pt>
                <c:pt idx="1191" formatCode="0.0000">
                  <c:v>112.32993846080885</c:v>
                </c:pt>
                <c:pt idx="1192" formatCode="0.0000">
                  <c:v>112.35520700790509</c:v>
                </c:pt>
                <c:pt idx="1193" formatCode="0.0000">
                  <c:v>112.3605707963485</c:v>
                </c:pt>
                <c:pt idx="1194" formatCode="0.0000">
                  <c:v>112.36598474470081</c:v>
                </c:pt>
                <c:pt idx="1195" formatCode="0.0000">
                  <c:v>112.3713994349369</c:v>
                </c:pt>
                <c:pt idx="1196" formatCode="0.0000">
                  <c:v>112.37755930580798</c:v>
                </c:pt>
                <c:pt idx="1197" formatCode="0.0000">
                  <c:v>112.3929729260215</c:v>
                </c:pt>
                <c:pt idx="1198" formatCode="0.0000">
                  <c:v>112.39837485871253</c:v>
                </c:pt>
                <c:pt idx="1199" formatCode="0.0000">
                  <c:v>112.40376105188446</c:v>
                </c:pt>
                <c:pt idx="1200" formatCode="0.0000">
                  <c:v>112.40914798125796</c:v>
                </c:pt>
                <c:pt idx="1201" formatCode="0.0000">
                  <c:v>112.41529098326328</c:v>
                </c:pt>
                <c:pt idx="1202" formatCode="0.0000">
                  <c:v>112.43067627622621</c:v>
                </c:pt>
                <c:pt idx="1203" formatCode="0.0000">
                  <c:v>112.43606690329979</c:v>
                </c:pt>
                <c:pt idx="1204" formatCode="0.0000">
                  <c:v>112.44144177731714</c:v>
                </c:pt>
                <c:pt idx="1205" formatCode="0.0000">
                  <c:v>112.44681738539641</c:v>
                </c:pt>
                <c:pt idx="1206" formatCode="0.0000">
                  <c:v>112.45299271431026</c:v>
                </c:pt>
                <c:pt idx="1207" formatCode="0.0000">
                  <c:v>112.46839099869672</c:v>
                </c:pt>
                <c:pt idx="1208" formatCode="0.0000">
                  <c:v>112.47377030280062</c:v>
                </c:pt>
                <c:pt idx="1209" formatCode="0.0000">
                  <c:v>112.4791503400693</c:v>
                </c:pt>
                <c:pt idx="1210" formatCode="0.0000">
                  <c:v>112.48454762941813</c:v>
                </c:pt>
                <c:pt idx="1211" formatCode="0.0000">
                  <c:v>112.49073069379372</c:v>
                </c:pt>
                <c:pt idx="1212" formatCode="0.0000">
                  <c:v>112.50614197881038</c:v>
                </c:pt>
                <c:pt idx="1213" formatCode="0.0000">
                  <c:v>112.51201857420985</c:v>
                </c:pt>
                <c:pt idx="1214" formatCode="0.0000">
                  <c:v>112.5224578042714</c:v>
                </c:pt>
                <c:pt idx="1215" formatCode="0.0000">
                  <c:v>112.52864863739111</c:v>
                </c:pt>
                <c:pt idx="1216" formatCode="0.0000">
                  <c:v>112.54407297069939</c:v>
                </c:pt>
                <c:pt idx="1217" formatCode="0.0000">
                  <c:v>112.54947917298578</c:v>
                </c:pt>
                <c:pt idx="1218" formatCode="0.0000">
                  <c:v>112.5548861179016</c:v>
                </c:pt>
                <c:pt idx="1219" formatCode="0.0000">
                  <c:v>112.56029380594342</c:v>
                </c:pt>
                <c:pt idx="1220" formatCode="0.0000">
                  <c:v>112.56649238490297</c:v>
                </c:pt>
                <c:pt idx="1221" formatCode="0.0000">
                  <c:v>112.58192975318946</c:v>
                </c:pt>
                <c:pt idx="1222" formatCode="0.0000">
                  <c:v>112.58734115285152</c:v>
                </c:pt>
                <c:pt idx="1223" formatCode="0.0000">
                  <c:v>112.59276984770217</c:v>
                </c:pt>
                <c:pt idx="1224" formatCode="0.0000">
                  <c:v>112.59819928724903</c:v>
                </c:pt>
                <c:pt idx="1225" formatCode="0.0000">
                  <c:v>111.44202530683964</c:v>
                </c:pt>
                <c:pt idx="1226" formatCode="0.0000">
                  <c:v>111.44676612789254</c:v>
                </c:pt>
                <c:pt idx="1227" formatCode="0.0000">
                  <c:v>111.46357884981128</c:v>
                </c:pt>
                <c:pt idx="1228" formatCode="0.0000">
                  <c:v>111.46832236014095</c:v>
                </c:pt>
                <c:pt idx="1229" formatCode="0.0000">
                  <c:v>111.47905316043527</c:v>
                </c:pt>
                <c:pt idx="1230" formatCode="0.0000">
                  <c:v>111.48124035182121</c:v>
                </c:pt>
                <c:pt idx="1231" formatCode="0.0000">
                  <c:v>111.49797739478682</c:v>
                </c:pt>
                <c:pt idx="1232" formatCode="0.0000">
                  <c:v>111.50272559684649</c:v>
                </c:pt>
                <c:pt idx="1233" formatCode="0.0000">
                  <c:v>111.50748945186508</c:v>
                </c:pt>
                <c:pt idx="1234" formatCode="0.0000">
                  <c:v>111.51223900511533</c:v>
                </c:pt>
                <c:pt idx="1235" formatCode="0.0000">
                  <c:v>111.51452076201107</c:v>
                </c:pt>
                <c:pt idx="1236" formatCode="0.0000">
                  <c:v>111.53136178953073</c:v>
                </c:pt>
                <c:pt idx="1237" formatCode="0.0000">
                  <c:v>111.53611471714161</c:v>
                </c:pt>
                <c:pt idx="1238" formatCode="0.0000">
                  <c:v>111.54086831666004</c:v>
                </c:pt>
                <c:pt idx="1239" formatCode="0.0000">
                  <c:v>111.54563758224913</c:v>
                </c:pt>
                <c:pt idx="1240" formatCode="0.0000">
                  <c:v>111.5478641499534</c:v>
                </c:pt>
                <c:pt idx="1241" formatCode="0.0000">
                  <c:v>111.56471936757215</c:v>
                </c:pt>
                <c:pt idx="1242" formatCode="0.0000">
                  <c:v>111.56947701343984</c:v>
                </c:pt>
                <c:pt idx="1243" formatCode="0.0000">
                  <c:v>111.57423533424533</c:v>
                </c:pt>
                <c:pt idx="1244" formatCode="0.0000">
                  <c:v>111.57899432631862</c:v>
                </c:pt>
                <c:pt idx="1245" formatCode="0.0000">
                  <c:v>111.58122562781139</c:v>
                </c:pt>
                <c:pt idx="1246" formatCode="0.0000">
                  <c:v>111.59805002406655</c:v>
                </c:pt>
                <c:pt idx="1247" formatCode="0.0000">
                  <c:v>111.60281238618883</c:v>
                </c:pt>
                <c:pt idx="1248" formatCode="0.0000">
                  <c:v>111.60757542204631</c:v>
                </c:pt>
                <c:pt idx="1249" formatCode="0.0000">
                  <c:v>111.61233913260898</c:v>
                </c:pt>
                <c:pt idx="1250" formatCode="0.0000">
                  <c:v>111.61454513487411</c:v>
                </c:pt>
                <c:pt idx="1251" formatCode="0.0000">
                  <c:v>111.63133862128194</c:v>
                </c:pt>
                <c:pt idx="1252" formatCode="0.0000">
                  <c:v>111.6360756523036</c:v>
                </c:pt>
                <c:pt idx="1253" formatCode="0.0000">
                  <c:v>111.64038721498943</c:v>
                </c:pt>
                <c:pt idx="1254" formatCode="0.0000">
                  <c:v>111.6455645266426</c:v>
                </c:pt>
                <c:pt idx="1255" formatCode="0.0000">
                  <c:v>111.64921608270291</c:v>
                </c:pt>
                <c:pt idx="1256" formatCode="0.0000">
                  <c:v>111.66233490184563</c:v>
                </c:pt>
                <c:pt idx="1257" formatCode="0.0000">
                  <c:v>111.66651513262839</c:v>
                </c:pt>
                <c:pt idx="1258" formatCode="0.0000">
                  <c:v>111.67578947750636</c:v>
                </c:pt>
                <c:pt idx="1259" formatCode="0.0000">
                  <c:v>111.68098801678192</c:v>
                </c:pt>
                <c:pt idx="1260" formatCode="0.0000">
                  <c:v>111.68355670786214</c:v>
                </c:pt>
                <c:pt idx="1261" formatCode="0.0000">
                  <c:v>111.70180352995783</c:v>
                </c:pt>
                <c:pt idx="1262" formatCode="0.0000">
                  <c:v>111.70700570383913</c:v>
                </c:pt>
                <c:pt idx="1263" formatCode="0.0000">
                  <c:v>111.71220860409821</c:v>
                </c:pt>
                <c:pt idx="1264" formatCode="0.0000">
                  <c:v>111.71741828737991</c:v>
                </c:pt>
                <c:pt idx="1265" formatCode="0.0000">
                  <c:v>111.71998611877665</c:v>
                </c:pt>
                <c:pt idx="1266" formatCode="0.0000">
                  <c:v>111.73817127416386</c:v>
                </c:pt>
                <c:pt idx="1267" formatCode="0.0000">
                  <c:v>111.74334932569221</c:v>
                </c:pt>
                <c:pt idx="1268" formatCode="0.0000">
                  <c:v>111.74852810245272</c:v>
                </c:pt>
                <c:pt idx="1269" formatCode="0.0000">
                  <c:v>111.7537076058458</c:v>
                </c:pt>
                <c:pt idx="1270" formatCode="0.0000">
                  <c:v>111.75623031267389</c:v>
                </c:pt>
                <c:pt idx="1271" formatCode="0.0000">
                  <c:v>111.77443068917449</c:v>
                </c:pt>
                <c:pt idx="1272" formatCode="0.0000">
                  <c:v>111.77961381429216</c:v>
                </c:pt>
                <c:pt idx="1273" formatCode="0.0000">
                  <c:v>111.78478142660873</c:v>
                </c:pt>
                <c:pt idx="1274" formatCode="0.0000">
                  <c:v>111.78994976298777</c:v>
                </c:pt>
                <c:pt idx="1275" formatCode="0.0000">
                  <c:v>111.79246129731079</c:v>
                </c:pt>
                <c:pt idx="1276" formatCode="0.0000">
                  <c:v>111.81062814922538</c:v>
                </c:pt>
                <c:pt idx="1277" formatCode="0.0000">
                  <c:v>111.81580009229674</c:v>
                </c:pt>
                <c:pt idx="1278" formatCode="0.0000">
                  <c:v>111.82100526540444</c:v>
                </c:pt>
                <c:pt idx="1279" formatCode="0.0000">
                  <c:v>111.82619491305668</c:v>
                </c:pt>
                <c:pt idx="1280" formatCode="0.0000">
                  <c:v>111.82872776579174</c:v>
                </c:pt>
                <c:pt idx="1281" formatCode="0.0000">
                  <c:v>111.8469585844953</c:v>
                </c:pt>
                <c:pt idx="1282" formatCode="0.0000">
                  <c:v>111.85215186172512</c:v>
                </c:pt>
                <c:pt idx="1283" formatCode="0.0000">
                  <c:v>111.85734586849192</c:v>
                </c:pt>
                <c:pt idx="1284" formatCode="0.0000">
                  <c:v>111.86254059667186</c:v>
                </c:pt>
                <c:pt idx="1285" formatCode="0.0000">
                  <c:v>111.86507853639121</c:v>
                </c:pt>
                <c:pt idx="1286" formatCode="0.0000">
                  <c:v>111.88332461046915</c:v>
                </c:pt>
                <c:pt idx="1287" formatCode="0.0000">
                  <c:v>111.88850669831409</c:v>
                </c:pt>
                <c:pt idx="1288" formatCode="0.0000">
                  <c:v>111.89368951028742</c:v>
                </c:pt>
                <c:pt idx="1289" formatCode="0.0000">
                  <c:v>114.09665666186557</c:v>
                </c:pt>
                <c:pt idx="1290" formatCode="0.0000">
                  <c:v>114.09868250608426</c:v>
                </c:pt>
                <c:pt idx="1291" formatCode="0.0000">
                  <c:v>114.11562518002769</c:v>
                </c:pt>
                <c:pt idx="1292" formatCode="0.0000">
                  <c:v>114.12037331911907</c:v>
                </c:pt>
                <c:pt idx="1293" formatCode="0.0000">
                  <c:v>114.12512213785691</c:v>
                </c:pt>
                <c:pt idx="1294" formatCode="0.0000">
                  <c:v>114.12987163271906</c:v>
                </c:pt>
                <c:pt idx="1295" formatCode="0.0000">
                  <c:v>114.13191743836506</c:v>
                </c:pt>
                <c:pt idx="1296" formatCode="0.0000">
                  <c:v>114.1488743801487</c:v>
                </c:pt>
                <c:pt idx="1297" formatCode="0.0000">
                  <c:v>114.15362727637692</c:v>
                </c:pt>
                <c:pt idx="1298" formatCode="0.0000">
                  <c:v>114.15838085137196</c:v>
                </c:pt>
                <c:pt idx="1299" formatCode="0.0000">
                  <c:v>114.16313511081518</c:v>
                </c:pt>
                <c:pt idx="1300" formatCode="0.0000">
                  <c:v>114.16520090478525</c:v>
                </c:pt>
                <c:pt idx="1301" formatCode="0.0000">
                  <c:v>114.18217212943603</c:v>
                </c:pt>
                <c:pt idx="1302" formatCode="0.0000">
                  <c:v>114.18694502626366</c:v>
                </c:pt>
                <c:pt idx="1303" formatCode="0.0000">
                  <c:v>114.19170336995721</c:v>
                </c:pt>
                <c:pt idx="1304" formatCode="0.0000">
                  <c:v>114.19646239118073</c:v>
                </c:pt>
                <c:pt idx="1305" formatCode="0.0000">
                  <c:v>114.19813668079951</c:v>
                </c:pt>
                <c:pt idx="1306" formatCode="0.0000">
                  <c:v>114.2139788371191</c:v>
                </c:pt>
                <c:pt idx="1307" formatCode="0.0000">
                  <c:v>114.21837514221751</c:v>
                </c:pt>
                <c:pt idx="1308" formatCode="0.0000">
                  <c:v>114.2227720489547</c:v>
                </c:pt>
                <c:pt idx="1309" formatCode="0.0000">
                  <c:v>114.22716955799063</c:v>
                </c:pt>
                <c:pt idx="1310" formatCode="0.0000">
                  <c:v>114.22751111081186</c:v>
                </c:pt>
                <c:pt idx="1311" formatCode="0.0000">
                  <c:v>114.24916252403017</c:v>
                </c:pt>
                <c:pt idx="1312" formatCode="0.0000">
                  <c:v>114.25356364557844</c:v>
                </c:pt>
                <c:pt idx="1313" formatCode="0.0000">
                  <c:v>114.25796537198968</c:v>
                </c:pt>
                <c:pt idx="1314" formatCode="0.0000">
                  <c:v>114.25964806358517</c:v>
                </c:pt>
                <c:pt idx="1315" formatCode="0.0000">
                  <c:v>114.2755154205735</c:v>
                </c:pt>
                <c:pt idx="1316" formatCode="0.0000">
                  <c:v>114.27992015481743</c:v>
                </c:pt>
                <c:pt idx="1317" formatCode="0.0000">
                  <c:v>114.28432548903579</c:v>
                </c:pt>
                <c:pt idx="1318" formatCode="0.0000">
                  <c:v>114.28873142930061</c:v>
                </c:pt>
                <c:pt idx="1319" formatCode="0.0000">
                  <c:v>114.29043359653859</c:v>
                </c:pt>
                <c:pt idx="1320" formatCode="0.0000">
                  <c:v>114.30658854683224</c:v>
                </c:pt>
                <c:pt idx="1321" formatCode="0.0000">
                  <c:v>114.31101280613942</c:v>
                </c:pt>
                <c:pt idx="1322" formatCode="0.0000">
                  <c:v>114.31545295717611</c:v>
                </c:pt>
                <c:pt idx="1323" formatCode="0.0000">
                  <c:v>114.31987843074683</c:v>
                </c:pt>
                <c:pt idx="1324" formatCode="0.0000">
                  <c:v>114.32160013535079</c:v>
                </c:pt>
                <c:pt idx="1325" formatCode="0.0000">
                  <c:v>114.33753870579257</c:v>
                </c:pt>
                <c:pt idx="1326" formatCode="0.0000">
                  <c:v>114.34195191381464</c:v>
                </c:pt>
                <c:pt idx="1327" formatCode="0.0000">
                  <c:v>114.34636572914381</c:v>
                </c:pt>
                <c:pt idx="1328" formatCode="0.0000">
                  <c:v>114.35078014597542</c:v>
                </c:pt>
                <c:pt idx="1329" formatCode="0.0000">
                  <c:v>114.35249079440256</c:v>
                </c:pt>
                <c:pt idx="1330" formatCode="0.0000">
                  <c:v>114.36844203997771</c:v>
                </c:pt>
                <c:pt idx="1331" formatCode="0.0000">
                  <c:v>114.37285947858315</c:v>
                </c:pt>
                <c:pt idx="1332" formatCode="0.0000">
                  <c:v>114.37729282154385</c:v>
                </c:pt>
                <c:pt idx="1333" formatCode="0.0000">
                  <c:v>114.38171146967098</c:v>
                </c:pt>
                <c:pt idx="1334" formatCode="0.0000">
                  <c:v>114.38344165970653</c:v>
                </c:pt>
                <c:pt idx="1335" formatCode="0.0000">
                  <c:v>114.39940560332769</c:v>
                </c:pt>
                <c:pt idx="1336" formatCode="0.0000">
                  <c:v>114.40384258927263</c:v>
                </c:pt>
                <c:pt idx="1337" formatCode="0.0000">
                  <c:v>114.40831081631637</c:v>
                </c:pt>
                <c:pt idx="1338" formatCode="0.0000">
                  <c:v>114.4127949771907</c:v>
                </c:pt>
                <c:pt idx="1339" formatCode="0.0000">
                  <c:v>114.4141464210056</c:v>
                </c:pt>
                <c:pt idx="1340" formatCode="0.0000">
                  <c:v>114.42901982951321</c:v>
                </c:pt>
                <c:pt idx="1341" formatCode="0.0000">
                  <c:v>114.43309309040126</c:v>
                </c:pt>
                <c:pt idx="1342" formatCode="0.0000">
                  <c:v>114.43715155609004</c:v>
                </c:pt>
                <c:pt idx="1343" formatCode="0.0000">
                  <c:v>114.44130253345047</c:v>
                </c:pt>
                <c:pt idx="1344" formatCode="0.0000">
                  <c:v>114.44267303111874</c:v>
                </c:pt>
                <c:pt idx="1345" formatCode="0.0000">
                  <c:v>114.45760361134572</c:v>
                </c:pt>
                <c:pt idx="1346" formatCode="0.0000">
                  <c:v>114.46169594870975</c:v>
                </c:pt>
                <c:pt idx="1347" formatCode="0.0000">
                  <c:v>114.46580416545393</c:v>
                </c:pt>
                <c:pt idx="1348" formatCode="0.0000">
                  <c:v>115.11117086533254</c:v>
                </c:pt>
                <c:pt idx="1349" formatCode="0.0000">
                  <c:v>115.11233458975924</c:v>
                </c:pt>
                <c:pt idx="1350" formatCode="0.0000">
                  <c:v>115.12691888750774</c:v>
                </c:pt>
                <c:pt idx="1351" formatCode="0.0000">
                  <c:v>115.13086132129364</c:v>
                </c:pt>
                <c:pt idx="1352" formatCode="0.0000">
                  <c:v>115.13483394897193</c:v>
                </c:pt>
                <c:pt idx="1353" formatCode="0.0000">
                  <c:v>115.13879227931352</c:v>
                </c:pt>
                <c:pt idx="1354" formatCode="0.0000">
                  <c:v>115.13865299093683</c:v>
                </c:pt>
                <c:pt idx="1355" formatCode="0.0000">
                  <c:v>115.15857391956297</c:v>
                </c:pt>
                <c:pt idx="1356" formatCode="0.0000">
                  <c:v>115.16253545310435</c:v>
                </c:pt>
                <c:pt idx="1357" formatCode="0.0000">
                  <c:v>115.16642331259075</c:v>
                </c:pt>
                <c:pt idx="1358" formatCode="0.0000">
                  <c:v>115.16752023827632</c:v>
                </c:pt>
                <c:pt idx="1359" formatCode="0.0000">
                  <c:v>115.18185963026801</c:v>
                </c:pt>
                <c:pt idx="1360" formatCode="0.0000">
                  <c:v>115.18572038121523</c:v>
                </c:pt>
                <c:pt idx="1361" formatCode="0.0000">
                  <c:v>115.18958164154201</c:v>
                </c:pt>
                <c:pt idx="1362" formatCode="0.0000">
                  <c:v>115.1934582711728</c:v>
                </c:pt>
                <c:pt idx="1363" formatCode="0.0000">
                  <c:v>115.19469247351455</c:v>
                </c:pt>
                <c:pt idx="1364" formatCode="0.0000">
                  <c:v>115.20913182795036</c:v>
                </c:pt>
                <c:pt idx="1365" formatCode="0.0000">
                  <c:v>115.2130704956007</c:v>
                </c:pt>
                <c:pt idx="1366" formatCode="0.0000">
                  <c:v>115.21706913409213</c:v>
                </c:pt>
                <c:pt idx="1367" formatCode="0.0000">
                  <c:v>115.22112475807876</c:v>
                </c:pt>
                <c:pt idx="1368" formatCode="0.0000">
                  <c:v>115.22223508129683</c:v>
                </c:pt>
                <c:pt idx="1369" formatCode="0.0000">
                  <c:v>115.23659945198862</c:v>
                </c:pt>
                <c:pt idx="1370" formatCode="0.0000">
                  <c:v>115.2405214622619</c:v>
                </c:pt>
                <c:pt idx="1371" formatCode="0.0000">
                  <c:v>115.2431572569309</c:v>
                </c:pt>
                <c:pt idx="1372" formatCode="0.0000">
                  <c:v>115.24987903436121</c:v>
                </c:pt>
                <c:pt idx="1373" formatCode="0.0000">
                  <c:v>115.26478591594847</c:v>
                </c:pt>
                <c:pt idx="1374" formatCode="0.0000">
                  <c:v>115.26878554894245</c:v>
                </c:pt>
                <c:pt idx="1375" formatCode="0.0000">
                  <c:v>115.27265281780679</c:v>
                </c:pt>
                <c:pt idx="1376" formatCode="0.0000">
                  <c:v>115.27650583696271</c:v>
                </c:pt>
                <c:pt idx="1377" formatCode="0.0000">
                  <c:v>115.27757929115839</c:v>
                </c:pt>
                <c:pt idx="1378" formatCode="0.0000">
                  <c:v>115.29218743504441</c:v>
                </c:pt>
                <c:pt idx="1379" formatCode="0.0000">
                  <c:v>115.29485989771293</c:v>
                </c:pt>
                <c:pt idx="1380" formatCode="0.0000">
                  <c:v>115.30428739601497</c:v>
                </c:pt>
                <c:pt idx="1381" formatCode="0.0000">
                  <c:v>115.30552713519293</c:v>
                </c:pt>
                <c:pt idx="1382" formatCode="0.0000">
                  <c:v>115.32036835609429</c:v>
                </c:pt>
                <c:pt idx="1383" formatCode="0.0000">
                  <c:v>115.3230299137475</c:v>
                </c:pt>
                <c:pt idx="1384" formatCode="0.0000">
                  <c:v>115.33225808035934</c:v>
                </c:pt>
                <c:pt idx="1385" formatCode="0.0000">
                  <c:v>115.33333894789213</c:v>
                </c:pt>
                <c:pt idx="1386" formatCode="0.0000">
                  <c:v>115.34757031063553</c:v>
                </c:pt>
                <c:pt idx="1387" formatCode="0.0000">
                  <c:v>115.35135933605203</c:v>
                </c:pt>
                <c:pt idx="1388" formatCode="0.0000">
                  <c:v>115.35511926827962</c:v>
                </c:pt>
                <c:pt idx="1389" formatCode="0.0000">
                  <c:v>115.35886489628236</c:v>
                </c:pt>
                <c:pt idx="1390" formatCode="0.0000">
                  <c:v>115.35983093346694</c:v>
                </c:pt>
                <c:pt idx="1391" formatCode="0.0000">
                  <c:v>115.37385087902724</c:v>
                </c:pt>
                <c:pt idx="1392" formatCode="0.0000">
                  <c:v>115.37759898117983</c:v>
                </c:pt>
                <c:pt idx="1393" formatCode="0.0000">
                  <c:v>115.38134758148952</c:v>
                </c:pt>
                <c:pt idx="1394" formatCode="0.0000">
                  <c:v>115.38511148666772</c:v>
                </c:pt>
                <c:pt idx="1395" formatCode="0.0000">
                  <c:v>115.38612542685264</c:v>
                </c:pt>
                <c:pt idx="1396" formatCode="0.0000">
                  <c:v>115.40024466518695</c:v>
                </c:pt>
                <c:pt idx="1397" formatCode="0.0000">
                  <c:v>115.40404070202099</c:v>
                </c:pt>
                <c:pt idx="1398" formatCode="0.0000">
                  <c:v>115.40788170379095</c:v>
                </c:pt>
                <c:pt idx="1399" formatCode="0.0000">
                  <c:v>115.41172321407436</c:v>
                </c:pt>
                <c:pt idx="1400" formatCode="0.0000">
                  <c:v>115.41281479704966</c:v>
                </c:pt>
                <c:pt idx="1401" formatCode="0.0000">
                  <c:v>115.42716697598712</c:v>
                </c:pt>
                <c:pt idx="1402" formatCode="0.0000">
                  <c:v>115.43099623213686</c:v>
                </c:pt>
                <c:pt idx="1403" formatCode="0.0000">
                  <c:v>115.43479634175743</c:v>
                </c:pt>
                <c:pt idx="1404" formatCode="0.0000">
                  <c:v>115.43861178375792</c:v>
                </c:pt>
                <c:pt idx="1405" formatCode="0.0000">
                  <c:v>115.43828726992903</c:v>
                </c:pt>
                <c:pt idx="1406" formatCode="0.0000">
                  <c:v>115.45772325266341</c:v>
                </c:pt>
                <c:pt idx="1407" formatCode="0.0000">
                  <c:v>115.46154174534342</c:v>
                </c:pt>
                <c:pt idx="1408" formatCode="0.0000">
                  <c:v>115.46536074321254</c:v>
                </c:pt>
                <c:pt idx="1409" formatCode="0.0000">
                  <c:v>115.46638532483577</c:v>
                </c:pt>
                <c:pt idx="1410" formatCode="0.0000">
                  <c:v>115.48062545537651</c:v>
                </c:pt>
                <c:pt idx="1411" formatCode="0.0000">
                  <c:v>115.48444699493655</c:v>
                </c:pt>
                <c:pt idx="1412" formatCode="0.0000">
                  <c:v>115.48826904200951</c:v>
                </c:pt>
                <c:pt idx="1413" formatCode="0.0000">
                  <c:v>115.49209159786645</c:v>
                </c:pt>
                <c:pt idx="1414" formatCode="0.0000">
                  <c:v>115.4931345740964</c:v>
                </c:pt>
                <c:pt idx="1415" formatCode="0.0000">
                  <c:v>115.50738537539618</c:v>
                </c:pt>
                <c:pt idx="1416" formatCode="0.0000">
                  <c:v>115.51121047344309</c:v>
                </c:pt>
                <c:pt idx="1417" formatCode="0.0000">
                  <c:v>115.51503607979663</c:v>
                </c:pt>
                <c:pt idx="1418" formatCode="0.0000">
                  <c:v>115.51887705343596</c:v>
                </c:pt>
                <c:pt idx="1419" formatCode="0.0000">
                  <c:v>115.51993845372802</c:v>
                </c:pt>
                <c:pt idx="1420" formatCode="0.0000">
                  <c:v>115.53424453134038</c:v>
                </c:pt>
                <c:pt idx="1421" formatCode="0.0000">
                  <c:v>115.53808806557093</c:v>
                </c:pt>
                <c:pt idx="1422" formatCode="0.0000">
                  <c:v>115.54194697879956</c:v>
                </c:pt>
                <c:pt idx="1423" formatCode="0.0000">
                  <c:v>115.54580640780318</c:v>
                </c:pt>
                <c:pt idx="1424" formatCode="0.0000">
                  <c:v>115.54699036950797</c:v>
                </c:pt>
                <c:pt idx="1425" formatCode="0.0000">
                  <c:v>115.56135186020265</c:v>
                </c:pt>
                <c:pt idx="1426" formatCode="0.0000">
                  <c:v>115.56518411656359</c:v>
                </c:pt>
                <c:pt idx="1427" formatCode="0.0000">
                  <c:v>115.56901688352124</c:v>
                </c:pt>
                <c:pt idx="1428" formatCode="0.0000">
                  <c:v>115.57286503641609</c:v>
                </c:pt>
                <c:pt idx="1429" formatCode="0.0000">
                  <c:v>115.57391873736856</c:v>
                </c:pt>
                <c:pt idx="1430" formatCode="0.0000">
                  <c:v>115.58820170739502</c:v>
                </c:pt>
                <c:pt idx="1431" formatCode="0.0000">
                  <c:v>115.59203752844508</c:v>
                </c:pt>
                <c:pt idx="1432" formatCode="0.0000">
                  <c:v>115.59588875251039</c:v>
                </c:pt>
                <c:pt idx="1433" formatCode="0.0000">
                  <c:v>115.5997255951286</c:v>
                </c:pt>
                <c:pt idx="1434" formatCode="0.0000">
                  <c:v>115.59943749554493</c:v>
                </c:pt>
                <c:pt idx="1435" formatCode="0.0000">
                  <c:v>115.6189590922299</c:v>
                </c:pt>
                <c:pt idx="1436" formatCode="0.0000">
                  <c:v>115.62281389898052</c:v>
                </c:pt>
                <c:pt idx="1437" formatCode="0.0000">
                  <c:v>115.62666921679916</c:v>
                </c:pt>
                <c:pt idx="1438" formatCode="0.0000">
                  <c:v>115.62774495973062</c:v>
                </c:pt>
                <c:pt idx="1439" formatCode="0.0000">
                  <c:v>115.64209407759324</c:v>
                </c:pt>
                <c:pt idx="1440" formatCode="0.0000">
                  <c:v>114.06715718571694</c:v>
                </c:pt>
                <c:pt idx="1441" formatCode="0.0000">
                  <c:v>114.07022220770364</c:v>
                </c:pt>
                <c:pt idx="1442" formatCode="0.0000">
                  <c:v>114.07328766758116</c:v>
                </c:pt>
                <c:pt idx="1443" formatCode="0.0000">
                  <c:v>114.07355576849862</c:v>
                </c:pt>
                <c:pt idx="1444" formatCode="0.0000">
                  <c:v>114.08575639764729</c:v>
                </c:pt>
                <c:pt idx="1445" formatCode="0.0000">
                  <c:v>114.08882405445912</c:v>
                </c:pt>
                <c:pt idx="1446" formatCode="0.0000">
                  <c:v>114.0919176420321</c:v>
                </c:pt>
                <c:pt idx="1447" formatCode="0.0000">
                  <c:v>114.09503715951121</c:v>
                </c:pt>
                <c:pt idx="1448" formatCode="0.0000">
                  <c:v>114.09534658735592</c:v>
                </c:pt>
                <c:pt idx="1449" formatCode="0.0000">
                  <c:v>114.10748010781278</c:v>
                </c:pt>
                <c:pt idx="1450" formatCode="0.0000">
                  <c:v>114.11058910137967</c:v>
                </c:pt>
                <c:pt idx="1451" formatCode="0.0000">
                  <c:v>114.11369854012652</c:v>
                </c:pt>
                <c:pt idx="1452" formatCode="0.0000">
                  <c:v>114.11680841986475</c:v>
                </c:pt>
                <c:pt idx="1453" formatCode="0.0000">
                  <c:v>114.11710820832847</c:v>
                </c:pt>
                <c:pt idx="1454" formatCode="0.0000">
                  <c:v>114.12925105226743</c:v>
                </c:pt>
                <c:pt idx="1455" formatCode="0.0000">
                  <c:v>114.13237591679251</c:v>
                </c:pt>
                <c:pt idx="1456" formatCode="0.0000">
                  <c:v>114.12990567623937</c:v>
                </c:pt>
                <c:pt idx="1457" formatCode="0.0000">
                  <c:v>114.1510279033493</c:v>
                </c:pt>
                <c:pt idx="1458" formatCode="0.0000">
                  <c:v>114.15411757609468</c:v>
                </c:pt>
                <c:pt idx="1459" formatCode="0.0000">
                  <c:v>114.15719491464529</c:v>
                </c:pt>
                <c:pt idx="1460" formatCode="0.0000">
                  <c:v>114.16027269133562</c:v>
                </c:pt>
                <c:pt idx="1461" formatCode="0.0000">
                  <c:v>114.16054036821308</c:v>
                </c:pt>
                <c:pt idx="1462" formatCode="0.0000">
                  <c:v>114.17258685616282</c:v>
                </c:pt>
                <c:pt idx="1463" formatCode="0.0000">
                  <c:v>114.17567959331403</c:v>
                </c:pt>
                <c:pt idx="1464" formatCode="0.0000">
                  <c:v>114.17743140487961</c:v>
                </c:pt>
                <c:pt idx="1465" formatCode="0.0000">
                  <c:v>114.18223895107415</c:v>
                </c:pt>
                <c:pt idx="1466" formatCode="0.0000">
                  <c:v>114.19433301508106</c:v>
                </c:pt>
                <c:pt idx="1467" formatCode="0.0000">
                  <c:v>114.19744162776284</c:v>
                </c:pt>
                <c:pt idx="1468" formatCode="0.0000">
                  <c:v>114.20056347589372</c:v>
                </c:pt>
                <c:pt idx="1469" formatCode="0.0000">
                  <c:v>114.2036857699681</c:v>
                </c:pt>
                <c:pt idx="1470" formatCode="0.0000">
                  <c:v>114.20398517779901</c:v>
                </c:pt>
                <c:pt idx="1471" formatCode="0.0000">
                  <c:v>114.21608850324512</c:v>
                </c:pt>
                <c:pt idx="1472" formatCode="0.0000">
                  <c:v>114.21920021543646</c:v>
                </c:pt>
                <c:pt idx="1473" formatCode="0.0000">
                  <c:v>114.22231237365403</c:v>
                </c:pt>
                <c:pt idx="1474" formatCode="0.0000">
                  <c:v>114.22543777032162</c:v>
                </c:pt>
                <c:pt idx="1475" formatCode="0.0000">
                  <c:v>114.2257530797997</c:v>
                </c:pt>
                <c:pt idx="1476" formatCode="0.0000">
                  <c:v>114.23790407891062</c:v>
                </c:pt>
                <c:pt idx="1477" formatCode="0.0000">
                  <c:v>114.24100609145515</c:v>
                </c:pt>
                <c:pt idx="1478" formatCode="0.0000">
                  <c:v>114.24410854286388</c:v>
                </c:pt>
                <c:pt idx="1479" formatCode="0.0000">
                  <c:v>114.24709829266995</c:v>
                </c:pt>
                <c:pt idx="1480" formatCode="0.0000">
                  <c:v>114.24875010733983</c:v>
                </c:pt>
                <c:pt idx="1481" formatCode="0.0000">
                  <c:v>114.26087180888354</c:v>
                </c:pt>
                <c:pt idx="1482" formatCode="0.0000">
                  <c:v>114.26431671812007</c:v>
                </c:pt>
                <c:pt idx="1483" formatCode="0.0000">
                  <c:v>114.26776209185763</c:v>
                </c:pt>
                <c:pt idx="1484" formatCode="0.0000">
                  <c:v>107.93137605011076</c:v>
                </c:pt>
                <c:pt idx="1485" formatCode="0.0000">
                  <c:v>107.9334921580636</c:v>
                </c:pt>
                <c:pt idx="1486" formatCode="0.0000">
                  <c:v>107.94531516947873</c:v>
                </c:pt>
                <c:pt idx="1487" formatCode="0.0000">
                  <c:v>107.94925636225085</c:v>
                </c:pt>
                <c:pt idx="1488" formatCode="0.0000">
                  <c:v>107.95274472965912</c:v>
                </c:pt>
                <c:pt idx="1489" formatCode="0.0000">
                  <c:v>107.95623358002202</c:v>
                </c:pt>
                <c:pt idx="1490" formatCode="0.0000">
                  <c:v>107.95705136773215</c:v>
                </c:pt>
                <c:pt idx="1491" formatCode="0.0000">
                  <c:v>107.96743964361717</c:v>
                </c:pt>
                <c:pt idx="1492" formatCode="0.0000">
                  <c:v>107.97024230633183</c:v>
                </c:pt>
                <c:pt idx="1493" formatCode="0.0000">
                  <c:v>107.97305909009873</c:v>
                </c:pt>
                <c:pt idx="1494" formatCode="0.0000">
                  <c:v>107.97588999774904</c:v>
                </c:pt>
                <c:pt idx="1495" formatCode="0.0000">
                  <c:v>107.97677608782791</c:v>
                </c:pt>
                <c:pt idx="1496" formatCode="0.0000">
                  <c:v>107.98724882985215</c:v>
                </c:pt>
                <c:pt idx="1497" formatCode="0.0000">
                  <c:v>107.99010908080233</c:v>
                </c:pt>
                <c:pt idx="1498" formatCode="0.0000">
                  <c:v>107.99296969504033</c:v>
                </c:pt>
                <c:pt idx="1499" formatCode="0.0000">
                  <c:v>107.99580311864491</c:v>
                </c:pt>
                <c:pt idx="1500" formatCode="0.0000">
                  <c:v>107.99664315953046</c:v>
                </c:pt>
                <c:pt idx="1501" formatCode="0.0000">
                  <c:v>108.00700667603876</c:v>
                </c:pt>
                <c:pt idx="1502" formatCode="0.0000">
                  <c:v>108.00980053169718</c:v>
                </c:pt>
                <c:pt idx="1503" formatCode="0.0000">
                  <c:v>108.01258095684807</c:v>
                </c:pt>
                <c:pt idx="1504" formatCode="0.0000">
                  <c:v>108.01537551477985</c:v>
                </c:pt>
                <c:pt idx="1505" formatCode="0.0000">
                  <c:v>108.01618577600915</c:v>
                </c:pt>
                <c:pt idx="1506" formatCode="0.0000">
                  <c:v>108.02675014803475</c:v>
                </c:pt>
                <c:pt idx="1507" formatCode="0.0000">
                  <c:v>108.02956026919431</c:v>
                </c:pt>
                <c:pt idx="1508" formatCode="0.0000">
                  <c:v>108.03237074885257</c:v>
                </c:pt>
                <c:pt idx="1509" formatCode="0.0000">
                  <c:v>108.03516778712175</c:v>
                </c:pt>
                <c:pt idx="1510" formatCode="0.0000">
                  <c:v>108.03598099205065</c:v>
                </c:pt>
                <c:pt idx="1511" formatCode="0.0000">
                  <c:v>108.04635840468151</c:v>
                </c:pt>
                <c:pt idx="1512" formatCode="0.0000">
                  <c:v>108.04914340211273</c:v>
                </c:pt>
                <c:pt idx="1513" formatCode="0.0000">
                  <c:v>108.0519287500032</c:v>
                </c:pt>
                <c:pt idx="1514" formatCode="0.0000">
                  <c:v>108.05471444856178</c:v>
                </c:pt>
                <c:pt idx="1515" formatCode="0.0000">
                  <c:v>108.05551419241708</c:v>
                </c:pt>
                <c:pt idx="1516" formatCode="0.0000">
                  <c:v>108.06585968622673</c:v>
                </c:pt>
                <c:pt idx="1517" formatCode="0.0000">
                  <c:v>108.06864713499651</c:v>
                </c:pt>
                <c:pt idx="1518" formatCode="0.0000">
                  <c:v>108.07143492875338</c:v>
                </c:pt>
                <c:pt idx="1519" formatCode="0.0000">
                  <c:v>108.07422307473466</c:v>
                </c:pt>
                <c:pt idx="1520" formatCode="0.0000">
                  <c:v>108.07502572319106</c:v>
                </c:pt>
                <c:pt idx="1521" formatCode="0.0000">
                  <c:v>108.08537810771763</c:v>
                </c:pt>
                <c:pt idx="1522" formatCode="0.0000">
                  <c:v>108.08816800204764</c:v>
                </c:pt>
                <c:pt idx="1523" formatCode="0.0000">
                  <c:v>108.09095824885968</c:v>
                </c:pt>
                <c:pt idx="1524" formatCode="0.0000">
                  <c:v>108.09374884339027</c:v>
                </c:pt>
                <c:pt idx="1525" formatCode="0.0000">
                  <c:v>108.09455439862002</c:v>
                </c:pt>
                <c:pt idx="1526" formatCode="0.0000">
                  <c:v>108.10491367516842</c:v>
                </c:pt>
                <c:pt idx="1527" formatCode="0.0000">
                  <c:v>108.10770602045245</c:v>
                </c:pt>
                <c:pt idx="1528" formatCode="0.0000">
                  <c:v>108.11049871566416</c:v>
                </c:pt>
                <c:pt idx="1529" formatCode="0.0000">
                  <c:v>108.11334706454632</c:v>
                </c:pt>
                <c:pt idx="1530" formatCode="0.0000">
                  <c:v>108.11417194256812</c:v>
                </c:pt>
                <c:pt idx="1531" formatCode="0.0000">
                  <c:v>108.12457703519263</c:v>
                </c:pt>
                <c:pt idx="1532" formatCode="0.0000">
                  <c:v>108.12741333596678</c:v>
                </c:pt>
                <c:pt idx="1533" formatCode="0.0000">
                  <c:v>108.13027765832854</c:v>
                </c:pt>
                <c:pt idx="1534" formatCode="0.0000">
                  <c:v>108.13312851139747</c:v>
                </c:pt>
                <c:pt idx="1535" formatCode="0.0000">
                  <c:v>108.13398916800917</c:v>
                </c:pt>
                <c:pt idx="1536" formatCode="0.0000">
                  <c:v>108.14444016576985</c:v>
                </c:pt>
                <c:pt idx="1537" formatCode="0.0000">
                  <c:v>108.14726512954526</c:v>
                </c:pt>
                <c:pt idx="1538" formatCode="0.0000">
                  <c:v>108.15009045073931</c:v>
                </c:pt>
                <c:pt idx="1539" formatCode="0.0000">
                  <c:v>108.15290228148424</c:v>
                </c:pt>
                <c:pt idx="1540" formatCode="0.0000">
                  <c:v>108.15374947424701</c:v>
                </c:pt>
                <c:pt idx="1541" formatCode="0.0000">
                  <c:v>108.16420746793811</c:v>
                </c:pt>
                <c:pt idx="1542" formatCode="0.0000">
                  <c:v>108.16704876333321</c:v>
                </c:pt>
                <c:pt idx="1543" formatCode="0.0000">
                  <c:v>108.16989041980042</c:v>
                </c:pt>
                <c:pt idx="1544" formatCode="0.0000">
                  <c:v>108.17276013337762</c:v>
                </c:pt>
                <c:pt idx="1545" formatCode="0.0000">
                  <c:v>108.17365959332557</c:v>
                </c:pt>
                <c:pt idx="1546" formatCode="0.0000">
                  <c:v>108.18420255790799</c:v>
                </c:pt>
                <c:pt idx="1547" formatCode="0.0000">
                  <c:v>108.18703251335337</c:v>
                </c:pt>
                <c:pt idx="1548" formatCode="0.0000">
                  <c:v>108.18986282527669</c:v>
                </c:pt>
                <c:pt idx="1549" formatCode="0.0000">
                  <c:v>108.19269348995482</c:v>
                </c:pt>
                <c:pt idx="1550" formatCode="0.0000">
                  <c:v>108.19364529196937</c:v>
                </c:pt>
                <c:pt idx="1551" formatCode="0.0000">
                  <c:v>108.20411735701569</c:v>
                </c:pt>
                <c:pt idx="1552" formatCode="0.0000">
                  <c:v>108.20694980972239</c:v>
                </c:pt>
                <c:pt idx="1553" formatCode="0.0000">
                  <c:v>108.20978261943124</c:v>
                </c:pt>
                <c:pt idx="1554" formatCode="0.0000">
                  <c:v>106.52708120953078</c:v>
                </c:pt>
                <c:pt idx="1555" formatCode="0.0000">
                  <c:v>106.52719317295758</c:v>
                </c:pt>
                <c:pt idx="1556" formatCode="0.0000">
                  <c:v>106.53558155867215</c:v>
                </c:pt>
                <c:pt idx="1557" formatCode="0.0000">
                  <c:v>106.53769241657922</c:v>
                </c:pt>
                <c:pt idx="1558" formatCode="0.0000">
                  <c:v>106.5398035691049</c:v>
                </c:pt>
                <c:pt idx="1559" formatCode="0.0000">
                  <c:v>106.5419150167443</c:v>
                </c:pt>
                <c:pt idx="1560" formatCode="0.0000">
                  <c:v>106.54200106392065</c:v>
                </c:pt>
                <c:pt idx="1561" formatCode="0.0000">
                  <c:v>106.54938375532453</c:v>
                </c:pt>
                <c:pt idx="1562" formatCode="0.0000">
                  <c:v>106.55462235369288</c:v>
                </c:pt>
                <c:pt idx="1563" formatCode="0.0000">
                  <c:v>106.55672422209861</c:v>
                </c:pt>
                <c:pt idx="1564" formatCode="0.0000">
                  <c:v>106.55679855601183</c:v>
                </c:pt>
                <c:pt idx="1565" formatCode="0.0000">
                  <c:v>106.56513374798872</c:v>
                </c:pt>
                <c:pt idx="1566" formatCode="0.0000">
                  <c:v>106.56722542723374</c:v>
                </c:pt>
                <c:pt idx="1567" formatCode="0.0000">
                  <c:v>106.5693057451699</c:v>
                </c:pt>
                <c:pt idx="1568" formatCode="0.0000">
                  <c:v>106.57138635535158</c:v>
                </c:pt>
                <c:pt idx="1569" formatCode="0.0000">
                  <c:v>106.57143469271301</c:v>
                </c:pt>
                <c:pt idx="1570" formatCode="0.0000">
                  <c:v>106.57971081366702</c:v>
                </c:pt>
                <c:pt idx="1571" formatCode="0.0000">
                  <c:v>106.5818161888553</c:v>
                </c:pt>
                <c:pt idx="1572" formatCode="0.0000">
                  <c:v>106.58392185653607</c:v>
                </c:pt>
                <c:pt idx="1573" formatCode="0.0000">
                  <c:v>106.58606280033038</c:v>
                </c:pt>
                <c:pt idx="1574" formatCode="0.0000">
                  <c:v>106.58619916949119</c:v>
                </c:pt>
                <c:pt idx="1575" formatCode="0.0000">
                  <c:v>106.59461053900272</c:v>
                </c:pt>
                <c:pt idx="1576" formatCode="0.0000">
                  <c:v>106.59674131126637</c:v>
                </c:pt>
                <c:pt idx="1577" formatCode="0.0000">
                  <c:v>106.59887238611772</c:v>
                </c:pt>
                <c:pt idx="1578" formatCode="0.0000">
                  <c:v>106.60100375158024</c:v>
                </c:pt>
                <c:pt idx="1579" formatCode="0.0000">
                  <c:v>106.6011141591469</c:v>
                </c:pt>
                <c:pt idx="1580" formatCode="0.0000">
                  <c:v>106.60953131082189</c:v>
                </c:pt>
                <c:pt idx="1581" formatCode="0.0000">
                  <c:v>106.61166416956205</c:v>
                </c:pt>
                <c:pt idx="1582" formatCode="0.0000">
                  <c:v>106.61380899673416</c:v>
                </c:pt>
                <c:pt idx="1583" formatCode="0.0000">
                  <c:v>106.61594244900789</c:v>
                </c:pt>
                <c:pt idx="1584" formatCode="0.0000">
                  <c:v>106.61608395188455</c:v>
                </c:pt>
                <c:pt idx="1585" formatCode="0.0000">
                  <c:v>106.62460419657404</c:v>
                </c:pt>
                <c:pt idx="1586" formatCode="0.0000">
                  <c:v>106.62675082852166</c:v>
                </c:pt>
                <c:pt idx="1587" formatCode="0.0000">
                  <c:v>106.62889776307108</c:v>
                </c:pt>
                <c:pt idx="1588" formatCode="0.0000">
                  <c:v>106.6310333120046</c:v>
                </c:pt>
                <c:pt idx="1589" formatCode="0.0000">
                  <c:v>106.63114882918178</c:v>
                </c:pt>
                <c:pt idx="1590" formatCode="0.0000">
                  <c:v>106.63961004881581</c:v>
                </c:pt>
                <c:pt idx="1591" formatCode="0.0000">
                  <c:v>106.64177046646685</c:v>
                </c:pt>
                <c:pt idx="1592" formatCode="0.0000">
                  <c:v>106.64390780898958</c:v>
                </c:pt>
                <c:pt idx="1593" formatCode="0.0000">
                  <c:v>106.64606882814867</c:v>
                </c:pt>
                <c:pt idx="1594" formatCode="0.0000">
                  <c:v>106.64625835592543</c:v>
                </c:pt>
                <c:pt idx="1595" formatCode="0.0000">
                  <c:v>106.6547903659083</c:v>
                </c:pt>
                <c:pt idx="1596" formatCode="0.0000">
                  <c:v>106.65697628862274</c:v>
                </c:pt>
                <c:pt idx="1597" formatCode="0.0000">
                  <c:v>106.65912743326285</c:v>
                </c:pt>
                <c:pt idx="1598" formatCode="0.0000">
                  <c:v>106.35850501645979</c:v>
                </c:pt>
                <c:pt idx="1599" formatCode="0.0000">
                  <c:v>106.35770691417245</c:v>
                </c:pt>
                <c:pt idx="1600" formatCode="0.0000">
                  <c:v>106.36497046223144</c:v>
                </c:pt>
                <c:pt idx="1601" formatCode="0.0000">
                  <c:v>106.366601315438</c:v>
                </c:pt>
                <c:pt idx="1602" formatCode="0.0000">
                  <c:v>106.36504150291772</c:v>
                </c:pt>
                <c:pt idx="1603" formatCode="0.0000">
                  <c:v>106.36986383981896</c:v>
                </c:pt>
                <c:pt idx="1604" formatCode="0.0000">
                  <c:v>106.36790658076166</c:v>
                </c:pt>
                <c:pt idx="1605" formatCode="0.0000">
                  <c:v>106.37803721962872</c:v>
                </c:pt>
                <c:pt idx="1606" formatCode="0.0000">
                  <c:v>106.37968068441633</c:v>
                </c:pt>
                <c:pt idx="1607" formatCode="0.0000">
                  <c:v>106.38131398283083</c:v>
                </c:pt>
                <c:pt idx="1608" formatCode="0.0000">
                  <c:v>106.3805204970089</c:v>
                </c:pt>
                <c:pt idx="1609" formatCode="0.0000">
                  <c:v>106.38776557831382</c:v>
                </c:pt>
                <c:pt idx="1610" formatCode="0.0000">
                  <c:v>106.38936890829225</c:v>
                </c:pt>
                <c:pt idx="1611" formatCode="0.0000">
                  <c:v>106.39097250515672</c:v>
                </c:pt>
                <c:pt idx="1612" formatCode="0.0000">
                  <c:v>106.39258680838326</c:v>
                </c:pt>
                <c:pt idx="1613" formatCode="0.0000">
                  <c:v>106.39180840986813</c:v>
                </c:pt>
                <c:pt idx="1614" formatCode="0.0000">
                  <c:v>106.39902971752085</c:v>
                </c:pt>
                <c:pt idx="1615" formatCode="0.0000">
                  <c:v>106.40064535936472</c:v>
                </c:pt>
                <c:pt idx="1616" formatCode="0.0000">
                  <c:v>106.40225082346997</c:v>
                </c:pt>
                <c:pt idx="1617" formatCode="0.0000">
                  <c:v>106.4038565564138</c:v>
                </c:pt>
                <c:pt idx="1618" formatCode="0.0000">
                  <c:v>106.40306766416792</c:v>
                </c:pt>
                <c:pt idx="1619" formatCode="0.0000">
                  <c:v>106.40998648123336</c:v>
                </c:pt>
                <c:pt idx="1620" formatCode="0.0000">
                  <c:v>106.41179572387965</c:v>
                </c:pt>
                <c:pt idx="1621" formatCode="0.0000">
                  <c:v>106.41361647598002</c:v>
                </c:pt>
                <c:pt idx="1622" formatCode="0.0000">
                  <c:v>106.41284180606743</c:v>
                </c:pt>
                <c:pt idx="1623" formatCode="0.0000">
                  <c:v>106.42283510243158</c:v>
                </c:pt>
                <c:pt idx="1624" formatCode="0.0000">
                  <c:v>106.42469129209435</c:v>
                </c:pt>
                <c:pt idx="1625" formatCode="0.0000">
                  <c:v>106.42657023457957</c:v>
                </c:pt>
                <c:pt idx="1626" formatCode="0.0000">
                  <c:v>106.42831210499715</c:v>
                </c:pt>
                <c:pt idx="1627" formatCode="0.0000">
                  <c:v>106.43013771181865</c:v>
                </c:pt>
                <c:pt idx="1628" formatCode="0.0000">
                  <c:v>106.43757202579853</c:v>
                </c:pt>
                <c:pt idx="1629" formatCode="0.0000">
                  <c:v>106.43988808456908</c:v>
                </c:pt>
                <c:pt idx="1630" formatCode="0.0000">
                  <c:v>106.44204347886752</c:v>
                </c:pt>
                <c:pt idx="1631" formatCode="0.0000">
                  <c:v>106.44649145393427</c:v>
                </c:pt>
                <c:pt idx="1632" formatCode="0.0000">
                  <c:v>106.45398911587094</c:v>
                </c:pt>
                <c:pt idx="1633" formatCode="0.0000">
                  <c:v>106.45631995253579</c:v>
                </c:pt>
                <c:pt idx="1634" formatCode="0.0000">
                  <c:v>106.45859481268222</c:v>
                </c:pt>
                <c:pt idx="1635" formatCode="0.0000">
                  <c:v>106.46313548402557</c:v>
                </c:pt>
                <c:pt idx="1636" formatCode="0.0000">
                  <c:v>106.47058071985435</c:v>
                </c:pt>
                <c:pt idx="1637" formatCode="0.0000">
                  <c:v>106.47283924843805</c:v>
                </c:pt>
                <c:pt idx="1638" formatCode="0.0000">
                  <c:v>106.47507320791209</c:v>
                </c:pt>
                <c:pt idx="1639" formatCode="0.0000">
                  <c:v>106.47729503577128</c:v>
                </c:pt>
                <c:pt idx="1640" formatCode="0.0000">
                  <c:v>106.47898673079553</c:v>
                </c:pt>
                <c:pt idx="1641" formatCode="0.0000">
                  <c:v>106.4862053700286</c:v>
                </c:pt>
                <c:pt idx="1642" formatCode="0.0000">
                  <c:v>106.4884287776911</c:v>
                </c:pt>
                <c:pt idx="1643" formatCode="0.0000">
                  <c:v>106.49066495395623</c:v>
                </c:pt>
                <c:pt idx="1644" formatCode="0.0000">
                  <c:v>106.49290144738282</c:v>
                </c:pt>
                <c:pt idx="1645" formatCode="0.0000">
                  <c:v>106.49459684821456</c:v>
                </c:pt>
                <c:pt idx="1646" formatCode="0.0000">
                  <c:v>106.50182063655042</c:v>
                </c:pt>
                <c:pt idx="1647" formatCode="0.0000">
                  <c:v>106.5040462601745</c:v>
                </c:pt>
                <c:pt idx="1648" formatCode="0.0000">
                  <c:v>106.50628465671754</c:v>
                </c:pt>
                <c:pt idx="1649" formatCode="0.0000">
                  <c:v>106.50851090880215</c:v>
                </c:pt>
                <c:pt idx="1650" formatCode="0.0000">
                  <c:v>106.51016836576088</c:v>
                </c:pt>
                <c:pt idx="1651" formatCode="0.0000">
                  <c:v>106.51742632995442</c:v>
                </c:pt>
                <c:pt idx="1652" formatCode="0.0000">
                  <c:v>106.51965415968525</c:v>
                </c:pt>
                <c:pt idx="1653" formatCode="0.0000">
                  <c:v>106.52189477600093</c:v>
                </c:pt>
                <c:pt idx="1654" formatCode="0.0000">
                  <c:v>106.52411077210051</c:v>
                </c:pt>
                <c:pt idx="1655" formatCode="0.0000">
                  <c:v>106.52564447123005</c:v>
                </c:pt>
                <c:pt idx="1656" formatCode="0.0000">
                  <c:v>106.53541840778998</c:v>
                </c:pt>
                <c:pt idx="1657" formatCode="0.0000">
                  <c:v>106.5377111583462</c:v>
                </c:pt>
                <c:pt idx="1658" formatCode="0.0000">
                  <c:v>106.53996680371503</c:v>
                </c:pt>
                <c:pt idx="1659" formatCode="0.0000">
                  <c:v>106.5417150787182</c:v>
                </c:pt>
                <c:pt idx="1660" formatCode="0.0000">
                  <c:v>106.54904155376555</c:v>
                </c:pt>
                <c:pt idx="1661" formatCode="0.0000">
                  <c:v>106.55131128685812</c:v>
                </c:pt>
                <c:pt idx="1662" formatCode="0.0000">
                  <c:v>106.55360630980518</c:v>
                </c:pt>
                <c:pt idx="1663" formatCode="0.0000">
                  <c:v>106.55590165883871</c:v>
                </c:pt>
                <c:pt idx="1664" formatCode="0.0000">
                  <c:v>106.55771630204703</c:v>
                </c:pt>
                <c:pt idx="1665" formatCode="0.0000">
                  <c:v>106.56513529025466</c:v>
                </c:pt>
                <c:pt idx="1666" formatCode="0.0000">
                  <c:v>106.56741978980877</c:v>
                </c:pt>
                <c:pt idx="1667" formatCode="0.0000">
                  <c:v>106.56971710268219</c:v>
                </c:pt>
                <c:pt idx="1668" formatCode="0.0000">
                  <c:v>106.57200225277643</c:v>
                </c:pt>
                <c:pt idx="1669" formatCode="0.0000">
                  <c:v>106.57377898239918</c:v>
                </c:pt>
                <c:pt idx="1670" formatCode="0.0000">
                  <c:v>106.58108693694153</c:v>
                </c:pt>
                <c:pt idx="1671" formatCode="0.0000">
                  <c:v>106.5833487117708</c:v>
                </c:pt>
                <c:pt idx="1672" formatCode="0.0000">
                  <c:v>106.58561080733784</c:v>
                </c:pt>
                <c:pt idx="1673" formatCode="0.0000">
                  <c:v>106.587885727276</c:v>
                </c:pt>
                <c:pt idx="1674" formatCode="0.0000">
                  <c:v>106.58972890744158</c:v>
                </c:pt>
                <c:pt idx="1675" formatCode="0.0000">
                  <c:v>106.59710033475022</c:v>
                </c:pt>
                <c:pt idx="1676" formatCode="0.0000">
                  <c:v>106.59945189776423</c:v>
                </c:pt>
                <c:pt idx="1677" formatCode="0.0000">
                  <c:v>106.60175378019052</c:v>
                </c:pt>
                <c:pt idx="1678" formatCode="0.0000">
                  <c:v>106.60404348362287</c:v>
                </c:pt>
                <c:pt idx="1679" formatCode="0.0000">
                  <c:v>106.60584872851926</c:v>
                </c:pt>
                <c:pt idx="1680" formatCode="0.0000">
                  <c:v>106.61322547223816</c:v>
                </c:pt>
                <c:pt idx="1681" formatCode="0.0000">
                  <c:v>106.61554182619078</c:v>
                </c:pt>
                <c:pt idx="1682" formatCode="0.0000">
                  <c:v>106.61787102100521</c:v>
                </c:pt>
                <c:pt idx="1683" formatCode="0.0000">
                  <c:v>106.62017552047058</c:v>
                </c:pt>
                <c:pt idx="1684" formatCode="0.0000">
                  <c:v>106.62181206616121</c:v>
                </c:pt>
                <c:pt idx="1685" formatCode="0.0000">
                  <c:v>108.95044946713659</c:v>
                </c:pt>
                <c:pt idx="1686" formatCode="0.0000">
                  <c:v>108.95249286948479</c:v>
                </c:pt>
                <c:pt idx="1687" formatCode="0.0000">
                  <c:v>108.95451338902397</c:v>
                </c:pt>
                <c:pt idx="1688" formatCode="0.0000">
                  <c:v>108.95592807681034</c:v>
                </c:pt>
                <c:pt idx="1689" formatCode="0.0000">
                  <c:v>108.96248493113696</c:v>
                </c:pt>
                <c:pt idx="1690" formatCode="0.0000">
                  <c:v>108.9644953729579</c:v>
                </c:pt>
                <c:pt idx="1691" formatCode="0.0000">
                  <c:v>108.96649451211083</c:v>
                </c:pt>
                <c:pt idx="1692" formatCode="0.0000">
                  <c:v>108.96849395395947</c:v>
                </c:pt>
                <c:pt idx="1693" formatCode="0.0000">
                  <c:v>108.9699321547896</c:v>
                </c:pt>
                <c:pt idx="1694" formatCode="0.0000">
                  <c:v>108.97657337316149</c:v>
                </c:pt>
                <c:pt idx="1695" formatCode="0.0000">
                  <c:v>108.97865558037429</c:v>
                </c:pt>
                <c:pt idx="1696" formatCode="0.0000">
                  <c:v>108.97976167763336</c:v>
                </c:pt>
                <c:pt idx="1697" formatCode="0.0000">
                  <c:v>108.99109765984957</c:v>
                </c:pt>
                <c:pt idx="1698" formatCode="0.0000">
                  <c:v>108.99311238876577</c:v>
                </c:pt>
                <c:pt idx="1699" formatCode="0.0000">
                  <c:v>108.99511580763533</c:v>
                </c:pt>
                <c:pt idx="1700" formatCode="0.0000">
                  <c:v>108.99711952768915</c:v>
                </c:pt>
                <c:pt idx="1701" formatCode="0.0000">
                  <c:v>108.99854514468275</c:v>
                </c:pt>
                <c:pt idx="1702" formatCode="0.0000">
                  <c:v>109.00511659619221</c:v>
                </c:pt>
                <c:pt idx="1703" formatCode="0.0000">
                  <c:v>109.0071102047668</c:v>
                </c:pt>
                <c:pt idx="1704" formatCode="0.0000">
                  <c:v>109.00910411568103</c:v>
                </c:pt>
                <c:pt idx="1705" formatCode="0.0000">
                  <c:v>109.01109832345541</c:v>
                </c:pt>
                <c:pt idx="1706" formatCode="0.0000">
                  <c:v>109.01252755092044</c:v>
                </c:pt>
                <c:pt idx="1707" formatCode="0.0000">
                  <c:v>109.01905070790576</c:v>
                </c:pt>
                <c:pt idx="1708" formatCode="0.0000">
                  <c:v>109.02103479061502</c:v>
                </c:pt>
                <c:pt idx="1709" formatCode="0.0000">
                  <c:v>109.02301916608548</c:v>
                </c:pt>
                <c:pt idx="1710" formatCode="0.0000">
                  <c:v>109.02495732615895</c:v>
                </c:pt>
                <c:pt idx="1711" formatCode="0.0000">
                  <c:v>109.02627042825175</c:v>
                </c:pt>
                <c:pt idx="1712" formatCode="0.0000">
                  <c:v>109.03266546382126</c:v>
                </c:pt>
                <c:pt idx="1713" formatCode="0.0000">
                  <c:v>109.03459343576183</c:v>
                </c:pt>
                <c:pt idx="1714" formatCode="0.0000">
                  <c:v>109.03652169941134</c:v>
                </c:pt>
                <c:pt idx="1715" formatCode="0.0000">
                  <c:v>109.03772453689162</c:v>
                </c:pt>
                <c:pt idx="1716" formatCode="0.0000">
                  <c:v>109.04642676495206</c:v>
                </c:pt>
                <c:pt idx="1717" formatCode="0.0000">
                  <c:v>109.04842663195733</c:v>
                </c:pt>
                <c:pt idx="1718" formatCode="0.0000">
                  <c:v>109.05038023027973</c:v>
                </c:pt>
                <c:pt idx="1719" formatCode="0.0000">
                  <c:v>109.05233412364903</c:v>
                </c:pt>
                <c:pt idx="1720" formatCode="0.0000">
                  <c:v>109.05367420442987</c:v>
                </c:pt>
                <c:pt idx="1721" formatCode="0.0000">
                  <c:v>109.06013175963834</c:v>
                </c:pt>
                <c:pt idx="1722" formatCode="0.0000">
                  <c:v>109.06207546668973</c:v>
                </c:pt>
                <c:pt idx="1723" formatCode="0.0000">
                  <c:v>108.25727350806889</c:v>
                </c:pt>
                <c:pt idx="1724" formatCode="0.0000">
                  <c:v>108.25889874003438</c:v>
                </c:pt>
                <c:pt idx="1725" formatCode="0.0000">
                  <c:v>108.25969324317528</c:v>
                </c:pt>
                <c:pt idx="1726" formatCode="0.0000">
                  <c:v>108.26542572587779</c:v>
                </c:pt>
                <c:pt idx="1727" formatCode="0.0000">
                  <c:v>108.26705230834803</c:v>
                </c:pt>
                <c:pt idx="1728" formatCode="0.0000">
                  <c:v>108.26867916006665</c:v>
                </c:pt>
                <c:pt idx="1729" formatCode="0.0000">
                  <c:v>108.27029563154656</c:v>
                </c:pt>
                <c:pt idx="1730" formatCode="0.0000">
                  <c:v>108.27103809042924</c:v>
                </c:pt>
                <c:pt idx="1731" formatCode="0.0000">
                  <c:v>108.27670232581754</c:v>
                </c:pt>
                <c:pt idx="1732" formatCode="0.0000">
                  <c:v>108.2782988167595</c:v>
                </c:pt>
                <c:pt idx="1733" formatCode="0.0000">
                  <c:v>108.27989557245871</c:v>
                </c:pt>
                <c:pt idx="1734" formatCode="0.0000">
                  <c:v>108.28152457212039</c:v>
                </c:pt>
                <c:pt idx="1735" formatCode="0.0000">
                  <c:v>108.28245472503235</c:v>
                </c:pt>
                <c:pt idx="1736" formatCode="0.0000">
                  <c:v>108.28819580246898</c:v>
                </c:pt>
                <c:pt idx="1737" formatCode="0.0000">
                  <c:v>108.28988278685605</c:v>
                </c:pt>
                <c:pt idx="1738" formatCode="0.0000">
                  <c:v>108.29155193934976</c:v>
                </c:pt>
                <c:pt idx="1739" formatCode="0.0000">
                  <c:v>108.50564934763958</c:v>
                </c:pt>
                <c:pt idx="1740" formatCode="0.0000">
                  <c:v>108.5066032290086</c:v>
                </c:pt>
                <c:pt idx="1741" formatCode="0.0000">
                  <c:v>108.51252974459626</c:v>
                </c:pt>
                <c:pt idx="1742" formatCode="0.0000">
                  <c:v>108.51425077263639</c:v>
                </c:pt>
                <c:pt idx="1743" formatCode="0.0000">
                  <c:v>108.51596138973542</c:v>
                </c:pt>
                <c:pt idx="1744" formatCode="0.0000">
                  <c:v>108.51761882892387</c:v>
                </c:pt>
                <c:pt idx="1745" formatCode="0.0000">
                  <c:v>108.51853914295731</c:v>
                </c:pt>
                <c:pt idx="1746" formatCode="0.0000">
                  <c:v>108.52447017417157</c:v>
                </c:pt>
                <c:pt idx="1747" formatCode="0.0000">
                  <c:v>108.52623597745537</c:v>
                </c:pt>
                <c:pt idx="1748" formatCode="0.0000">
                  <c:v>108.52799137772742</c:v>
                </c:pt>
                <c:pt idx="1749" formatCode="0.0000">
                  <c:v>108.5297470694488</c:v>
                </c:pt>
                <c:pt idx="1750" formatCode="0.0000">
                  <c:v>108.53074489935348</c:v>
                </c:pt>
                <c:pt idx="1751" formatCode="0.0000">
                  <c:v>108.53660763319539</c:v>
                </c:pt>
                <c:pt idx="1752" formatCode="0.0000">
                  <c:v>108.53830054178266</c:v>
                </c:pt>
                <c:pt idx="1753" formatCode="0.0000">
                  <c:v>108.5400044337209</c:v>
                </c:pt>
                <c:pt idx="1754" formatCode="0.0000">
                  <c:v>108.5417193176557</c:v>
                </c:pt>
                <c:pt idx="1755" formatCode="0.0000">
                  <c:v>108.54270208953936</c:v>
                </c:pt>
                <c:pt idx="1756" formatCode="0.0000">
                  <c:v>108.54878800098693</c:v>
                </c:pt>
                <c:pt idx="1757" formatCode="0.0000">
                  <c:v>108.55075066160478</c:v>
                </c:pt>
                <c:pt idx="1758" formatCode="0.0000">
                  <c:v>108.55247799695682</c:v>
                </c:pt>
                <c:pt idx="1759" formatCode="0.0000">
                  <c:v>108.55418419621117</c:v>
                </c:pt>
                <c:pt idx="1760" formatCode="0.0000">
                  <c:v>108.55520757795303</c:v>
                </c:pt>
                <c:pt idx="1761" formatCode="0.0000">
                  <c:v>108.56137115138509</c:v>
                </c:pt>
                <c:pt idx="1762" formatCode="0.0000">
                  <c:v>108.56315380846715</c:v>
                </c:pt>
                <c:pt idx="1763" formatCode="0.0000">
                  <c:v>108.56493676407142</c:v>
                </c:pt>
                <c:pt idx="1764" formatCode="0.0000">
                  <c:v>108.56663426457136</c:v>
                </c:pt>
                <c:pt idx="1765" formatCode="0.0000">
                  <c:v>108.56751277771073</c:v>
                </c:pt>
                <c:pt idx="1766" formatCode="0.0000">
                  <c:v>108.57303866855281</c:v>
                </c:pt>
                <c:pt idx="1767" formatCode="0.0000">
                  <c:v>108.57462541455129</c:v>
                </c:pt>
                <c:pt idx="1768" formatCode="0.0000">
                  <c:v>108.57671058473485</c:v>
                </c:pt>
                <c:pt idx="1769" formatCode="0.0000">
                  <c:v>108.57879606443706</c:v>
                </c:pt>
                <c:pt idx="1770" formatCode="0.0000">
                  <c:v>108.58017612953645</c:v>
                </c:pt>
                <c:pt idx="1771" formatCode="0.0000">
                  <c:v>108.5873008763006</c:v>
                </c:pt>
                <c:pt idx="1772" formatCode="0.0000">
                  <c:v>108.58943544077266</c:v>
                </c:pt>
                <c:pt idx="1773" formatCode="0.0000">
                  <c:v>108.59158177835143</c:v>
                </c:pt>
                <c:pt idx="1774" formatCode="0.0000">
                  <c:v>108.59364582378387</c:v>
                </c:pt>
                <c:pt idx="1775" formatCode="0.0000">
                  <c:v>108.59493343411535</c:v>
                </c:pt>
                <c:pt idx="1776" formatCode="0.0000">
                  <c:v>108.60197934870155</c:v>
                </c:pt>
                <c:pt idx="1777" formatCode="0.0000">
                  <c:v>108.6040921390303</c:v>
                </c:pt>
                <c:pt idx="1778" formatCode="0.0000">
                  <c:v>108.60620524309697</c:v>
                </c:pt>
                <c:pt idx="1779" formatCode="0.0000">
                  <c:v>108.60835408103588</c:v>
                </c:pt>
                <c:pt idx="1780" formatCode="0.0000">
                  <c:v>108.60989502003426</c:v>
                </c:pt>
                <c:pt idx="1781" formatCode="0.0000">
                  <c:v>108.61697774834525</c:v>
                </c:pt>
                <c:pt idx="1782" formatCode="0.0000">
                  <c:v>108.61906544113218</c:v>
                </c:pt>
                <c:pt idx="1783" formatCode="0.0000">
                  <c:v>108.62115344282446</c:v>
                </c:pt>
                <c:pt idx="1784" formatCode="0.0000">
                  <c:v>108.62326536381879</c:v>
                </c:pt>
                <c:pt idx="1785" formatCode="0.0000">
                  <c:v>108.62467128987068</c:v>
                </c:pt>
                <c:pt idx="1786" formatCode="0.0000">
                  <c:v>108.63191292870296</c:v>
                </c:pt>
                <c:pt idx="1787" formatCode="0.0000">
                  <c:v>108.63413271750133</c:v>
                </c:pt>
                <c:pt idx="1788" formatCode="0.0000">
                  <c:v>108.63643552056723</c:v>
                </c:pt>
                <c:pt idx="1789" formatCode="0.0000">
                  <c:v>111.200120894751</c:v>
                </c:pt>
                <c:pt idx="1790" formatCode="0.0000">
                  <c:v>111.20112705604079</c:v>
                </c:pt>
                <c:pt idx="1791" formatCode="0.0000">
                  <c:v>111.20769971731744</c:v>
                </c:pt>
                <c:pt idx="1792" formatCode="0.0000">
                  <c:v>111.20958109817269</c:v>
                </c:pt>
                <c:pt idx="1793" formatCode="0.0000">
                  <c:v>111.21141902666463</c:v>
                </c:pt>
                <c:pt idx="1794" formatCode="0.0000">
                  <c:v>111.21324902490339</c:v>
                </c:pt>
                <c:pt idx="1795" formatCode="0.0000">
                  <c:v>111.21428260488531</c:v>
                </c:pt>
                <c:pt idx="1796" formatCode="0.0000">
                  <c:v>111.22106965910912</c:v>
                </c:pt>
                <c:pt idx="1797" formatCode="0.0000">
                  <c:v>111.22303044995299</c:v>
                </c:pt>
                <c:pt idx="1798" formatCode="0.0000">
                  <c:v>111.22500308749781</c:v>
                </c:pt>
                <c:pt idx="1799" formatCode="0.0000">
                  <c:v>111.22698757375697</c:v>
                </c:pt>
                <c:pt idx="1800" formatCode="0.0000">
                  <c:v>111.22807127958345</c:v>
                </c:pt>
                <c:pt idx="1801" formatCode="0.0000">
                  <c:v>111.23534933726242</c:v>
                </c:pt>
                <c:pt idx="1802" formatCode="0.0000">
                  <c:v>111.23770295518544</c:v>
                </c:pt>
                <c:pt idx="1803" formatCode="0.0000">
                  <c:v>111.24013105218813</c:v>
                </c:pt>
                <c:pt idx="1804" formatCode="0.0000">
                  <c:v>111.24259657150482</c:v>
                </c:pt>
                <c:pt idx="1805" formatCode="0.0000">
                  <c:v>111.2448557861423</c:v>
                </c:pt>
                <c:pt idx="1806" formatCode="0.0000">
                  <c:v>111.25178477290896</c:v>
                </c:pt>
                <c:pt idx="1807" formatCode="0.0000">
                  <c:v>111.25406651560988</c:v>
                </c:pt>
                <c:pt idx="1808" formatCode="0.0000">
                  <c:v>111.25634857558508</c:v>
                </c:pt>
                <c:pt idx="1809" formatCode="0.0000">
                  <c:v>111.25864331703261</c:v>
                </c:pt>
                <c:pt idx="1810" formatCode="0.0000">
                  <c:v>111.2608846995295</c:v>
                </c:pt>
                <c:pt idx="1811" formatCode="0.0000">
                  <c:v>111.26790166769247</c:v>
                </c:pt>
                <c:pt idx="1812" formatCode="0.0000">
                  <c:v>111.27024622188219</c:v>
                </c:pt>
                <c:pt idx="1813" formatCode="0.0000">
                  <c:v>111.27487681656447</c:v>
                </c:pt>
                <c:pt idx="1814" formatCode="0.0000">
                  <c:v>111.27707854462349</c:v>
                </c:pt>
                <c:pt idx="1815" formatCode="0.0000">
                  <c:v>111.28401752668672</c:v>
                </c:pt>
                <c:pt idx="1816" formatCode="0.0000">
                  <c:v>111.28629135651229</c:v>
                </c:pt>
                <c:pt idx="1817" formatCode="0.0000">
                  <c:v>111.28857788158295</c:v>
                </c:pt>
                <c:pt idx="1818" formatCode="0.0000">
                  <c:v>111.29086472657556</c:v>
                </c:pt>
                <c:pt idx="1819" formatCode="0.0000">
                  <c:v>111.29307037373832</c:v>
                </c:pt>
                <c:pt idx="1820" formatCode="0.0000">
                  <c:v>111.30001432642604</c:v>
                </c:pt>
                <c:pt idx="1821" formatCode="0.0000">
                  <c:v>111.30230276114277</c:v>
                </c:pt>
                <c:pt idx="1822" formatCode="0.0000">
                  <c:v>111.30451051107548</c:v>
                </c:pt>
                <c:pt idx="1823" formatCode="0.0000">
                  <c:v>111.30722733238329</c:v>
                </c:pt>
                <c:pt idx="1824" formatCode="0.0000">
                  <c:v>111.31098387912095</c:v>
                </c:pt>
                <c:pt idx="1825" formatCode="0.0000">
                  <c:v>111.31804060360851</c:v>
                </c:pt>
                <c:pt idx="1826" formatCode="0.0000">
                  <c:v>111.32071924498985</c:v>
                </c:pt>
                <c:pt idx="1827" formatCode="0.0000">
                  <c:v>111.3233982299441</c:v>
                </c:pt>
                <c:pt idx="1828" formatCode="0.0000">
                  <c:v>111.32605075056048</c:v>
                </c:pt>
                <c:pt idx="1829" formatCode="0.0000">
                  <c:v>111.3296055071033</c:v>
                </c:pt>
                <c:pt idx="1830" formatCode="0.0000">
                  <c:v>111.33652809555549</c:v>
                </c:pt>
                <c:pt idx="1831" formatCode="0.0000">
                  <c:v>111.33915547279322</c:v>
                </c:pt>
                <c:pt idx="1832" formatCode="0.0000">
                  <c:v>111.34182342799247</c:v>
                </c:pt>
                <c:pt idx="1833" formatCode="0.0000">
                  <c:v>111.34446489763816</c:v>
                </c:pt>
                <c:pt idx="1834" formatCode="0.0000">
                  <c:v>111.34805000774881</c:v>
                </c:pt>
                <c:pt idx="1835" formatCode="0.0000">
                  <c:v>111.35503313343189</c:v>
                </c:pt>
                <c:pt idx="1836" formatCode="0.0000">
                  <c:v>111.3576762877084</c:v>
                </c:pt>
                <c:pt idx="1837" formatCode="0.0000">
                  <c:v>111.36036004825154</c:v>
                </c:pt>
                <c:pt idx="1838" formatCode="0.0000">
                  <c:v>111.36300388272147</c:v>
                </c:pt>
                <c:pt idx="1839" formatCode="0.0000">
                  <c:v>111.36659354990695</c:v>
                </c:pt>
                <c:pt idx="1840" formatCode="0.0000">
                  <c:v>111.37355373400071</c:v>
                </c:pt>
                <c:pt idx="1841" formatCode="0.0000">
                  <c:v>111.37622611349607</c:v>
                </c:pt>
                <c:pt idx="1842" formatCode="0.0000">
                  <c:v>111.37895254965112</c:v>
                </c:pt>
                <c:pt idx="1843" formatCode="0.0000">
                  <c:v>111.3817062013015</c:v>
                </c:pt>
                <c:pt idx="1844" formatCode="0.0000">
                  <c:v>111.3863515965688</c:v>
                </c:pt>
                <c:pt idx="1845" formatCode="0.0000">
                  <c:v>111.39551335925194</c:v>
                </c:pt>
                <c:pt idx="1846" formatCode="0.0000">
                  <c:v>111.39831701552659</c:v>
                </c:pt>
                <c:pt idx="1847" formatCode="0.0000">
                  <c:v>111.40121747413865</c:v>
                </c:pt>
                <c:pt idx="1848" formatCode="0.0000">
                  <c:v>111.40535201273958</c:v>
                </c:pt>
                <c:pt idx="1849" formatCode="0.0000">
                  <c:v>111.41249055607365</c:v>
                </c:pt>
                <c:pt idx="1850" formatCode="0.0000">
                  <c:v>111.41531017040795</c:v>
                </c:pt>
                <c:pt idx="1851" formatCode="0.0000">
                  <c:v>113.13982319886048</c:v>
                </c:pt>
                <c:pt idx="1852" formatCode="0.0000">
                  <c:v>113.1416515046083</c:v>
                </c:pt>
                <c:pt idx="1853" formatCode="0.0000">
                  <c:v>113.14360486821728</c:v>
                </c:pt>
                <c:pt idx="1854" formatCode="0.0000">
                  <c:v>113.15030047938566</c:v>
                </c:pt>
                <c:pt idx="1855" formatCode="0.0000">
                  <c:v>113.15189996019643</c:v>
                </c:pt>
                <c:pt idx="1856" formatCode="0.0000">
                  <c:v>113.15389723347973</c:v>
                </c:pt>
                <c:pt idx="1857" formatCode="0.0000">
                  <c:v>113.15814770266542</c:v>
                </c:pt>
                <c:pt idx="1858" formatCode="0.0000">
                  <c:v>113.16350892840845</c:v>
                </c:pt>
                <c:pt idx="1859" formatCode="0.0000">
                  <c:v>113.16601596677469</c:v>
                </c:pt>
                <c:pt idx="1860" formatCode="0.0000">
                  <c:v>113.16852332784126</c:v>
                </c:pt>
                <c:pt idx="1861" formatCode="0.0000">
                  <c:v>113.17103100843862</c:v>
                </c:pt>
                <c:pt idx="1862" formatCode="0.0000">
                  <c:v>113.17534299650076</c:v>
                </c:pt>
                <c:pt idx="1863" formatCode="0.0000">
                  <c:v>113.18126775886044</c:v>
                </c:pt>
                <c:pt idx="1864" formatCode="0.0000">
                  <c:v>113.18384003611722</c:v>
                </c:pt>
                <c:pt idx="1865" formatCode="0.0000">
                  <c:v>113.18647562978914</c:v>
                </c:pt>
                <c:pt idx="1866" formatCode="0.0000">
                  <c:v>113.18907377002971</c:v>
                </c:pt>
                <c:pt idx="1867" formatCode="0.0000">
                  <c:v>113.19366346409905</c:v>
                </c:pt>
                <c:pt idx="1868" formatCode="0.0000">
                  <c:v>113.19970820204625</c:v>
                </c:pt>
                <c:pt idx="1869" formatCode="0.0000">
                  <c:v>113.20266092096318</c:v>
                </c:pt>
                <c:pt idx="1870" formatCode="0.0000">
                  <c:v>113.20533094967517</c:v>
                </c:pt>
                <c:pt idx="1871" formatCode="0.0000">
                  <c:v>113.20791426646389</c:v>
                </c:pt>
                <c:pt idx="1872" formatCode="0.0000">
                  <c:v>113.21221822128915</c:v>
                </c:pt>
                <c:pt idx="1873" formatCode="0.0000">
                  <c:v>113.21791490162644</c:v>
                </c:pt>
                <c:pt idx="1874" formatCode="0.0000">
                  <c:v>113.22047931259998</c:v>
                </c:pt>
                <c:pt idx="1875" formatCode="0.0000">
                  <c:v>113.22339811548896</c:v>
                </c:pt>
                <c:pt idx="1876" formatCode="0.0000">
                  <c:v>113.22658287884322</c:v>
                </c:pt>
                <c:pt idx="1877" formatCode="0.0000">
                  <c:v>113.2317933695995</c:v>
                </c:pt>
                <c:pt idx="1878" formatCode="0.0000">
                  <c:v>113.23823922424086</c:v>
                </c:pt>
                <c:pt idx="1879" formatCode="0.0000">
                  <c:v>113.23698323039571</c:v>
                </c:pt>
                <c:pt idx="1880" formatCode="0.0000">
                  <c:v>113.24412786308034</c:v>
                </c:pt>
                <c:pt idx="1881" formatCode="0.0000">
                  <c:v>113.2516116844521</c:v>
                </c:pt>
                <c:pt idx="1882" formatCode="0.0000">
                  <c:v>113.25976095826289</c:v>
                </c:pt>
                <c:pt idx="1883" formatCode="0.0000">
                  <c:v>113.26271961331067</c:v>
                </c:pt>
                <c:pt idx="1884" formatCode="0.0000">
                  <c:v>113.26568292242875</c:v>
                </c:pt>
                <c:pt idx="1885" formatCode="0.0000">
                  <c:v>113.27264359458307</c:v>
                </c:pt>
                <c:pt idx="1886" formatCode="0.0000">
                  <c:v>113.280738941983</c:v>
                </c:pt>
                <c:pt idx="1887" formatCode="0.0000">
                  <c:v>113.28383777339697</c:v>
                </c:pt>
                <c:pt idx="1888" formatCode="0.0000">
                  <c:v>113.28680388863827</c:v>
                </c:pt>
                <c:pt idx="1889" formatCode="0.0000">
                  <c:v>113.28973119076639</c:v>
                </c:pt>
                <c:pt idx="1890" formatCode="0.0000">
                  <c:v>113.29547144486169</c:v>
                </c:pt>
                <c:pt idx="1891" formatCode="0.0000">
                  <c:v>113.30176626826058</c:v>
                </c:pt>
                <c:pt idx="1892" formatCode="0.0000">
                  <c:v>113.30470768913455</c:v>
                </c:pt>
                <c:pt idx="1893" formatCode="0.0000">
                  <c:v>113.30764950559475</c:v>
                </c:pt>
                <c:pt idx="1894" formatCode="0.0000">
                  <c:v>113.31057834796152</c:v>
                </c:pt>
                <c:pt idx="1895" formatCode="0.0000">
                  <c:v>113.31648633571038</c:v>
                </c:pt>
                <c:pt idx="1896" formatCode="0.0000">
                  <c:v>113.32255502453125</c:v>
                </c:pt>
                <c:pt idx="1897" formatCode="0.0000">
                  <c:v>113.32542597575028</c:v>
                </c:pt>
                <c:pt idx="1898" formatCode="0.0000">
                  <c:v>113.32872359486585</c:v>
                </c:pt>
                <c:pt idx="1899" formatCode="0.0000">
                  <c:v>113.33196588545371</c:v>
                </c:pt>
                <c:pt idx="1900" formatCode="0.0000">
                  <c:v>113.33761722940854</c:v>
                </c:pt>
                <c:pt idx="1901" formatCode="0.0000">
                  <c:v>113.34471488825255</c:v>
                </c:pt>
                <c:pt idx="1902" formatCode="0.0000">
                  <c:v>113.34791730865923</c:v>
                </c:pt>
                <c:pt idx="1903" formatCode="0.0000">
                  <c:v>113.35113621922217</c:v>
                </c:pt>
                <c:pt idx="1904" formatCode="0.0000">
                  <c:v>113.35439745564256</c:v>
                </c:pt>
                <c:pt idx="1905" formatCode="0.0000">
                  <c:v>113.36167965729285</c:v>
                </c:pt>
                <c:pt idx="1906" formatCode="0.0000">
                  <c:v>113.37114509860623</c:v>
                </c:pt>
                <c:pt idx="1907" formatCode="0.0000">
                  <c:v>113.37443709023995</c:v>
                </c:pt>
                <c:pt idx="1908" formatCode="0.0000">
                  <c:v>113.37771539154456</c:v>
                </c:pt>
                <c:pt idx="1909" formatCode="0.0000">
                  <c:v>113.38343754748261</c:v>
                </c:pt>
                <c:pt idx="1910" formatCode="0.0000">
                  <c:v>113.3907484670643</c:v>
                </c:pt>
                <c:pt idx="1911" formatCode="0.0000">
                  <c:v>113.39400062275264</c:v>
                </c:pt>
                <c:pt idx="1912" formatCode="0.0000">
                  <c:v>113.39725319030885</c:v>
                </c:pt>
                <c:pt idx="1913" formatCode="0.0000">
                  <c:v>113.40053441295022</c:v>
                </c:pt>
                <c:pt idx="1914" formatCode="0.0000">
                  <c:v>113.40629259716002</c:v>
                </c:pt>
                <c:pt idx="1915" formatCode="0.0000">
                  <c:v>113.41366224050059</c:v>
                </c:pt>
                <c:pt idx="1916" formatCode="0.0000">
                  <c:v>113.41691730706269</c:v>
                </c:pt>
                <c:pt idx="1917" formatCode="0.0000">
                  <c:v>113.42018691418778</c:v>
                </c:pt>
                <c:pt idx="1918" formatCode="0.0000">
                  <c:v>113.4242340097457</c:v>
                </c:pt>
                <c:pt idx="1919" formatCode="0.0000">
                  <c:v>113.43161227706371</c:v>
                </c:pt>
                <c:pt idx="1920" formatCode="0.0000">
                  <c:v>113.44047964039316</c:v>
                </c:pt>
                <c:pt idx="1921" formatCode="0.0000">
                  <c:v>113.44450131584607</c:v>
                </c:pt>
                <c:pt idx="1922" formatCode="0.0000">
                  <c:v>113.44849527568334</c:v>
                </c:pt>
                <c:pt idx="1923" formatCode="0.0000">
                  <c:v>113.45248979847209</c:v>
                </c:pt>
                <c:pt idx="1924" formatCode="0.0000">
                  <c:v>113.45990639064085</c:v>
                </c:pt>
                <c:pt idx="1925" formatCode="0.0000">
                  <c:v>113.46902431650443</c:v>
                </c:pt>
                <c:pt idx="1926" formatCode="0.0000">
                  <c:v>113.47504313730987</c:v>
                </c:pt>
                <c:pt idx="1927" formatCode="0.0000">
                  <c:v>113.479165879551</c:v>
                </c:pt>
                <c:pt idx="1928" formatCode="0.0000">
                  <c:v>113.48320433899931</c:v>
                </c:pt>
                <c:pt idx="1929" formatCode="0.0000">
                  <c:v>113.49044130096078</c:v>
                </c:pt>
                <c:pt idx="1930" formatCode="0.0000">
                  <c:v>113.49903480428975</c:v>
                </c:pt>
                <c:pt idx="1931" formatCode="0.0000">
                  <c:v>113.50312432971666</c:v>
                </c:pt>
                <c:pt idx="1932" formatCode="0.0000">
                  <c:v>113.50721441745722</c:v>
                </c:pt>
                <c:pt idx="1933" formatCode="0.0000">
                  <c:v>113.51131945908483</c:v>
                </c:pt>
                <c:pt idx="1934" formatCode="0.0000">
                  <c:v>113.51863204706932</c:v>
                </c:pt>
                <c:pt idx="1935" formatCode="0.0000">
                  <c:v>113.52771361986913</c:v>
                </c:pt>
                <c:pt idx="1936" formatCode="0.0000">
                  <c:v>113.53180709813127</c:v>
                </c:pt>
                <c:pt idx="1937" formatCode="0.0000">
                  <c:v>113.53592994319615</c:v>
                </c:pt>
                <c:pt idx="1938" formatCode="0.0000">
                  <c:v>113.54008214829219</c:v>
                </c:pt>
                <c:pt idx="1939" formatCode="0.0000">
                  <c:v>113.5904630752246</c:v>
                </c:pt>
                <c:pt idx="1940" formatCode="0.0000">
                  <c:v>113.59944942350961</c:v>
                </c:pt>
                <c:pt idx="1941" formatCode="0.0000">
                  <c:v>113.60738117407234</c:v>
                </c:pt>
                <c:pt idx="1942" formatCode="0.0000">
                  <c:v>113.6180796446461</c:v>
                </c:pt>
                <c:pt idx="1943" formatCode="0.0000">
                  <c:v>113.62115536390979</c:v>
                </c:pt>
                <c:pt idx="1944" formatCode="0.0000">
                  <c:v>113.62424063283765</c:v>
                </c:pt>
                <c:pt idx="1945" formatCode="0.0000">
                  <c:v>113.62737213699663</c:v>
                </c:pt>
                <c:pt idx="1946" formatCode="0.0000">
                  <c:v>113.63281679178007</c:v>
                </c:pt>
                <c:pt idx="1947" formatCode="0.0000">
                  <c:v>113.63968044794576</c:v>
                </c:pt>
                <c:pt idx="1948" formatCode="0.0000">
                  <c:v>113.64272196747697</c:v>
                </c:pt>
                <c:pt idx="1949" formatCode="0.0000">
                  <c:v>113.64569037077923</c:v>
                </c:pt>
                <c:pt idx="1950" formatCode="0.0000">
                  <c:v>113.64865912160285</c:v>
                </c:pt>
                <c:pt idx="1951" formatCode="0.0000">
                  <c:v>113.65395144803283</c:v>
                </c:pt>
                <c:pt idx="1952" formatCode="0.0000">
                  <c:v>113.66082029175035</c:v>
                </c:pt>
                <c:pt idx="1953" formatCode="0.0000">
                  <c:v>113.66391987729445</c:v>
                </c:pt>
                <c:pt idx="1954" formatCode="0.0000">
                  <c:v>113.66696437187638</c:v>
                </c:pt>
                <c:pt idx="1955" formatCode="0.0000">
                  <c:v>113.670000093867</c:v>
                </c:pt>
                <c:pt idx="1956" formatCode="0.0000">
                  <c:v>113.6753819158765</c:v>
                </c:pt>
                <c:pt idx="1957" formatCode="0.0000">
                  <c:v>113.68212804513465</c:v>
                </c:pt>
                <c:pt idx="1958" formatCode="0.0000">
                  <c:v>113.68516552857105</c:v>
                </c:pt>
                <c:pt idx="1959" formatCode="0.0000">
                  <c:v>113.68822161163128</c:v>
                </c:pt>
                <c:pt idx="1960" formatCode="0.0000">
                  <c:v>113.68781919513913</c:v>
                </c:pt>
                <c:pt idx="1961" formatCode="0.0000">
                  <c:v>113.69659155549378</c:v>
                </c:pt>
                <c:pt idx="1962" formatCode="0.0000">
                  <c:v>113.69778442473581</c:v>
                </c:pt>
                <c:pt idx="1963" formatCode="0.0000">
                  <c:v>113.70086889570463</c:v>
                </c:pt>
                <c:pt idx="1964" formatCode="0.0000">
                  <c:v>113.70413780037376</c:v>
                </c:pt>
                <c:pt idx="1965" formatCode="0.0000">
                  <c:v>114.58441681645964</c:v>
                </c:pt>
                <c:pt idx="1966" formatCode="0.0000">
                  <c:v>114.5913211111267</c:v>
                </c:pt>
                <c:pt idx="1967" formatCode="0.0000">
                  <c:v>114.59869002665232</c:v>
                </c:pt>
                <c:pt idx="1968" formatCode="0.0000">
                  <c:v>114.60223953772244</c:v>
                </c:pt>
                <c:pt idx="1969" formatCode="0.0000">
                  <c:v>114.6057492638604</c:v>
                </c:pt>
                <c:pt idx="1970" formatCode="0.0000">
                  <c:v>114.61152859887819</c:v>
                </c:pt>
                <c:pt idx="1971" formatCode="0.0000">
                  <c:v>114.61799613644293</c:v>
                </c:pt>
                <c:pt idx="1972" formatCode="0.0000">
                  <c:v>114.62508956535051</c:v>
                </c:pt>
                <c:pt idx="1973" formatCode="0.0000">
                  <c:v>114.62855146597806</c:v>
                </c:pt>
                <c:pt idx="1974" formatCode="0.0000">
                  <c:v>114.63203390146404</c:v>
                </c:pt>
                <c:pt idx="1975" formatCode="0.0000">
                  <c:v>114.63552679769755</c:v>
                </c:pt>
                <c:pt idx="1976" formatCode="0.0000">
                  <c:v>114.64220138129623</c:v>
                </c:pt>
                <c:pt idx="1977" formatCode="0.0000">
                  <c:v>114.64956170020386</c:v>
                </c:pt>
                <c:pt idx="1978" formatCode="0.0000">
                  <c:v>114.65306672674242</c:v>
                </c:pt>
                <c:pt idx="1979" formatCode="0.0000">
                  <c:v>114.656521818157</c:v>
                </c:pt>
                <c:pt idx="1980" formatCode="0.0000">
                  <c:v>114.65998738188135</c:v>
                </c:pt>
                <c:pt idx="1981" formatCode="0.0000">
                  <c:v>114.66650641299626</c:v>
                </c:pt>
                <c:pt idx="1982" formatCode="0.0000">
                  <c:v>114.67365110713052</c:v>
                </c:pt>
                <c:pt idx="1983" formatCode="0.0000">
                  <c:v>114.6769907540906</c:v>
                </c:pt>
                <c:pt idx="1984" formatCode="0.0000">
                  <c:v>114.68035021417494</c:v>
                </c:pt>
                <c:pt idx="1985" formatCode="0.0000">
                  <c:v>114.68375029564335</c:v>
                </c:pt>
                <c:pt idx="1986" formatCode="0.0000">
                  <c:v>114.69033032085301</c:v>
                </c:pt>
                <c:pt idx="1987" formatCode="0.0000">
                  <c:v>114.69769511443656</c:v>
                </c:pt>
                <c:pt idx="1988" formatCode="0.0000">
                  <c:v>114.70132862986418</c:v>
                </c:pt>
                <c:pt idx="1989" formatCode="0.0000">
                  <c:v>114.70482168082536</c:v>
                </c:pt>
                <c:pt idx="1990" formatCode="0.0000">
                  <c:v>115.16157427109692</c:v>
                </c:pt>
                <c:pt idx="1991" formatCode="0.0000">
                  <c:v>115.16321927129118</c:v>
                </c:pt>
                <c:pt idx="1992" formatCode="0.0000">
                  <c:v>115.16623443730001</c:v>
                </c:pt>
                <c:pt idx="1993" formatCode="0.0000">
                  <c:v>115.16726061534357</c:v>
                </c:pt>
                <c:pt idx="1994" formatCode="0.0000">
                  <c:v>115.16845443847774</c:v>
                </c:pt>
                <c:pt idx="1995" formatCode="0.0000">
                  <c:v>115.16964072452787</c:v>
                </c:pt>
                <c:pt idx="1996" formatCode="0.0000">
                  <c:v>115.17105094229241</c:v>
                </c:pt>
                <c:pt idx="1997" formatCode="0.0000">
                  <c:v>115.17459028630614</c:v>
                </c:pt>
                <c:pt idx="1998" formatCode="0.0000">
                  <c:v>115.17584094962416</c:v>
                </c:pt>
                <c:pt idx="1999" formatCode="0.0000">
                  <c:v>115.17709216251883</c:v>
                </c:pt>
                <c:pt idx="2000" formatCode="0.0000">
                  <c:v>115.17828850817369</c:v>
                </c:pt>
                <c:pt idx="2001" formatCode="0.0000">
                  <c:v>115.17954553805355</c:v>
                </c:pt>
                <c:pt idx="2002" formatCode="0.0000">
                  <c:v>115.18299190657156</c:v>
                </c:pt>
                <c:pt idx="2003" formatCode="0.0000">
                  <c:v>115.18418270002711</c:v>
                </c:pt>
                <c:pt idx="2004" formatCode="0.0000">
                  <c:v>115.18536954753056</c:v>
                </c:pt>
                <c:pt idx="2005" formatCode="0.0000">
                  <c:v>115.18655213769995</c:v>
                </c:pt>
                <c:pt idx="2006" formatCode="0.0000">
                  <c:v>115.18793620717874</c:v>
                </c:pt>
                <c:pt idx="2007" formatCode="0.0000">
                  <c:v>115.19142742346369</c:v>
                </c:pt>
                <c:pt idx="2008" formatCode="0.0000">
                  <c:v>115.19262723946315</c:v>
                </c:pt>
                <c:pt idx="2009" formatCode="0.0000">
                  <c:v>115.19382737312034</c:v>
                </c:pt>
                <c:pt idx="2010" formatCode="0.0000">
                  <c:v>115.19514528014587</c:v>
                </c:pt>
                <c:pt idx="2011" formatCode="0.0000">
                  <c:v>115.19730565405621</c:v>
                </c:pt>
                <c:pt idx="2012" formatCode="0.0000">
                  <c:v>115.20139416726394</c:v>
                </c:pt>
                <c:pt idx="2013" formatCode="0.0000">
                  <c:v>115.20294890361929</c:v>
                </c:pt>
                <c:pt idx="2014" formatCode="0.0000">
                  <c:v>115.20450402893377</c:v>
                </c:pt>
                <c:pt idx="2015" formatCode="0.0000">
                  <c:v>115.2060595449596</c:v>
                </c:pt>
                <c:pt idx="2016" formatCode="0.0000">
                  <c:v>115.2082085963212</c:v>
                </c:pt>
                <c:pt idx="2017" formatCode="0.0000">
                  <c:v>115.21231574716475</c:v>
                </c:pt>
                <c:pt idx="2018" formatCode="0.0000">
                  <c:v>115.21388107857031</c:v>
                </c:pt>
                <c:pt idx="2019" formatCode="0.0000">
                  <c:v>115.21544682001948</c:v>
                </c:pt>
                <c:pt idx="2020" formatCode="0.0000">
                  <c:v>115.21701293390545</c:v>
                </c:pt>
                <c:pt idx="2021" formatCode="0.0000">
                  <c:v>115.21916816992407</c:v>
                </c:pt>
                <c:pt idx="2022" formatCode="0.0000">
                  <c:v>115.22301841231891</c:v>
                </c:pt>
                <c:pt idx="2023" formatCode="0.0000">
                  <c:v>115.22484034390426</c:v>
                </c:pt>
                <c:pt idx="2024" formatCode="0.0000">
                  <c:v>115.22666947137982</c:v>
                </c:pt>
                <c:pt idx="2025" formatCode="0.0000">
                  <c:v>115.22849902024785</c:v>
                </c:pt>
                <c:pt idx="2026" formatCode="0.0000">
                  <c:v>115.23149900211772</c:v>
                </c:pt>
                <c:pt idx="2027" formatCode="0.0000">
                  <c:v>115.23582016276302</c:v>
                </c:pt>
                <c:pt idx="2028" formatCode="0.0000">
                  <c:v>115.23765182520344</c:v>
                </c:pt>
                <c:pt idx="2029" formatCode="0.0000">
                  <c:v>115.23949229921891</c:v>
                </c:pt>
                <c:pt idx="2030" formatCode="0.0000">
                  <c:v>115.24134998502771</c:v>
                </c:pt>
                <c:pt idx="2031" formatCode="0.0000">
                  <c:v>115.24456941313504</c:v>
                </c:pt>
                <c:pt idx="2032" formatCode="0.0000">
                  <c:v>115.24900959962751</c:v>
                </c:pt>
                <c:pt idx="2033" formatCode="0.0000">
                  <c:v>115.25088625279093</c:v>
                </c:pt>
                <c:pt idx="2034" formatCode="0.0000">
                  <c:v>115.25274653184596</c:v>
                </c:pt>
                <c:pt idx="2035" formatCode="0.0000">
                  <c:v>115.25460725445168</c:v>
                </c:pt>
                <c:pt idx="2036" formatCode="0.0000">
                  <c:v>115.25767902249942</c:v>
                </c:pt>
                <c:pt idx="2037" formatCode="0.0000">
                  <c:v>115.26206736682474</c:v>
                </c:pt>
                <c:pt idx="2038" formatCode="0.0000">
                  <c:v>115.26394704524236</c:v>
                </c:pt>
                <c:pt idx="2039" formatCode="0.0000">
                  <c:v>115.26581874634871</c:v>
                </c:pt>
                <c:pt idx="2040" formatCode="0.0000">
                  <c:v>123.72653488838618</c:v>
                </c:pt>
                <c:pt idx="2041" formatCode="0.0000">
                  <c:v>123.72685565858717</c:v>
                </c:pt>
                <c:pt idx="2042" formatCode="0.0000">
                  <c:v>123.72877796739755</c:v>
                </c:pt>
                <c:pt idx="2043" formatCode="0.0000">
                  <c:v>123.72934318323622</c:v>
                </c:pt>
                <c:pt idx="2044" formatCode="0.0000">
                  <c:v>123.72989725776615</c:v>
                </c:pt>
                <c:pt idx="2045" formatCode="0.0000">
                  <c:v>123.73044011384032</c:v>
                </c:pt>
                <c:pt idx="2046" formatCode="0.0000">
                  <c:v>123.73074875526264</c:v>
                </c:pt>
                <c:pt idx="2047" formatCode="0.0000">
                  <c:v>123.73307474149296</c:v>
                </c:pt>
                <c:pt idx="2048" formatCode="0.0000">
                  <c:v>123.73376813123194</c:v>
                </c:pt>
                <c:pt idx="2049" formatCode="0.0000">
                  <c:v>123.73447986392199</c:v>
                </c:pt>
                <c:pt idx="2050" formatCode="0.0000">
                  <c:v>123.73517985019538</c:v>
                </c:pt>
                <c:pt idx="2051" formatCode="0.0000">
                  <c:v>123.73564264710815</c:v>
                </c:pt>
                <c:pt idx="2052" formatCode="0.0000">
                  <c:v>123.73797215861224</c:v>
                </c:pt>
                <c:pt idx="2053" formatCode="0.0000">
                  <c:v>123.73867971256524</c:v>
                </c:pt>
                <c:pt idx="2054" formatCode="0.0000">
                  <c:v>123.73940559419071</c:v>
                </c:pt>
                <c:pt idx="2055" formatCode="0.0000">
                  <c:v>123.74012580785761</c:v>
                </c:pt>
                <c:pt idx="2056" formatCode="0.0000">
                  <c:v>123.74065090530679</c:v>
                </c:pt>
                <c:pt idx="2057" formatCode="0.0000">
                  <c:v>123.74299461552975</c:v>
                </c:pt>
                <c:pt idx="2058" formatCode="0.0000">
                  <c:v>123.7437187224002</c:v>
                </c:pt>
                <c:pt idx="2059" formatCode="0.0000">
                  <c:v>123.7444371774</c:v>
                </c:pt>
                <c:pt idx="2060" formatCode="0.0000">
                  <c:v>123.74516191656531</c:v>
                </c:pt>
                <c:pt idx="2061" formatCode="0.0000">
                  <c:v>123.74568203784865</c:v>
                </c:pt>
                <c:pt idx="2062" formatCode="0.0000">
                  <c:v>123.74803910728996</c:v>
                </c:pt>
                <c:pt idx="2063" formatCode="0.0000">
                  <c:v>123.74876202700145</c:v>
                </c:pt>
                <c:pt idx="2064" formatCode="0.0000">
                  <c:v>123.74949130592852</c:v>
                </c:pt>
                <c:pt idx="2065" formatCode="0.0000">
                  <c:v>123.75003415624968</c:v>
                </c:pt>
                <c:pt idx="2066" formatCode="0.0000">
                  <c:v>123.75325202740082</c:v>
                </c:pt>
                <c:pt idx="2067" formatCode="0.0000">
                  <c:v>123.75395890654961</c:v>
                </c:pt>
                <c:pt idx="2068" formatCode="0.0000">
                  <c:v>123.75465998132817</c:v>
                </c:pt>
                <c:pt idx="2069" formatCode="0.0000">
                  <c:v>123.75534695077633</c:v>
                </c:pt>
                <c:pt idx="2070" formatCode="0.0000">
                  <c:v>123.75574565319532</c:v>
                </c:pt>
                <c:pt idx="2071" formatCode="0.0000">
                  <c:v>123.75806231166138</c:v>
                </c:pt>
                <c:pt idx="2072" formatCode="0.0000">
                  <c:v>123.75874572348393</c:v>
                </c:pt>
                <c:pt idx="2073" formatCode="0.0000">
                  <c:v>123.75942944456449</c:v>
                </c:pt>
                <c:pt idx="2074" formatCode="0.0000">
                  <c:v>123.76019846473018</c:v>
                </c:pt>
                <c:pt idx="2075" formatCode="0.0000">
                  <c:v>123.76153658164313</c:v>
                </c:pt>
                <c:pt idx="2076" formatCode="0.0000">
                  <c:v>123.76439271790774</c:v>
                </c:pt>
                <c:pt idx="2077" formatCode="0.0000">
                  <c:v>123.76540053649998</c:v>
                </c:pt>
                <c:pt idx="2078" formatCode="0.0000">
                  <c:v>123.76639273837986</c:v>
                </c:pt>
                <c:pt idx="2079" formatCode="0.0000">
                  <c:v>123.76747351234481</c:v>
                </c:pt>
                <c:pt idx="2080" formatCode="0.0000">
                  <c:v>123.76893660355377</c:v>
                </c:pt>
                <c:pt idx="2081" formatCode="0.0000">
                  <c:v>123.77185016136556</c:v>
                </c:pt>
                <c:pt idx="2082" formatCode="0.0000">
                  <c:v>123.77295195504527</c:v>
                </c:pt>
                <c:pt idx="2083" formatCode="0.0000">
                  <c:v>123.77405418267529</c:v>
                </c:pt>
                <c:pt idx="2084" formatCode="0.0000">
                  <c:v>123.76455907671435</c:v>
                </c:pt>
                <c:pt idx="2085" formatCode="0.0000">
                  <c:v>123.76597970636978</c:v>
                </c:pt>
                <c:pt idx="2086" formatCode="0.0000">
                  <c:v>123.77040611089625</c:v>
                </c:pt>
                <c:pt idx="2087" formatCode="0.0000">
                  <c:v>123.77204300369419</c:v>
                </c:pt>
                <c:pt idx="2088" formatCode="0.0000">
                  <c:v>123.77364496032763</c:v>
                </c:pt>
                <c:pt idx="2089" formatCode="0.0000">
                  <c:v>123.77525753992917</c:v>
                </c:pt>
                <c:pt idx="2090" formatCode="0.0000">
                  <c:v>123.77912858541835</c:v>
                </c:pt>
                <c:pt idx="2091" formatCode="0.0000">
                  <c:v>123.78380108743794</c:v>
                </c:pt>
                <c:pt idx="2092" formatCode="0.0000">
                  <c:v>123.78576738486116</c:v>
                </c:pt>
                <c:pt idx="2093" formatCode="0.0000">
                  <c:v>123.78770055630663</c:v>
                </c:pt>
                <c:pt idx="2094" formatCode="0.0000">
                  <c:v>123.78980730990745</c:v>
                </c:pt>
                <c:pt idx="2095" formatCode="0.0000">
                  <c:v>123.79356296254591</c:v>
                </c:pt>
                <c:pt idx="2096" formatCode="0.0000">
                  <c:v>123.79848816575161</c:v>
                </c:pt>
                <c:pt idx="2097" formatCode="0.0000">
                  <c:v>123.80142892388788</c:v>
                </c:pt>
                <c:pt idx="2098" formatCode="0.0000">
                  <c:v>123.8049253552514</c:v>
                </c:pt>
                <c:pt idx="2099" formatCode="0.0000">
                  <c:v>123.80873207161589</c:v>
                </c:pt>
                <c:pt idx="2100" formatCode="0.0000">
                  <c:v>123.81354784927292</c:v>
                </c:pt>
                <c:pt idx="2101" formatCode="0.0000">
                  <c:v>123.81579062818935</c:v>
                </c:pt>
                <c:pt idx="2102" formatCode="0.0000">
                  <c:v>123.81802516261462</c:v>
                </c:pt>
                <c:pt idx="2103" formatCode="0.0000">
                  <c:v>123.82008866270047</c:v>
                </c:pt>
                <c:pt idx="2104" formatCode="0.0000">
                  <c:v>123.82413104894614</c:v>
                </c:pt>
                <c:pt idx="2105" formatCode="0.0000">
                  <c:v>123.82898377426896</c:v>
                </c:pt>
                <c:pt idx="2106" formatCode="0.0000">
                  <c:v>123.8312152018424</c:v>
                </c:pt>
                <c:pt idx="2107" formatCode="0.0000">
                  <c:v>123.83343776626472</c:v>
                </c:pt>
                <c:pt idx="2108" formatCode="0.0000">
                  <c:v>123.84242094583109</c:v>
                </c:pt>
                <c:pt idx="2109" formatCode="0.0000">
                  <c:v>123.84944412090468</c:v>
                </c:pt>
                <c:pt idx="2110" formatCode="0.0000">
                  <c:v>123.85208806035138</c:v>
                </c:pt>
                <c:pt idx="2111" formatCode="0.0000">
                  <c:v>127.61332960645535</c:v>
                </c:pt>
                <c:pt idx="2112" formatCode="0.0000">
                  <c:v>127.61589789618759</c:v>
                </c:pt>
                <c:pt idx="2113" formatCode="0.0000">
                  <c:v>127.62042961152031</c:v>
                </c:pt>
                <c:pt idx="2114" formatCode="0.0000">
                  <c:v>127.62221893478234</c:v>
                </c:pt>
                <c:pt idx="2115" formatCode="0.0000">
                  <c:v>127.62403268520328</c:v>
                </c:pt>
                <c:pt idx="2116" formatCode="0.0000">
                  <c:v>127.62582336254999</c:v>
                </c:pt>
                <c:pt idx="2117" formatCode="0.0000">
                  <c:v>127.62843850735254</c:v>
                </c:pt>
                <c:pt idx="2118" formatCode="0.0000">
                  <c:v>127.63299030253788</c:v>
                </c:pt>
                <c:pt idx="2119" formatCode="0.0000">
                  <c:v>127.63477611730313</c:v>
                </c:pt>
                <c:pt idx="2120" formatCode="0.0000">
                  <c:v>127.63656254878231</c:v>
                </c:pt>
                <c:pt idx="2121" formatCode="0.0000">
                  <c:v>127.63854875931082</c:v>
                </c:pt>
                <c:pt idx="2122" formatCode="0.0000">
                  <c:v>127.64246737658462</c:v>
                </c:pt>
                <c:pt idx="2123" formatCode="0.0000">
                  <c:v>127.64854409855009</c:v>
                </c:pt>
                <c:pt idx="2124" formatCode="0.0000">
                  <c:v>127.65064125087402</c:v>
                </c:pt>
                <c:pt idx="2125" formatCode="0.0000">
                  <c:v>127.65306155249864</c:v>
                </c:pt>
                <c:pt idx="2126" formatCode="0.0000">
                  <c:v>127.65741053298156</c:v>
                </c:pt>
                <c:pt idx="2127" formatCode="0.0000">
                  <c:v>127.66282234478115</c:v>
                </c:pt>
                <c:pt idx="2128" formatCode="0.0000">
                  <c:v>127.66525502279356</c:v>
                </c:pt>
                <c:pt idx="2129" formatCode="0.0000">
                  <c:v>127.66768005011045</c:v>
                </c:pt>
                <c:pt idx="2130" formatCode="0.0000">
                  <c:v>127.67009384148473</c:v>
                </c:pt>
                <c:pt idx="2131" formatCode="0.0000">
                  <c:v>127.67426930252417</c:v>
                </c:pt>
                <c:pt idx="2132" formatCode="0.0000">
                  <c:v>127.67965078802781</c:v>
                </c:pt>
                <c:pt idx="2133" formatCode="0.0000">
                  <c:v>127.68204312042506</c:v>
                </c:pt>
                <c:pt idx="2134" formatCode="0.0000">
                  <c:v>127.68462275706898</c:v>
                </c:pt>
                <c:pt idx="2135" formatCode="0.0000">
                  <c:v>127.68719453957</c:v>
                </c:pt>
                <c:pt idx="2136" formatCode="0.0000">
                  <c:v>127.69190399836565</c:v>
                </c:pt>
                <c:pt idx="2137" formatCode="0.0000">
                  <c:v>127.69741044295692</c:v>
                </c:pt>
                <c:pt idx="2138" formatCode="0.0000">
                  <c:v>127.69999527442084</c:v>
                </c:pt>
                <c:pt idx="2139" formatCode="0.0000">
                  <c:v>127.70257026072393</c:v>
                </c:pt>
                <c:pt idx="2140" formatCode="0.0000">
                  <c:v>127.70514029867105</c:v>
                </c:pt>
                <c:pt idx="2141" formatCode="0.0000">
                  <c:v>127.70990393393407</c:v>
                </c:pt>
                <c:pt idx="2142" formatCode="0.0000">
                  <c:v>127.7154206379403</c:v>
                </c:pt>
                <c:pt idx="2143" formatCode="0.0000">
                  <c:v>127.71798336119413</c:v>
                </c:pt>
                <c:pt idx="2144" formatCode="0.0000">
                  <c:v>127.7205497028077</c:v>
                </c:pt>
                <c:pt idx="2145" formatCode="0.0000">
                  <c:v>127.72313082249561</c:v>
                </c:pt>
                <c:pt idx="2146" formatCode="0.0000">
                  <c:v>127.72800924078125</c:v>
                </c:pt>
                <c:pt idx="2147" formatCode="0.0000">
                  <c:v>127.73154629622145</c:v>
                </c:pt>
                <c:pt idx="2148" formatCode="0.0000">
                  <c:v>127.73419968074822</c:v>
                </c:pt>
                <c:pt idx="2149" formatCode="0.0000">
                  <c:v>127.73706535373159</c:v>
                </c:pt>
                <c:pt idx="2150" formatCode="0.0000">
                  <c:v>127.73993200585298</c:v>
                </c:pt>
                <c:pt idx="2151" formatCode="0.0000">
                  <c:v>127.74500472679591</c:v>
                </c:pt>
                <c:pt idx="2152" formatCode="0.0000">
                  <c:v>127.75141521786529</c:v>
                </c:pt>
                <c:pt idx="2153" formatCode="0.0000">
                  <c:v>127.75429452553479</c:v>
                </c:pt>
                <c:pt idx="2154" formatCode="0.0000">
                  <c:v>127.75719193985668</c:v>
                </c:pt>
                <c:pt idx="2155" formatCode="0.0000">
                  <c:v>127.76007284904279</c:v>
                </c:pt>
                <c:pt idx="2156" formatCode="0.0000">
                  <c:v>127.76510583482738</c:v>
                </c:pt>
                <c:pt idx="2157" formatCode="0.0000">
                  <c:v>127.77152124395477</c:v>
                </c:pt>
                <c:pt idx="2158" formatCode="0.0000">
                  <c:v>127.77447431335085</c:v>
                </c:pt>
                <c:pt idx="2159" formatCode="0.0000">
                  <c:v>127.77741066353532</c:v>
                </c:pt>
                <c:pt idx="2160" formatCode="0.0000">
                  <c:v>127.78036996426219</c:v>
                </c:pt>
                <c:pt idx="2161" formatCode="0.0000">
                  <c:v>127.7868355273333</c:v>
                </c:pt>
                <c:pt idx="2162" formatCode="0.0000">
                  <c:v>127.79510430347629</c:v>
                </c:pt>
                <c:pt idx="2163" formatCode="0.0000">
                  <c:v>127.79806372504896</c:v>
                </c:pt>
                <c:pt idx="2164" formatCode="0.0000">
                  <c:v>127.80133188456449</c:v>
                </c:pt>
                <c:pt idx="2165" formatCode="0.0000">
                  <c:v>127.8076288560319</c:v>
                </c:pt>
                <c:pt idx="2166" formatCode="0.0000">
                  <c:v>127.81489484636374</c:v>
                </c:pt>
                <c:pt idx="2167" formatCode="0.0000">
                  <c:v>127.81828614506499</c:v>
                </c:pt>
                <c:pt idx="2168" formatCode="0.0000">
                  <c:v>127.821661281427</c:v>
                </c:pt>
                <c:pt idx="2169" formatCode="0.0000">
                  <c:v>127.82498841168592</c:v>
                </c:pt>
                <c:pt idx="2170" formatCode="0.0000">
                  <c:v>127.83115412755079</c:v>
                </c:pt>
                <c:pt idx="2171" formatCode="0.0000">
                  <c:v>127.8383418730991</c:v>
                </c:pt>
                <c:pt idx="2172" formatCode="0.0000">
                  <c:v>127.84171186127344</c:v>
                </c:pt>
                <c:pt idx="2173" formatCode="0.0000">
                  <c:v>127.84508736038143</c:v>
                </c:pt>
                <c:pt idx="2174" formatCode="0.0000">
                  <c:v>127.848469990155</c:v>
                </c:pt>
                <c:pt idx="2175" formatCode="0.0000">
                  <c:v>127.85475693525889</c:v>
                </c:pt>
                <c:pt idx="2176" formatCode="0.0000">
                  <c:v>127.8618213884602</c:v>
                </c:pt>
                <c:pt idx="2177" formatCode="0.0000">
                  <c:v>127.86555677811545</c:v>
                </c:pt>
                <c:pt idx="2178" formatCode="0.0000">
                  <c:v>127.86933539832921</c:v>
                </c:pt>
                <c:pt idx="2179" formatCode="0.0000">
                  <c:v>127.87309116380648</c:v>
                </c:pt>
                <c:pt idx="2180" formatCode="0.0000">
                  <c:v>127.88054801445021</c:v>
                </c:pt>
                <c:pt idx="2181" formatCode="0.0000">
                  <c:v>127.88815938055116</c:v>
                </c:pt>
                <c:pt idx="2182" formatCode="0.0000">
                  <c:v>127.89192162250393</c:v>
                </c:pt>
                <c:pt idx="2183" formatCode="0.0000">
                  <c:v>127.89569425061205</c:v>
                </c:pt>
                <c:pt idx="2184" formatCode="0.0000">
                  <c:v>127.8994426710798</c:v>
                </c:pt>
                <c:pt idx="2185" formatCode="0.0000">
                  <c:v>127.90698482225089</c:v>
                </c:pt>
                <c:pt idx="2186" formatCode="0.0000">
                  <c:v>127.91467534935946</c:v>
                </c:pt>
                <c:pt idx="2187" formatCode="0.0000">
                  <c:v>127.91855221236462</c:v>
                </c:pt>
                <c:pt idx="2188" formatCode="0.0000">
                  <c:v>127.9225186745669</c:v>
                </c:pt>
                <c:pt idx="2189" formatCode="0.0000">
                  <c:v>130.10075736500596</c:v>
                </c:pt>
                <c:pt idx="2190" formatCode="0.0000">
                  <c:v>130.10825824051221</c:v>
                </c:pt>
                <c:pt idx="2191" formatCode="0.0000">
                  <c:v>130.11407877336757</c:v>
                </c:pt>
                <c:pt idx="2192" formatCode="0.0000">
                  <c:v>130.11677927535214</c:v>
                </c:pt>
                <c:pt idx="2193" formatCode="0.0000">
                  <c:v>130.11938607846434</c:v>
                </c:pt>
                <c:pt idx="2194" formatCode="0.0000">
                  <c:v>130.12483579598486</c:v>
                </c:pt>
                <c:pt idx="2195" formatCode="0.0000">
                  <c:v>130.12956938292007</c:v>
                </c:pt>
                <c:pt idx="2196" formatCode="0.0000">
                  <c:v>130.1321967884123</c:v>
                </c:pt>
                <c:pt idx="2197" formatCode="0.0000">
                  <c:v>130.13596317929071</c:v>
                </c:pt>
                <c:pt idx="2198" formatCode="0.0000">
                  <c:v>130.13862995420348</c:v>
                </c:pt>
              </c:numCache>
            </c:numRef>
          </c:val>
          <c:smooth val="0"/>
          <c:extLst xmlns:c16r2="http://schemas.microsoft.com/office/drawing/2015/06/chart">
            <c:ext xmlns:c16="http://schemas.microsoft.com/office/drawing/2014/chart" uri="{C3380CC4-5D6E-409C-BE32-E72D297353CC}">
              <c16:uniqueId val="{00000002-1492-482B-A191-7CBFDE58878B}"/>
            </c:ext>
          </c:extLst>
        </c:ser>
        <c:ser>
          <c:idx val="3"/>
          <c:order val="3"/>
          <c:tx>
            <c:strRef>
              <c:f>Indices!$E$1</c:f>
              <c:strCache>
                <c:ptCount val="1"/>
                <c:pt idx="0">
                  <c:v>Energía</c:v>
                </c:pt>
              </c:strCache>
            </c:strRef>
          </c:tx>
          <c:spPr>
            <a:ln w="31750" cap="rnd">
              <a:solidFill>
                <a:schemeClr val="accent4"/>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Indices!$E$2:$E$2200</c:f>
              <c:numCache>
                <c:formatCode>General</c:formatCode>
                <c:ptCount val="2199"/>
                <c:pt idx="1121" formatCode="0.0000">
                  <c:v>100</c:v>
                </c:pt>
                <c:pt idx="1122" formatCode="0.0000">
                  <c:v>100.03544617507998</c:v>
                </c:pt>
                <c:pt idx="1123" formatCode="0.0000">
                  <c:v>100.04726619108999</c:v>
                </c:pt>
                <c:pt idx="1124" formatCode="0.0000">
                  <c:v>100.05914234036</c:v>
                </c:pt>
                <c:pt idx="1125" formatCode="0.0000">
                  <c:v>100.07102004555</c:v>
                </c:pt>
                <c:pt idx="1126" formatCode="0.0000">
                  <c:v>100.08284470186001</c:v>
                </c:pt>
                <c:pt idx="1127" formatCode="0.0000">
                  <c:v>100.11832329861001</c:v>
                </c:pt>
                <c:pt idx="1128" formatCode="0.0000">
                  <c:v>100.14198495319</c:v>
                </c:pt>
                <c:pt idx="1129" formatCode="0.0000">
                  <c:v>100.15381886722999</c:v>
                </c:pt>
                <c:pt idx="1130" formatCode="0.0000">
                  <c:v>100.16565432502</c:v>
                </c:pt>
                <c:pt idx="1131" formatCode="0.0000">
                  <c:v>100.20116533025001</c:v>
                </c:pt>
                <c:pt idx="1132" formatCode="0.0000">
                  <c:v>100.22495795915999</c:v>
                </c:pt>
                <c:pt idx="1133" formatCode="0.0000">
                  <c:v>100.23680269649</c:v>
                </c:pt>
                <c:pt idx="1134" formatCode="0.0000">
                  <c:v>100.24862162849</c:v>
                </c:pt>
                <c:pt idx="1135" formatCode="0.0000">
                  <c:v>100.28400097829</c:v>
                </c:pt>
                <c:pt idx="1136" formatCode="0.0000">
                  <c:v>100.29579869035999</c:v>
                </c:pt>
                <c:pt idx="1137" formatCode="0.0000">
                  <c:v>100.30757056730999</c:v>
                </c:pt>
                <c:pt idx="1138" formatCode="0.0000">
                  <c:v>100.31931659912998</c:v>
                </c:pt>
                <c:pt idx="1139" formatCode="0.0000">
                  <c:v>100.33103677577996</c:v>
                </c:pt>
                <c:pt idx="1140" formatCode="0.0000">
                  <c:v>100.36653037585998</c:v>
                </c:pt>
                <c:pt idx="1141" formatCode="0.0000">
                  <c:v>100.37836619586997</c:v>
                </c:pt>
                <c:pt idx="1142" formatCode="0.0000">
                  <c:v>100.39020355645998</c:v>
                </c:pt>
                <c:pt idx="1143" formatCode="0.0000">
                  <c:v>100.40204245781999</c:v>
                </c:pt>
                <c:pt idx="1144" formatCode="0.0000">
                  <c:v>100.41388290012998</c:v>
                </c:pt>
                <c:pt idx="1145" formatCode="0.0000">
                  <c:v>100.44949105553998</c:v>
                </c:pt>
                <c:pt idx="1146" formatCode="0.0000">
                  <c:v>100.46133767330998</c:v>
                </c:pt>
                <c:pt idx="1147" formatCode="0.0000">
                  <c:v>100.47318583299997</c:v>
                </c:pt>
                <c:pt idx="1148" formatCode="0.0000">
                  <c:v>100.48503553481996</c:v>
                </c:pt>
                <c:pt idx="1149" formatCode="0.0000">
                  <c:v>100.49688677893995</c:v>
                </c:pt>
                <c:pt idx="1150" formatCode="0.0000">
                  <c:v>100.53244513879996</c:v>
                </c:pt>
                <c:pt idx="1151" formatCode="0.0000">
                  <c:v>100.54427511753997</c:v>
                </c:pt>
                <c:pt idx="1152" formatCode="0.0000">
                  <c:v>100.55607919332996</c:v>
                </c:pt>
                <c:pt idx="1153" formatCode="0.0000">
                  <c:v>100.56785735608995</c:v>
                </c:pt>
                <c:pt idx="1154" formatCode="0.0000">
                  <c:v>100.57969193439997</c:v>
                </c:pt>
                <c:pt idx="1155" formatCode="0.0000">
                  <c:v>100.62714619414999</c:v>
                </c:pt>
                <c:pt idx="1156" formatCode="0.0000">
                  <c:v>100.63901593525996</c:v>
                </c:pt>
                <c:pt idx="1157" formatCode="0.0000">
                  <c:v>100.65088722117996</c:v>
                </c:pt>
                <c:pt idx="1158" formatCode="0.0000">
                  <c:v>100.66276005209996</c:v>
                </c:pt>
                <c:pt idx="1159" formatCode="0.0000">
                  <c:v>100.69838318046997</c:v>
                </c:pt>
                <c:pt idx="1160" formatCode="0.0000">
                  <c:v>100.71023470881997</c:v>
                </c:pt>
                <c:pt idx="1161" formatCode="0.0000">
                  <c:v>100.72208777627995</c:v>
                </c:pt>
                <c:pt idx="1162" formatCode="0.0000">
                  <c:v>100.73394238303996</c:v>
                </c:pt>
                <c:pt idx="1163" formatCode="0.0000">
                  <c:v>100.74579852928996</c:v>
                </c:pt>
                <c:pt idx="1164" formatCode="0.0000">
                  <c:v>100.78137158709997</c:v>
                </c:pt>
                <c:pt idx="1165" formatCode="0.0000">
                  <c:v>100.79323389265997</c:v>
                </c:pt>
                <c:pt idx="1166" formatCode="0.0000">
                  <c:v>100.80509773867996</c:v>
                </c:pt>
                <c:pt idx="1167" formatCode="0.0000">
                  <c:v>100.81696312534996</c:v>
                </c:pt>
                <c:pt idx="1168" formatCode="0.0000">
                  <c:v>100.82883005285994</c:v>
                </c:pt>
                <c:pt idx="1169" formatCode="0.0000">
                  <c:v>100.86451802350996</c:v>
                </c:pt>
                <c:pt idx="1170" formatCode="0.0000">
                  <c:v>100.87641865800995</c:v>
                </c:pt>
                <c:pt idx="1171" formatCode="0.0000">
                  <c:v>100.88832084118992</c:v>
                </c:pt>
                <c:pt idx="1172" formatCode="0.0000">
                  <c:v>100.90025211211993</c:v>
                </c:pt>
                <c:pt idx="1173" formatCode="0.0000">
                  <c:v>100.91221248134991</c:v>
                </c:pt>
                <c:pt idx="1174" formatCode="0.0000">
                  <c:v>100.9172239330417</c:v>
                </c:pt>
                <c:pt idx="1175" formatCode="0.0000">
                  <c:v>100.94160376722937</c:v>
                </c:pt>
                <c:pt idx="1176" formatCode="0.0000">
                  <c:v>100.95369856322682</c:v>
                </c:pt>
                <c:pt idx="1177" formatCode="0.0000">
                  <c:v>100.96579492201954</c:v>
                </c:pt>
                <c:pt idx="1178" formatCode="0.0000">
                  <c:v>100.97786517728402</c:v>
                </c:pt>
                <c:pt idx="1179" formatCode="0.0000">
                  <c:v>101.01001313154792</c:v>
                </c:pt>
                <c:pt idx="1180" formatCode="0.0000">
                  <c:v>101.02073282408995</c:v>
                </c:pt>
                <c:pt idx="1181" formatCode="0.0000">
                  <c:v>101.03145375298507</c:v>
                </c:pt>
                <c:pt idx="1182" formatCode="0.0000">
                  <c:v>101.0421482330144</c:v>
                </c:pt>
                <c:pt idx="1183" formatCode="0.0000">
                  <c:v>101.05284394349007</c:v>
                </c:pt>
                <c:pt idx="1184" formatCode="0.0000">
                  <c:v>101.09607477182789</c:v>
                </c:pt>
                <c:pt idx="1185" formatCode="0.0000">
                  <c:v>101.10680438900197</c:v>
                </c:pt>
                <c:pt idx="1186" formatCode="0.0000">
                  <c:v>101.11753524362808</c:v>
                </c:pt>
                <c:pt idx="1187" formatCode="0.0000">
                  <c:v>101.12826733584357</c:v>
                </c:pt>
                <c:pt idx="1188" formatCode="0.0000">
                  <c:v>101.16046732565889</c:v>
                </c:pt>
                <c:pt idx="1189" formatCode="0.0000">
                  <c:v>101.17123127037242</c:v>
                </c:pt>
                <c:pt idx="1190" formatCode="0.0000">
                  <c:v>101.1820796343962</c:v>
                </c:pt>
                <c:pt idx="1191" formatCode="0.0000">
                  <c:v>101.23660505143137</c:v>
                </c:pt>
                <c:pt idx="1192" formatCode="0.0000">
                  <c:v>101.24735005166339</c:v>
                </c:pt>
                <c:pt idx="1193" formatCode="0.0000">
                  <c:v>101.25809629112199</c:v>
                </c:pt>
                <c:pt idx="1194" formatCode="0.0000">
                  <c:v>101.26892701974988</c:v>
                </c:pt>
                <c:pt idx="1195" formatCode="0.0000">
                  <c:v>101.27975900649844</c:v>
                </c:pt>
                <c:pt idx="1196" formatCode="0.0000">
                  <c:v>101.31209220454849</c:v>
                </c:pt>
                <c:pt idx="1197" formatCode="0.0000">
                  <c:v>101.32290144061189</c:v>
                </c:pt>
                <c:pt idx="1198" formatCode="0.0000">
                  <c:v>101.3337119292775</c:v>
                </c:pt>
                <c:pt idx="1199" formatCode="0.0000">
                  <c:v>101.34449589901058</c:v>
                </c:pt>
                <c:pt idx="1200" formatCode="0.0000">
                  <c:v>101.35528111541474</c:v>
                </c:pt>
                <c:pt idx="1201" formatCode="0.0000">
                  <c:v>101.38755717138675</c:v>
                </c:pt>
                <c:pt idx="1202" formatCode="0.0000">
                  <c:v>101.39834736614419</c:v>
                </c:pt>
                <c:pt idx="1203" formatCode="0.0000">
                  <c:v>101.40913880826068</c:v>
                </c:pt>
                <c:pt idx="1204" formatCode="0.0000">
                  <c:v>101.41990370450984</c:v>
                </c:pt>
                <c:pt idx="1205" formatCode="0.0000">
                  <c:v>101.43066984220212</c:v>
                </c:pt>
                <c:pt idx="1206" formatCode="0.0000">
                  <c:v>101.46305537873164</c:v>
                </c:pt>
                <c:pt idx="1207" formatCode="0.0000">
                  <c:v>101.47385430134857</c:v>
                </c:pt>
                <c:pt idx="1208" formatCode="0.0000">
                  <c:v>101.4846266603201</c:v>
                </c:pt>
                <c:pt idx="1209" formatCode="0.0000">
                  <c:v>101.49540026156023</c:v>
                </c:pt>
                <c:pt idx="1210" formatCode="0.0000">
                  <c:v>101.50620292339558</c:v>
                </c:pt>
                <c:pt idx="1211" formatCode="0.0000">
                  <c:v>101.53861465518237</c:v>
                </c:pt>
                <c:pt idx="1212" formatCode="0.0000">
                  <c:v>101.54942231246125</c:v>
                </c:pt>
                <c:pt idx="1213" formatCode="0.0000">
                  <c:v>101.57126279536499</c:v>
                </c:pt>
                <c:pt idx="1214" formatCode="0.0000">
                  <c:v>101.58210206573983</c:v>
                </c:pt>
                <c:pt idx="1215" formatCode="0.0000">
                  <c:v>101.61454011541176</c:v>
                </c:pt>
                <c:pt idx="1216" formatCode="0.0000">
                  <c:v>101.62535654825913</c:v>
                </c:pt>
                <c:pt idx="1217" formatCode="0.0000">
                  <c:v>101.63617423141578</c:v>
                </c:pt>
                <c:pt idx="1218" formatCode="0.0000">
                  <c:v>101.64699316500399</c:v>
                </c:pt>
                <c:pt idx="1219" formatCode="0.0000">
                  <c:v>101.65781334916133</c:v>
                </c:pt>
                <c:pt idx="1220" formatCode="0.0000">
                  <c:v>101.69027765378411</c:v>
                </c:pt>
                <c:pt idx="1221" formatCode="0.0000">
                  <c:v>101.70110284122693</c:v>
                </c:pt>
                <c:pt idx="1222" formatCode="0.0000">
                  <c:v>101.71192927994208</c:v>
                </c:pt>
                <c:pt idx="1223" formatCode="0.0000">
                  <c:v>101.72278485050259</c:v>
                </c:pt>
                <c:pt idx="1224" formatCode="0.0000">
                  <c:v>101.73364167884745</c:v>
                </c:pt>
                <c:pt idx="1225" formatCode="0.0000">
                  <c:v>100.14774486509124</c:v>
                </c:pt>
                <c:pt idx="1226" formatCode="0.0000">
                  <c:v>100.14781565844252</c:v>
                </c:pt>
                <c:pt idx="1227" formatCode="0.0000">
                  <c:v>100.14880958263821</c:v>
                </c:pt>
                <c:pt idx="1228" formatCode="0.0000">
                  <c:v>100.14888058176041</c:v>
                </c:pt>
                <c:pt idx="1229" formatCode="0.0000">
                  <c:v>100.14940942519321</c:v>
                </c:pt>
                <c:pt idx="1230" formatCode="0.0000">
                  <c:v>100.14870147495674</c:v>
                </c:pt>
                <c:pt idx="1231" formatCode="0.0000">
                  <c:v>100.14968961202366</c:v>
                </c:pt>
                <c:pt idx="1232" formatCode="0.0000">
                  <c:v>100.14976097004111</c:v>
                </c:pt>
                <c:pt idx="1233" formatCode="0.0000">
                  <c:v>100.14983352468185</c:v>
                </c:pt>
                <c:pt idx="1234" formatCode="0.0000">
                  <c:v>100.14990498563827</c:v>
                </c:pt>
                <c:pt idx="1235" formatCode="0.0000">
                  <c:v>100.14920426690132</c:v>
                </c:pt>
                <c:pt idx="1236" formatCode="0.0000">
                  <c:v>100.15020035565824</c:v>
                </c:pt>
                <c:pt idx="1237" formatCode="0.0000">
                  <c:v>100.15027207475696</c:v>
                </c:pt>
                <c:pt idx="1238" formatCode="0.0000">
                  <c:v>100.15034384527925</c:v>
                </c:pt>
                <c:pt idx="1239" formatCode="0.0000">
                  <c:v>100.15041681354073</c:v>
                </c:pt>
                <c:pt idx="1240" formatCode="0.0000">
                  <c:v>100.14971187490296</c:v>
                </c:pt>
                <c:pt idx="1241" formatCode="0.0000">
                  <c:v>100.15070904856979</c:v>
                </c:pt>
                <c:pt idx="1242" formatCode="0.0000">
                  <c:v>100.15078112850513</c:v>
                </c:pt>
                <c:pt idx="1243" formatCode="0.0000">
                  <c:v>100.1508532599405</c:v>
                </c:pt>
                <c:pt idx="1244" formatCode="0.0000">
                  <c:v>100.15092544286064</c:v>
                </c:pt>
                <c:pt idx="1245" formatCode="0.0000">
                  <c:v>100.15022086597669</c:v>
                </c:pt>
                <c:pt idx="1246" formatCode="0.0000">
                  <c:v>100.15121568271759</c:v>
                </c:pt>
                <c:pt idx="1247" formatCode="0.0000">
                  <c:v>100.15128812329081</c:v>
                </c:pt>
                <c:pt idx="1248" formatCode="0.0000">
                  <c:v>100.15136061537942</c:v>
                </c:pt>
                <c:pt idx="1249" formatCode="0.0000">
                  <c:v>100.15143315901389</c:v>
                </c:pt>
                <c:pt idx="1250" formatCode="0.0000">
                  <c:v>100.15072664737102</c:v>
                </c:pt>
                <c:pt idx="1251" formatCode="0.0000">
                  <c:v>100.15172013946297</c:v>
                </c:pt>
                <c:pt idx="1252" formatCode="0.0000">
                  <c:v>100.15177906997323</c:v>
                </c:pt>
                <c:pt idx="1253" formatCode="0.0000">
                  <c:v>100.1518369293733</c:v>
                </c:pt>
                <c:pt idx="1254" formatCode="0.0000">
                  <c:v>100.1518959593954</c:v>
                </c:pt>
                <c:pt idx="1255" formatCode="0.0000">
                  <c:v>100.15118187221947</c:v>
                </c:pt>
                <c:pt idx="1256" formatCode="0.0000">
                  <c:v>100.15214139979207</c:v>
                </c:pt>
                <c:pt idx="1257" formatCode="0.0000">
                  <c:v>100.15220180163278</c:v>
                </c:pt>
                <c:pt idx="1258" formatCode="0.0000">
                  <c:v>100.15226225355838</c:v>
                </c:pt>
                <c:pt idx="1259" formatCode="0.0000">
                  <c:v>100.15232275559953</c:v>
                </c:pt>
                <c:pt idx="1260" formatCode="0.0000">
                  <c:v>100.15160565696293</c:v>
                </c:pt>
                <c:pt idx="1261" formatCode="0.0000">
                  <c:v>100.15256623699204</c:v>
                </c:pt>
                <c:pt idx="1262" formatCode="0.0000">
                  <c:v>100.15262698976382</c:v>
                </c:pt>
                <c:pt idx="1263" formatCode="0.0000">
                  <c:v>100.15268779268169</c:v>
                </c:pt>
                <c:pt idx="1264" formatCode="0.0000">
                  <c:v>100.15274864573041</c:v>
                </c:pt>
                <c:pt idx="1265" formatCode="0.0000">
                  <c:v>100.15203077611052</c:v>
                </c:pt>
                <c:pt idx="1266" formatCode="0.0000">
                  <c:v>100.15299240903992</c:v>
                </c:pt>
                <c:pt idx="1267" formatCode="0.0000">
                  <c:v>100.15305351289577</c:v>
                </c:pt>
                <c:pt idx="1268" formatCode="0.0000">
                  <c:v>100.15311466692833</c:v>
                </c:pt>
                <c:pt idx="1269" formatCode="0.0000">
                  <c:v>100.15317587113763</c:v>
                </c:pt>
                <c:pt idx="1270" formatCode="0.0000">
                  <c:v>100.15245835272424</c:v>
                </c:pt>
                <c:pt idx="1271" formatCode="0.0000">
                  <c:v>100.15342103936497</c:v>
                </c:pt>
                <c:pt idx="1272" formatCode="0.0000">
                  <c:v>100.15348249458033</c:v>
                </c:pt>
                <c:pt idx="1273" formatCode="0.0000">
                  <c:v>100.15354287559444</c:v>
                </c:pt>
                <c:pt idx="1274" formatCode="0.0000">
                  <c:v>100.153603306571</c:v>
                </c:pt>
                <c:pt idx="1275" formatCode="0.0000">
                  <c:v>100.15288501471066</c:v>
                </c:pt>
                <c:pt idx="1276" formatCode="0.0000">
                  <c:v>100.15384538039838</c:v>
                </c:pt>
                <c:pt idx="1277" formatCode="0.0000">
                  <c:v>100.15390606130983</c:v>
                </c:pt>
                <c:pt idx="1278" formatCode="0.0000">
                  <c:v>100.15396904283733</c:v>
                </c:pt>
                <c:pt idx="1279" formatCode="0.0000">
                  <c:v>100.15403094944433</c:v>
                </c:pt>
                <c:pt idx="1280" formatCode="0.0000">
                  <c:v>100.15331413348987</c:v>
                </c:pt>
                <c:pt idx="1281" formatCode="0.0000">
                  <c:v>100.15427892779805</c:v>
                </c:pt>
                <c:pt idx="1282" formatCode="0.0000">
                  <c:v>100.15434108579366</c:v>
                </c:pt>
                <c:pt idx="1283" formatCode="0.0000">
                  <c:v>100.15440329408844</c:v>
                </c:pt>
                <c:pt idx="1284" formatCode="0.0000">
                  <c:v>100.15446555268235</c:v>
                </c:pt>
                <c:pt idx="1285" formatCode="0.0000">
                  <c:v>100.15374908876073</c:v>
                </c:pt>
                <c:pt idx="1286" formatCode="0.0000">
                  <c:v>100.1547149392439</c:v>
                </c:pt>
                <c:pt idx="1287" formatCode="0.0000">
                  <c:v>100.15477632250716</c:v>
                </c:pt>
                <c:pt idx="1288" formatCode="0.0000">
                  <c:v>100.15483775584002</c:v>
                </c:pt>
                <c:pt idx="1289" formatCode="0.0000">
                  <c:v>120.02137135170312</c:v>
                </c:pt>
                <c:pt idx="1290" formatCode="0.0000">
                  <c:v>120.02067851661383</c:v>
                </c:pt>
                <c:pt idx="1291" formatCode="0.0000">
                  <c:v>120.02171882644038</c:v>
                </c:pt>
                <c:pt idx="1292" formatCode="0.0000">
                  <c:v>120.0218061646918</c:v>
                </c:pt>
                <c:pt idx="1293" formatCode="0.0000">
                  <c:v>120.02189355605806</c:v>
                </c:pt>
                <c:pt idx="1294" formatCode="0.0000">
                  <c:v>120.02198100050848</c:v>
                </c:pt>
                <c:pt idx="1295" formatCode="0.0000">
                  <c:v>120.02128972525898</c:v>
                </c:pt>
                <c:pt idx="1296" formatCode="0.0000">
                  <c:v>120.02233115017498</c:v>
                </c:pt>
                <c:pt idx="1297" formatCode="0.0000">
                  <c:v>120.02241886024534</c:v>
                </c:pt>
                <c:pt idx="1298" formatCode="0.0000">
                  <c:v>120.02250662346106</c:v>
                </c:pt>
                <c:pt idx="1299" formatCode="0.0000">
                  <c:v>120.02259443983749</c:v>
                </c:pt>
                <c:pt idx="1300" formatCode="0.0000">
                  <c:v>120.02190472667729</c:v>
                </c:pt>
                <c:pt idx="1301" formatCode="0.0000">
                  <c:v>120.0229472679528</c:v>
                </c:pt>
                <c:pt idx="1302" formatCode="0.0000">
                  <c:v>120.02303654096933</c:v>
                </c:pt>
                <c:pt idx="1303" formatCode="0.0000">
                  <c:v>120.02312467660074</c:v>
                </c:pt>
                <c:pt idx="1304" formatCode="0.0000">
                  <c:v>120.00888678636505</c:v>
                </c:pt>
                <c:pt idx="1305" formatCode="0.0000">
                  <c:v>120.0080714545926</c:v>
                </c:pt>
                <c:pt idx="1306" formatCode="0.0000">
                  <c:v>120.01506680174354</c:v>
                </c:pt>
                <c:pt idx="1307" formatCode="0.0000">
                  <c:v>120.01715392136289</c:v>
                </c:pt>
                <c:pt idx="1308" formatCode="0.0000">
                  <c:v>120.01924129909665</c:v>
                </c:pt>
                <c:pt idx="1309" formatCode="0.0000">
                  <c:v>120.03564168201328</c:v>
                </c:pt>
                <c:pt idx="1310" formatCode="0.0000">
                  <c:v>120.03659581791236</c:v>
                </c:pt>
                <c:pt idx="1311" formatCode="0.0000">
                  <c:v>120.04608343062047</c:v>
                </c:pt>
                <c:pt idx="1312" formatCode="0.0000">
                  <c:v>120.04817286513791</c:v>
                </c:pt>
                <c:pt idx="1313" formatCode="0.0000">
                  <c:v>120.05026255804015</c:v>
                </c:pt>
                <c:pt idx="1314" formatCode="0.0000">
                  <c:v>120.05158995828751</c:v>
                </c:pt>
                <c:pt idx="1315" formatCode="0.0000">
                  <c:v>120.05859852818985</c:v>
                </c:pt>
                <c:pt idx="1316" formatCode="0.0000">
                  <c:v>120.06068714918543</c:v>
                </c:pt>
                <c:pt idx="1317" formatCode="0.0000">
                  <c:v>120.06277602849921</c:v>
                </c:pt>
                <c:pt idx="1318" formatCode="0.0000">
                  <c:v>120.06486516617281</c:v>
                </c:pt>
                <c:pt idx="1319" formatCode="0.0000">
                  <c:v>120.06619838706911</c:v>
                </c:pt>
                <c:pt idx="1320" formatCode="0.0000">
                  <c:v>120.07332171153277</c:v>
                </c:pt>
                <c:pt idx="1321" formatCode="0.0000">
                  <c:v>120.07541869935029</c:v>
                </c:pt>
                <c:pt idx="1322" formatCode="0.0000">
                  <c:v>120.07752249555178</c:v>
                </c:pt>
                <c:pt idx="1323" formatCode="0.0000">
                  <c:v>120.07962000385402</c:v>
                </c:pt>
                <c:pt idx="1324" formatCode="0.0000">
                  <c:v>120.08096159695998</c:v>
                </c:pt>
                <c:pt idx="1325" formatCode="0.0000">
                  <c:v>120.08799220499482</c:v>
                </c:pt>
                <c:pt idx="1326" formatCode="0.0000">
                  <c:v>120.09008445848342</c:v>
                </c:pt>
                <c:pt idx="1327" formatCode="0.0000">
                  <c:v>120.09217697066465</c:v>
                </c:pt>
                <c:pt idx="1328" formatCode="0.0000">
                  <c:v>120.09426974158013</c:v>
                </c:pt>
                <c:pt idx="1329" formatCode="0.0000">
                  <c:v>120.09560659611358</c:v>
                </c:pt>
                <c:pt idx="1330" formatCode="0.0000">
                  <c:v>120.10264263658964</c:v>
                </c:pt>
                <c:pt idx="1331" formatCode="0.0000">
                  <c:v>120.10473670144668</c:v>
                </c:pt>
                <c:pt idx="1332" formatCode="0.0000">
                  <c:v>120.10683758334133</c:v>
                </c:pt>
                <c:pt idx="1333" formatCode="0.0000">
                  <c:v>120.10893216670695</c:v>
                </c:pt>
                <c:pt idx="1334" formatCode="0.0000">
                  <c:v>120.11027739336681</c:v>
                </c:pt>
                <c:pt idx="1335" formatCode="0.0000">
                  <c:v>120.11731887439683</c:v>
                </c:pt>
                <c:pt idx="1336" formatCode="0.0000">
                  <c:v>120.11942131560309</c:v>
                </c:pt>
                <c:pt idx="1337" formatCode="0.0000">
                  <c:v>120.12153714313368</c:v>
                </c:pt>
                <c:pt idx="1338" formatCode="0.0000">
                  <c:v>120.12365979754114</c:v>
                </c:pt>
                <c:pt idx="1339" formatCode="0.0000">
                  <c:v>120.12484274044381</c:v>
                </c:pt>
                <c:pt idx="1340" formatCode="0.0000">
                  <c:v>120.13141695137884</c:v>
                </c:pt>
                <c:pt idx="1341" formatCode="0.0000">
                  <c:v>120.13336354525282</c:v>
                </c:pt>
                <c:pt idx="1342" formatCode="0.0000">
                  <c:v>120.1353038001797</c:v>
                </c:pt>
                <c:pt idx="1343" formatCode="0.0000">
                  <c:v>120.13728369155614</c:v>
                </c:pt>
                <c:pt idx="1344" formatCode="0.0000">
                  <c:v>120.1384747987325</c:v>
                </c:pt>
                <c:pt idx="1345" formatCode="0.0000">
                  <c:v>120.14507350677374</c:v>
                </c:pt>
                <c:pt idx="1346" formatCode="0.0000">
                  <c:v>120.14702827521837</c:v>
                </c:pt>
                <c:pt idx="1347" formatCode="0.0000">
                  <c:v>120.14898984578556</c:v>
                </c:pt>
                <c:pt idx="1348" formatCode="0.0000">
                  <c:v>125.86065516755293</c:v>
                </c:pt>
                <c:pt idx="1349" formatCode="0.0000">
                  <c:v>125.86178230168106</c:v>
                </c:pt>
                <c:pt idx="1350" formatCode="0.0000">
                  <c:v>125.86821799481933</c:v>
                </c:pt>
                <c:pt idx="1351" formatCode="0.0000">
                  <c:v>125.87011101951543</c:v>
                </c:pt>
                <c:pt idx="1352" formatCode="0.0000">
                  <c:v>125.87201693143552</c:v>
                </c:pt>
                <c:pt idx="1353" formatCode="0.0000">
                  <c:v>125.8739167415503</c:v>
                </c:pt>
                <c:pt idx="1354" formatCode="0.0000">
                  <c:v>125.87469778745842</c:v>
                </c:pt>
                <c:pt idx="1355" formatCode="0.0000">
                  <c:v>125.88341151695599</c:v>
                </c:pt>
                <c:pt idx="1356" formatCode="0.0000">
                  <c:v>125.8853126941311</c:v>
                </c:pt>
                <c:pt idx="1357" formatCode="0.0000">
                  <c:v>125.8871824225116</c:v>
                </c:pt>
                <c:pt idx="1358" formatCode="0.0000">
                  <c:v>125.88828104276671</c:v>
                </c:pt>
                <c:pt idx="1359" formatCode="0.0000">
                  <c:v>125.89461219306676</c:v>
                </c:pt>
                <c:pt idx="1360" formatCode="0.0000">
                  <c:v>125.89647034853</c:v>
                </c:pt>
                <c:pt idx="1361" formatCode="0.0000">
                  <c:v>125.89832872339109</c:v>
                </c:pt>
                <c:pt idx="1362" formatCode="0.0000">
                  <c:v>125.90019365740837</c:v>
                </c:pt>
                <c:pt idx="1363" formatCode="0.0000">
                  <c:v>125.90135087699427</c:v>
                </c:pt>
                <c:pt idx="1364" formatCode="0.0000">
                  <c:v>125.90772469901394</c:v>
                </c:pt>
                <c:pt idx="1365" formatCode="0.0000">
                  <c:v>125.90961611491065</c:v>
                </c:pt>
                <c:pt idx="1366" formatCode="0.0000">
                  <c:v>125.91153313060236</c:v>
                </c:pt>
                <c:pt idx="1367" formatCode="0.0000">
                  <c:v>125.91346306546976</c:v>
                </c:pt>
                <c:pt idx="1368" formatCode="0.0000">
                  <c:v>125.9145965072797</c:v>
                </c:pt>
                <c:pt idx="1369" formatCode="0.0000">
                  <c:v>125.92099406954867</c:v>
                </c:pt>
                <c:pt idx="1370" formatCode="0.0000">
                  <c:v>125.92289976365187</c:v>
                </c:pt>
                <c:pt idx="1371" formatCode="0.0000">
                  <c:v>125.92447079274089</c:v>
                </c:pt>
                <c:pt idx="1372" formatCode="0.0000">
                  <c:v>125.92801804913609</c:v>
                </c:pt>
                <c:pt idx="1373" formatCode="0.0000">
                  <c:v>125.93464897618367</c:v>
                </c:pt>
                <c:pt idx="1374" formatCode="0.0000">
                  <c:v>125.93658806037867</c:v>
                </c:pt>
                <c:pt idx="1375" formatCode="0.0000">
                  <c:v>125.93847020748234</c:v>
                </c:pt>
                <c:pt idx="1376" formatCode="0.0000">
                  <c:v>125.94034622515582</c:v>
                </c:pt>
                <c:pt idx="1377" formatCode="0.0000">
                  <c:v>125.94146380730587</c:v>
                </c:pt>
                <c:pt idx="1378" formatCode="0.0000">
                  <c:v>125.94796770677017</c:v>
                </c:pt>
                <c:pt idx="1379" formatCode="0.0000">
                  <c:v>125.94955193651916</c:v>
                </c:pt>
                <c:pt idx="1380" formatCode="0.0000">
                  <c:v>125.95382101905777</c:v>
                </c:pt>
                <c:pt idx="1381" formatCode="0.0000">
                  <c:v>125.95500749530082</c:v>
                </c:pt>
                <c:pt idx="1382" formatCode="0.0000">
                  <c:v>125.96160295348055</c:v>
                </c:pt>
                <c:pt idx="1383" formatCode="0.0000">
                  <c:v>125.96318249880227</c:v>
                </c:pt>
                <c:pt idx="1384" formatCode="0.0000">
                  <c:v>125.96736592388729</c:v>
                </c:pt>
                <c:pt idx="1385" formatCode="0.0000">
                  <c:v>125.96848412903631</c:v>
                </c:pt>
                <c:pt idx="1386" formatCode="0.0000">
                  <c:v>125.97481752099502</c:v>
                </c:pt>
                <c:pt idx="1387" formatCode="0.0000">
                  <c:v>125.97666364726609</c:v>
                </c:pt>
                <c:pt idx="1388" formatCode="0.0000">
                  <c:v>125.97849727128619</c:v>
                </c:pt>
                <c:pt idx="1389" formatCode="0.0000">
                  <c:v>125.98032474931671</c:v>
                </c:pt>
                <c:pt idx="1390" formatCode="0.0000">
                  <c:v>125.9813936099634</c:v>
                </c:pt>
                <c:pt idx="1391" formatCode="0.0000">
                  <c:v>125.98763615054915</c:v>
                </c:pt>
                <c:pt idx="1392" formatCode="0.0000">
                  <c:v>125.98946469231909</c:v>
                </c:pt>
                <c:pt idx="1393" formatCode="0.0000">
                  <c:v>125.99129344692008</c:v>
                </c:pt>
                <c:pt idx="1394" formatCode="0.0000">
                  <c:v>125.99312877858257</c:v>
                </c:pt>
                <c:pt idx="1395" formatCode="0.0000">
                  <c:v>125.99421822388118</c:v>
                </c:pt>
                <c:pt idx="1396" formatCode="0.0000">
                  <c:v>126.00050343359639</c:v>
                </c:pt>
                <c:pt idx="1397" formatCode="0.0000">
                  <c:v>126.00235257354248</c:v>
                </c:pt>
                <c:pt idx="1398" formatCode="0.0000">
                  <c:v>126.00422103388755</c:v>
                </c:pt>
                <c:pt idx="1399" formatCode="0.0000">
                  <c:v>126.00608971465815</c:v>
                </c:pt>
                <c:pt idx="1400" formatCode="0.0000">
                  <c:v>126.00721252410807</c:v>
                </c:pt>
                <c:pt idx="1401" formatCode="0.0000">
                  <c:v>126.01359783237361</c:v>
                </c:pt>
                <c:pt idx="1402" formatCode="0.0000">
                  <c:v>126.01546124694254</c:v>
                </c:pt>
                <c:pt idx="1403" formatCode="0.0000">
                  <c:v>126.0173121362067</c:v>
                </c:pt>
                <c:pt idx="1404" formatCode="0.0000">
                  <c:v>126.01916961522441</c:v>
                </c:pt>
                <c:pt idx="1405" formatCode="0.0000">
                  <c:v>126.01990181427442</c:v>
                </c:pt>
                <c:pt idx="1406" formatCode="0.0000">
                  <c:v>126.0284717253499</c:v>
                </c:pt>
                <c:pt idx="1407" formatCode="0.0000">
                  <c:v>126.03033051439516</c:v>
                </c:pt>
                <c:pt idx="1408" formatCode="0.0000">
                  <c:v>126.03218952166043</c:v>
                </c:pt>
                <c:pt idx="1409" formatCode="0.0000">
                  <c:v>126.03328353917611</c:v>
                </c:pt>
                <c:pt idx="1410" formatCode="0.0000">
                  <c:v>126.0396206987384</c:v>
                </c:pt>
                <c:pt idx="1411" formatCode="0.0000">
                  <c:v>126.04148079677087</c:v>
                </c:pt>
                <c:pt idx="1412" formatCode="0.0000">
                  <c:v>126.04334111314816</c:v>
                </c:pt>
                <c:pt idx="1413" formatCode="0.0000">
                  <c:v>126.03929941677315</c:v>
                </c:pt>
                <c:pt idx="1414" formatCode="0.0000">
                  <c:v>126.04028596482976</c:v>
                </c:pt>
                <c:pt idx="1415" formatCode="0.0000">
                  <c:v>126.047944033409</c:v>
                </c:pt>
                <c:pt idx="1416" formatCode="0.0000">
                  <c:v>126.05024467728472</c:v>
                </c:pt>
                <c:pt idx="1417" formatCode="0.0000">
                  <c:v>126.05254558245878</c:v>
                </c:pt>
                <c:pt idx="1418" formatCode="0.0000">
                  <c:v>126.05485438545539</c:v>
                </c:pt>
                <c:pt idx="1419" formatCode="0.0000">
                  <c:v>126.0564049634506</c:v>
                </c:pt>
                <c:pt idx="1420" formatCode="0.0000">
                  <c:v>126.06409143731609</c:v>
                </c:pt>
                <c:pt idx="1421" formatCode="0.0000">
                  <c:v>126.06640155461997</c:v>
                </c:pt>
                <c:pt idx="1422" formatCode="0.0000">
                  <c:v>126.06871957588194</c:v>
                </c:pt>
                <c:pt idx="1423" formatCode="0.0000">
                  <c:v>126.07103786163181</c:v>
                </c:pt>
                <c:pt idx="1424" formatCode="0.0000">
                  <c:v>126.0726514213884</c:v>
                </c:pt>
                <c:pt idx="1425" formatCode="0.0000">
                  <c:v>126.08036636932209</c:v>
                </c:pt>
                <c:pt idx="1426" formatCode="0.0000">
                  <c:v>126.08267069204561</c:v>
                </c:pt>
                <c:pt idx="1427" formatCode="0.0000">
                  <c:v>126.0849752764327</c:v>
                </c:pt>
                <c:pt idx="1428" formatCode="0.0000">
                  <c:v>126.08728776945264</c:v>
                </c:pt>
                <c:pt idx="1429" formatCode="0.0000">
                  <c:v>126.08883439011231</c:v>
                </c:pt>
                <c:pt idx="1430" formatCode="0.0000">
                  <c:v>126.09650898863561</c:v>
                </c:pt>
                <c:pt idx="1431" formatCode="0.0000">
                  <c:v>126.0988151440996</c:v>
                </c:pt>
                <c:pt idx="1432" formatCode="0.0000">
                  <c:v>126.10112921284686</c:v>
                </c:pt>
                <c:pt idx="1433" formatCode="0.0000">
                  <c:v>126.10343589275794</c:v>
                </c:pt>
                <c:pt idx="1434" formatCode="0.0000">
                  <c:v>126.10462806161694</c:v>
                </c:pt>
                <c:pt idx="1435" formatCode="0.0000">
                  <c:v>126.11499461704526</c:v>
                </c:pt>
                <c:pt idx="1436" formatCode="0.0000">
                  <c:v>126.11731052737119</c:v>
                </c:pt>
                <c:pt idx="1437" formatCode="0.0000">
                  <c:v>126.11962670121109</c:v>
                </c:pt>
                <c:pt idx="1438" formatCode="0.0000">
                  <c:v>126.12118580108296</c:v>
                </c:pt>
                <c:pt idx="1439" formatCode="0.0000">
                  <c:v>126.12889554707401</c:v>
                </c:pt>
                <c:pt idx="1440" formatCode="0.0000">
                  <c:v>120.1785084262951</c:v>
                </c:pt>
                <c:pt idx="1441" formatCode="0.0000">
                  <c:v>120.17897794199274</c:v>
                </c:pt>
                <c:pt idx="1442" formatCode="0.0000">
                  <c:v>120.17944754063075</c:v>
                </c:pt>
                <c:pt idx="1443" formatCode="0.0000">
                  <c:v>120.17915663912603</c:v>
                </c:pt>
                <c:pt idx="1444" formatCode="0.0000">
                  <c:v>120.18136532092485</c:v>
                </c:pt>
                <c:pt idx="1445" formatCode="0.0000">
                  <c:v>120.18183533833107</c:v>
                </c:pt>
                <c:pt idx="1446" formatCode="0.0000">
                  <c:v>120.18231029119765</c:v>
                </c:pt>
                <c:pt idx="1447" formatCode="0.0000">
                  <c:v>120.18279018098571</c:v>
                </c:pt>
                <c:pt idx="1448" formatCode="0.0000">
                  <c:v>120.18250714751233</c:v>
                </c:pt>
                <c:pt idx="1449" formatCode="0.0000">
                  <c:v>120.18470305392077</c:v>
                </c:pt>
                <c:pt idx="1450" formatCode="0.0000">
                  <c:v>120.18518094008887</c:v>
                </c:pt>
                <c:pt idx="1451" formatCode="0.0000">
                  <c:v>120.18565891078011</c:v>
                </c:pt>
                <c:pt idx="1452" formatCode="0.0000">
                  <c:v>120.18613696599452</c:v>
                </c:pt>
                <c:pt idx="1453" formatCode="0.0000">
                  <c:v>120.18585209753354</c:v>
                </c:pt>
                <c:pt idx="1454" formatCode="0.0000">
                  <c:v>120.18804977848978</c:v>
                </c:pt>
                <c:pt idx="1455" formatCode="0.0000">
                  <c:v>120.18853068569688</c:v>
                </c:pt>
                <c:pt idx="1456" formatCode="0.0000">
                  <c:v>120.18749052070943</c:v>
                </c:pt>
                <c:pt idx="1457" formatCode="0.0000">
                  <c:v>120.19139762789122</c:v>
                </c:pt>
                <c:pt idx="1458" formatCode="0.0000">
                  <c:v>120.19187183558554</c:v>
                </c:pt>
                <c:pt idx="1459" formatCode="0.0000">
                  <c:v>120.19366281252665</c:v>
                </c:pt>
                <c:pt idx="1460" formatCode="0.0000">
                  <c:v>120.19415360037067</c:v>
                </c:pt>
                <c:pt idx="1461" formatCode="0.0000">
                  <c:v>120.19391915226956</c:v>
                </c:pt>
                <c:pt idx="1462" formatCode="0.0000">
                  <c:v>120.19611733425258</c:v>
                </c:pt>
                <c:pt idx="1463" formatCode="0.0000">
                  <c:v>120.19661097087493</c:v>
                </c:pt>
                <c:pt idx="1464" formatCode="0.0000">
                  <c:v>120.19675419614325</c:v>
                </c:pt>
                <c:pt idx="1465" formatCode="0.0000">
                  <c:v>120.19738401339097</c:v>
                </c:pt>
                <c:pt idx="1466" formatCode="0.0000">
                  <c:v>120.19959125223278</c:v>
                </c:pt>
                <c:pt idx="1467" formatCode="0.0000">
                  <c:v>120.20008791106301</c:v>
                </c:pt>
                <c:pt idx="1468" formatCode="0.0000">
                  <c:v>120.20058708873664</c:v>
                </c:pt>
                <c:pt idx="1469" formatCode="0.0000">
                  <c:v>120.20108635115263</c:v>
                </c:pt>
                <c:pt idx="1470" formatCode="0.0000">
                  <c:v>120.20085794415556</c:v>
                </c:pt>
                <c:pt idx="1471" formatCode="0.0000">
                  <c:v>120.20377524426202</c:v>
                </c:pt>
                <c:pt idx="1472" formatCode="0.0000">
                  <c:v>120.20419176778934</c:v>
                </c:pt>
                <c:pt idx="1473" formatCode="0.0000">
                  <c:v>120.2051738236356</c:v>
                </c:pt>
                <c:pt idx="1474" formatCode="0.0000">
                  <c:v>120.20615988185415</c:v>
                </c:pt>
                <c:pt idx="1475" formatCode="0.0000">
                  <c:v>120.20637929544884</c:v>
                </c:pt>
                <c:pt idx="1476" formatCode="0.0000">
                  <c:v>120.21009344969229</c:v>
                </c:pt>
                <c:pt idx="1477" formatCode="0.0000">
                  <c:v>120.21107243942085</c:v>
                </c:pt>
                <c:pt idx="1478" formatCode="0.0000">
                  <c:v>120.2120515623202</c:v>
                </c:pt>
                <c:pt idx="1479" formatCode="0.0000">
                  <c:v>120.2130346896213</c:v>
                </c:pt>
                <c:pt idx="1480" formatCode="0.0000">
                  <c:v>120.21325117158983</c:v>
                </c:pt>
                <c:pt idx="1481" formatCode="0.0000">
                  <c:v>120.2169681367875</c:v>
                </c:pt>
                <c:pt idx="1482" formatCode="0.0000">
                  <c:v>120.21795193413038</c:v>
                </c:pt>
                <c:pt idx="1483" formatCode="0.0000">
                  <c:v>120.21893586554606</c:v>
                </c:pt>
                <c:pt idx="1484" formatCode="0.0000">
                  <c:v>125.84332323877531</c:v>
                </c:pt>
                <c:pt idx="1485" formatCode="0.0000">
                  <c:v>125.84275440369792</c:v>
                </c:pt>
                <c:pt idx="1486" formatCode="0.0000">
                  <c:v>125.84440765284823</c:v>
                </c:pt>
                <c:pt idx="1487" formatCode="0.0000">
                  <c:v>125.84467946760942</c:v>
                </c:pt>
                <c:pt idx="1488" formatCode="0.0000">
                  <c:v>125.84495135063108</c:v>
                </c:pt>
                <c:pt idx="1489" formatCode="0.0000">
                  <c:v>125.84522330191324</c:v>
                </c:pt>
                <c:pt idx="1490" formatCode="0.0000">
                  <c:v>125.84455297882597</c:v>
                </c:pt>
                <c:pt idx="1491" formatCode="0.0000">
                  <c:v>125.84591934587567</c:v>
                </c:pt>
                <c:pt idx="1492" formatCode="0.0000">
                  <c:v>125.84609352050305</c:v>
                </c:pt>
                <c:pt idx="1493" formatCode="0.0000">
                  <c:v>125.84626970722088</c:v>
                </c:pt>
                <c:pt idx="1494" formatCode="0.0000">
                  <c:v>125.84644790654451</c:v>
                </c:pt>
                <c:pt idx="1495" formatCode="0.0000">
                  <c:v>125.84578578473666</c:v>
                </c:pt>
                <c:pt idx="1496" formatCode="0.0000">
                  <c:v>125.84716498624373</c:v>
                </c:pt>
                <c:pt idx="1497" formatCode="0.0000">
                  <c:v>125.84734736659597</c:v>
                </c:pt>
                <c:pt idx="1498" formatCode="0.0000">
                  <c:v>125.84752979868318</c:v>
                </c:pt>
                <c:pt idx="1499" formatCode="0.0000">
                  <c:v>125.84770835628592</c:v>
                </c:pt>
                <c:pt idx="1500" formatCode="0.0000">
                  <c:v>125.84704070535227</c:v>
                </c:pt>
                <c:pt idx="1501" formatCode="0.0000">
                  <c:v>125.84840343942921</c:v>
                </c:pt>
                <c:pt idx="1502" formatCode="0.0000">
                  <c:v>125.84857536621017</c:v>
                </c:pt>
                <c:pt idx="1503" formatCode="0.0000">
                  <c:v>125.84874538206243</c:v>
                </c:pt>
                <c:pt idx="1504" formatCode="0.0000">
                  <c:v>125.84891740871491</c:v>
                </c:pt>
                <c:pt idx="1505" formatCode="0.0000">
                  <c:v>125.84824510857622</c:v>
                </c:pt>
                <c:pt idx="1506" formatCode="0.0000">
                  <c:v>125.84963528689406</c:v>
                </c:pt>
                <c:pt idx="1507" formatCode="0.0000">
                  <c:v>125.84980952805238</c:v>
                </c:pt>
                <c:pt idx="1508" formatCode="0.0000">
                  <c:v>125.84998381956522</c:v>
                </c:pt>
                <c:pt idx="1509" formatCode="0.0000">
                  <c:v>125.85015619918293</c:v>
                </c:pt>
                <c:pt idx="1510" formatCode="0.0000">
                  <c:v>125.84948425204175</c:v>
                </c:pt>
                <c:pt idx="1511" formatCode="0.0000">
                  <c:v>125.8508460679129</c:v>
                </c:pt>
                <c:pt idx="1512" formatCode="0.0000">
                  <c:v>125.85101673466974</c:v>
                </c:pt>
                <c:pt idx="1513" formatCode="0.0000">
                  <c:v>125.85118745116901</c:v>
                </c:pt>
                <c:pt idx="1514" formatCode="0.0000">
                  <c:v>125.85135821741078</c:v>
                </c:pt>
                <c:pt idx="1515" formatCode="0.0000">
                  <c:v>125.85068465660363</c:v>
                </c:pt>
                <c:pt idx="1516" formatCode="0.0000">
                  <c:v>125.85204163054269</c:v>
                </c:pt>
                <c:pt idx="1517" formatCode="0.0000">
                  <c:v>125.85221264549673</c:v>
                </c:pt>
                <c:pt idx="1518" formatCode="0.0000">
                  <c:v>125.85238371022542</c:v>
                </c:pt>
                <c:pt idx="1519" formatCode="0.0000">
                  <c:v>125.85255482472877</c:v>
                </c:pt>
                <c:pt idx="1520" formatCode="0.0000">
                  <c:v>125.85188161221552</c:v>
                </c:pt>
                <c:pt idx="1521" formatCode="0.0000">
                  <c:v>125.85323963116504</c:v>
                </c:pt>
                <c:pt idx="1522" formatCode="0.0000">
                  <c:v>125.85341099454175</c:v>
                </c:pt>
                <c:pt idx="1523" formatCode="0.0000">
                  <c:v>125.8535824077254</c:v>
                </c:pt>
                <c:pt idx="1524" formatCode="0.0000">
                  <c:v>125.85375387068369</c:v>
                </c:pt>
                <c:pt idx="1525" formatCode="0.0000">
                  <c:v>125.85308100668978</c:v>
                </c:pt>
                <c:pt idx="1526" formatCode="0.0000">
                  <c:v>125.85444007122959</c:v>
                </c:pt>
                <c:pt idx="1527" formatCode="0.0000">
                  <c:v>125.85461178322235</c:v>
                </c:pt>
                <c:pt idx="1528" formatCode="0.0000">
                  <c:v>125.85478354505422</c:v>
                </c:pt>
                <c:pt idx="1529" formatCode="0.0000">
                  <c:v>125.85496322428087</c:v>
                </c:pt>
                <c:pt idx="1530" formatCode="0.0000">
                  <c:v>125.85429267669394</c:v>
                </c:pt>
                <c:pt idx="1531" formatCode="0.0000">
                  <c:v>125.85565869158233</c:v>
                </c:pt>
                <c:pt idx="1532" formatCode="0.0000">
                  <c:v>125.85583665688496</c:v>
                </c:pt>
                <c:pt idx="1533" formatCode="0.0000">
                  <c:v>125.85601860880067</c:v>
                </c:pt>
                <c:pt idx="1534" formatCode="0.0000">
                  <c:v>125.856198644182</c:v>
                </c:pt>
                <c:pt idx="1535" formatCode="0.0000">
                  <c:v>125.85553238575442</c:v>
                </c:pt>
                <c:pt idx="1536" formatCode="0.0000">
                  <c:v>125.85690536503785</c:v>
                </c:pt>
                <c:pt idx="1537" formatCode="0.0000">
                  <c:v>125.85708171747991</c:v>
                </c:pt>
                <c:pt idx="1538" formatCode="0.0000">
                  <c:v>125.85725812043766</c:v>
                </c:pt>
                <c:pt idx="1539" formatCode="0.0000">
                  <c:v>125.85743260473478</c:v>
                </c:pt>
                <c:pt idx="1540" formatCode="0.0000">
                  <c:v>125.85676473186804</c:v>
                </c:pt>
                <c:pt idx="1541" formatCode="0.0000">
                  <c:v>125.85813877201247</c:v>
                </c:pt>
                <c:pt idx="1542" formatCode="0.0000">
                  <c:v>125.85831744820695</c:v>
                </c:pt>
                <c:pt idx="1543" formatCode="0.0000">
                  <c:v>125.85849617530367</c:v>
                </c:pt>
                <c:pt idx="1544" formatCode="0.0000">
                  <c:v>125.8586788940715</c:v>
                </c:pt>
                <c:pt idx="1545" formatCode="0.0000">
                  <c:v>125.85801728765902</c:v>
                </c:pt>
                <c:pt idx="1546" formatCode="0.0000">
                  <c:v>125.85940421812305</c:v>
                </c:pt>
                <c:pt idx="1547" formatCode="0.0000">
                  <c:v>125.85958128068381</c:v>
                </c:pt>
                <c:pt idx="1548" formatCode="0.0000">
                  <c:v>125.85975839382468</c:v>
                </c:pt>
                <c:pt idx="1549" formatCode="0.0000">
                  <c:v>125.85993555761009</c:v>
                </c:pt>
                <c:pt idx="1550" formatCode="0.0000">
                  <c:v>125.85928022551268</c:v>
                </c:pt>
                <c:pt idx="1551" formatCode="0.0000">
                  <c:v>125.86065640029791</c:v>
                </c:pt>
                <c:pt idx="1552" formatCode="0.0000">
                  <c:v>125.86083381817579</c:v>
                </c:pt>
                <c:pt idx="1553" formatCode="0.0000">
                  <c:v>125.86101128666594</c:v>
                </c:pt>
                <c:pt idx="1554" formatCode="0.0000">
                  <c:v>126.61429566043245</c:v>
                </c:pt>
                <c:pt idx="1555" formatCode="0.0000">
                  <c:v>126.6131430194864</c:v>
                </c:pt>
                <c:pt idx="1556" formatCode="0.0000">
                  <c:v>126.61305721339357</c:v>
                </c:pt>
                <c:pt idx="1557" formatCode="0.0000">
                  <c:v>126.61274717036611</c:v>
                </c:pt>
                <c:pt idx="1558" formatCode="0.0000">
                  <c:v>126.61243713668145</c:v>
                </c:pt>
                <c:pt idx="1559" formatCode="0.0000">
                  <c:v>126.61212711237182</c:v>
                </c:pt>
                <c:pt idx="1560" formatCode="0.0000">
                  <c:v>126.61097379825954</c:v>
                </c:pt>
                <c:pt idx="1561" formatCode="0.0000">
                  <c:v>126.61046654011403</c:v>
                </c:pt>
                <c:pt idx="1562" formatCode="0.0000">
                  <c:v>126.61026823491453</c:v>
                </c:pt>
                <c:pt idx="1563" formatCode="0.0000">
                  <c:v>126.6099579064156</c:v>
                </c:pt>
                <c:pt idx="1564" formatCode="0.0000">
                  <c:v>126.60880428808181</c:v>
                </c:pt>
                <c:pt idx="1565" formatCode="0.0000">
                  <c:v>126.60871665757092</c:v>
                </c:pt>
                <c:pt idx="1566" formatCode="0.0000">
                  <c:v>126.60840597296554</c:v>
                </c:pt>
                <c:pt idx="1567" formatCode="0.0000">
                  <c:v>126.60809382115772</c:v>
                </c:pt>
                <c:pt idx="1568" formatCode="0.0000">
                  <c:v>126.60778167846813</c:v>
                </c:pt>
                <c:pt idx="1569" formatCode="0.0000">
                  <c:v>126.60662615699519</c:v>
                </c:pt>
                <c:pt idx="1570" formatCode="0.0000">
                  <c:v>126.6065331714088</c:v>
                </c:pt>
                <c:pt idx="1571" formatCode="0.0000">
                  <c:v>126.60622180731569</c:v>
                </c:pt>
                <c:pt idx="1572" formatCode="0.0000">
                  <c:v>126.60591045243751</c:v>
                </c:pt>
                <c:pt idx="1573" formatCode="0.0000">
                  <c:v>126.60560020660418</c:v>
                </c:pt>
                <c:pt idx="1574" formatCode="0.0000">
                  <c:v>126.60444694894115</c:v>
                </c:pt>
                <c:pt idx="1575" formatCode="0.0000">
                  <c:v>126.60435855586567</c:v>
                </c:pt>
                <c:pt idx="1576" formatCode="0.0000">
                  <c:v>126.60404799028098</c:v>
                </c:pt>
                <c:pt idx="1577" formatCode="0.0000">
                  <c:v>126.6037374340401</c:v>
                </c:pt>
                <c:pt idx="1578" formatCode="0.0000">
                  <c:v>126.60342688714302</c:v>
                </c:pt>
                <c:pt idx="1579" formatCode="0.0000">
                  <c:v>126.60227296172033</c:v>
                </c:pt>
                <c:pt idx="1580" formatCode="0.0000">
                  <c:v>126.6021847650902</c:v>
                </c:pt>
                <c:pt idx="1581" formatCode="0.0000">
                  <c:v>126.60187426497657</c:v>
                </c:pt>
                <c:pt idx="1582" formatCode="0.0000">
                  <c:v>126.60156414122486</c:v>
                </c:pt>
                <c:pt idx="1583" formatCode="0.0000">
                  <c:v>126.60125365986327</c:v>
                </c:pt>
                <c:pt idx="1584" formatCode="0.0000">
                  <c:v>126.60010053410893</c:v>
                </c:pt>
                <c:pt idx="1585" formatCode="0.0000">
                  <c:v>126.60003373490642</c:v>
                </c:pt>
                <c:pt idx="1586" formatCode="0.0000">
                  <c:v>126.60204818517202</c:v>
                </c:pt>
                <c:pt idx="1587" formatCode="0.0000">
                  <c:v>126.60406283546732</c:v>
                </c:pt>
                <c:pt idx="1588" formatCode="0.0000">
                  <c:v>126.60606996198543</c:v>
                </c:pt>
                <c:pt idx="1589" formatCode="0.0000">
                  <c:v>126.61191638653489</c:v>
                </c:pt>
                <c:pt idx="1590" formatCode="0.0000">
                  <c:v>126.61410814720591</c:v>
                </c:pt>
                <c:pt idx="1591" formatCode="0.0000">
                  <c:v>126.61613171101421</c:v>
                </c:pt>
                <c:pt idx="1592" formatCode="0.0000">
                  <c:v>126.61814001888277</c:v>
                </c:pt>
                <c:pt idx="1593" formatCode="0.0000">
                  <c:v>126.62016398015146</c:v>
                </c:pt>
                <c:pt idx="1594" formatCode="0.0000">
                  <c:v>126.62543185575068</c:v>
                </c:pt>
                <c:pt idx="1595" formatCode="0.0000">
                  <c:v>126.74856260117831</c:v>
                </c:pt>
                <c:pt idx="1596" formatCode="0.0000">
                  <c:v>126.75159177324799</c:v>
                </c:pt>
                <c:pt idx="1597" formatCode="0.0000">
                  <c:v>126.75458843450001</c:v>
                </c:pt>
                <c:pt idx="1598" formatCode="0.0000">
                  <c:v>140.59450398381176</c:v>
                </c:pt>
                <c:pt idx="1599" formatCode="0.0000">
                  <c:v>140.60315751265946</c:v>
                </c:pt>
                <c:pt idx="1600" formatCode="0.0000">
                  <c:v>140.60619809159391</c:v>
                </c:pt>
                <c:pt idx="1601" formatCode="0.0000">
                  <c:v>140.60914143907908</c:v>
                </c:pt>
                <c:pt idx="1602" formatCode="0.0000">
                  <c:v>140.60876195542446</c:v>
                </c:pt>
                <c:pt idx="1603" formatCode="0.0000">
                  <c:v>140.61502898354942</c:v>
                </c:pt>
                <c:pt idx="1604" formatCode="0.0000">
                  <c:v>140.62668549510028</c:v>
                </c:pt>
                <c:pt idx="1605" formatCode="0.0000">
                  <c:v>140.62979400947791</c:v>
                </c:pt>
                <c:pt idx="1606" formatCode="0.0000">
                  <c:v>140.63275048996852</c:v>
                </c:pt>
                <c:pt idx="1607" formatCode="0.0000">
                  <c:v>140.63569638515725</c:v>
                </c:pt>
                <c:pt idx="1608" formatCode="0.0000">
                  <c:v>140.64436156689476</c:v>
                </c:pt>
                <c:pt idx="1609" formatCode="0.0000">
                  <c:v>140.64739498864949</c:v>
                </c:pt>
                <c:pt idx="1610" formatCode="0.0000">
                  <c:v>140.65030967615365</c:v>
                </c:pt>
                <c:pt idx="1611" formatCode="0.0000">
                  <c:v>140.65322463849378</c:v>
                </c:pt>
                <c:pt idx="1612" formatCode="0.0000">
                  <c:v>140.65615075368802</c:v>
                </c:pt>
                <c:pt idx="1613" formatCode="0.0000">
                  <c:v>140.66485399415416</c:v>
                </c:pt>
                <c:pt idx="1614" formatCode="0.0000">
                  <c:v>140.66787820157805</c:v>
                </c:pt>
                <c:pt idx="1615" formatCode="0.0000">
                  <c:v>140.67080571521876</c:v>
                </c:pt>
                <c:pt idx="1616" formatCode="0.0000">
                  <c:v>140.67372262790568</c:v>
                </c:pt>
                <c:pt idx="1617" formatCode="0.0000">
                  <c:v>140.67663981779162</c:v>
                </c:pt>
                <c:pt idx="1618" formatCode="0.0000">
                  <c:v>140.68531658907509</c:v>
                </c:pt>
                <c:pt idx="1619" formatCode="0.0000">
                  <c:v>140.68835404633614</c:v>
                </c:pt>
                <c:pt idx="1620" formatCode="0.0000">
                  <c:v>140.69128351195772</c:v>
                </c:pt>
                <c:pt idx="1621" formatCode="0.0000">
                  <c:v>140.69422414220043</c:v>
                </c:pt>
                <c:pt idx="1622" formatCode="0.0000">
                  <c:v>140.70591078799345</c:v>
                </c:pt>
                <c:pt idx="1623" formatCode="0.0000">
                  <c:v>140.70903870679487</c:v>
                </c:pt>
                <c:pt idx="1624" formatCode="0.0000">
                  <c:v>140.71201370777516</c:v>
                </c:pt>
                <c:pt idx="1625" formatCode="0.0000">
                  <c:v>140.71501078029064</c:v>
                </c:pt>
                <c:pt idx="1626" formatCode="0.0000">
                  <c:v>140.71799725187481</c:v>
                </c:pt>
                <c:pt idx="1627" formatCode="0.0000">
                  <c:v>140.72687967093574</c:v>
                </c:pt>
                <c:pt idx="1628" formatCode="0.0000">
                  <c:v>140.7299887354371</c:v>
                </c:pt>
                <c:pt idx="1629" formatCode="0.0000">
                  <c:v>140.73298777405194</c:v>
                </c:pt>
                <c:pt idx="1630" formatCode="0.0000">
                  <c:v>140.73903832603952</c:v>
                </c:pt>
                <c:pt idx="1631" formatCode="0.0000">
                  <c:v>140.74804602145926</c:v>
                </c:pt>
                <c:pt idx="1632" formatCode="0.0000">
                  <c:v>140.75117725930636</c:v>
                </c:pt>
                <c:pt idx="1633" formatCode="0.0000">
                  <c:v>140.7541883573312</c:v>
                </c:pt>
                <c:pt idx="1634" formatCode="0.0000">
                  <c:v>140.76039447094769</c:v>
                </c:pt>
                <c:pt idx="1635" formatCode="0.0000">
                  <c:v>140.76950599539248</c:v>
                </c:pt>
                <c:pt idx="1636" formatCode="0.0000">
                  <c:v>140.77261687048664</c:v>
                </c:pt>
                <c:pt idx="1637" formatCode="0.0000">
                  <c:v>140.7755645974533</c:v>
                </c:pt>
                <c:pt idx="1638" formatCode="0.0000">
                  <c:v>140.77849078874945</c:v>
                </c:pt>
                <c:pt idx="1639" formatCode="0.0000">
                  <c:v>140.78140634601502</c:v>
                </c:pt>
                <c:pt idx="1640" formatCode="0.0000">
                  <c:v>140.79008008175424</c:v>
                </c:pt>
                <c:pt idx="1641" formatCode="0.0000">
                  <c:v>140.79310289524983</c:v>
                </c:pt>
                <c:pt idx="1642" formatCode="0.0000">
                  <c:v>140.7960198366419</c:v>
                </c:pt>
                <c:pt idx="1643" formatCode="0.0000">
                  <c:v>140.79894797318576</c:v>
                </c:pt>
                <c:pt idx="1644" formatCode="0.0000">
                  <c:v>140.80187638540465</c:v>
                </c:pt>
                <c:pt idx="1645" formatCode="0.0000">
                  <c:v>140.81055589845641</c:v>
                </c:pt>
                <c:pt idx="1646" formatCode="0.0000">
                  <c:v>140.81358071426891</c:v>
                </c:pt>
                <c:pt idx="1647" formatCode="0.0000">
                  <c:v>140.81649959786481</c:v>
                </c:pt>
                <c:pt idx="1648" formatCode="0.0000">
                  <c:v>140.8194296805874</c:v>
                </c:pt>
                <c:pt idx="1649" formatCode="0.0000">
                  <c:v>140.82234911607935</c:v>
                </c:pt>
                <c:pt idx="1650" formatCode="0.0000">
                  <c:v>140.83096956386495</c:v>
                </c:pt>
                <c:pt idx="1651" formatCode="0.0000">
                  <c:v>140.83400765674784</c:v>
                </c:pt>
                <c:pt idx="1652" formatCode="0.0000">
                  <c:v>140.83692847638881</c:v>
                </c:pt>
                <c:pt idx="1653" formatCode="0.0000">
                  <c:v>140.8398605005861</c:v>
                </c:pt>
                <c:pt idx="1654" formatCode="0.0000">
                  <c:v>140.84277094617354</c:v>
                </c:pt>
                <c:pt idx="1655" formatCode="0.0000">
                  <c:v>140.85451401967438</c:v>
                </c:pt>
                <c:pt idx="1656" formatCode="0.0000">
                  <c:v>140.85760776171134</c:v>
                </c:pt>
                <c:pt idx="1657" formatCode="0.0000">
                  <c:v>140.86058549430234</c:v>
                </c:pt>
                <c:pt idx="1658" formatCode="0.0000">
                  <c:v>140.86353070352109</c:v>
                </c:pt>
                <c:pt idx="1659" formatCode="0.0000">
                  <c:v>140.87229252855926</c:v>
                </c:pt>
                <c:pt idx="1660" formatCode="0.0000">
                  <c:v>140.87535725687445</c:v>
                </c:pt>
                <c:pt idx="1661" formatCode="0.0000">
                  <c:v>140.87831481367911</c:v>
                </c:pt>
                <c:pt idx="1662" formatCode="0.0000">
                  <c:v>140.88129453927351</c:v>
                </c:pt>
                <c:pt idx="1663" formatCode="0.0000">
                  <c:v>140.88427454983534</c:v>
                </c:pt>
                <c:pt idx="1664" formatCode="0.0000">
                  <c:v>140.8931396979572</c:v>
                </c:pt>
                <c:pt idx="1665" formatCode="0.0000">
                  <c:v>140.89624038024149</c:v>
                </c:pt>
                <c:pt idx="1666" formatCode="0.0000">
                  <c:v>140.89921087935534</c:v>
                </c:pt>
                <c:pt idx="1667" formatCode="0.0000">
                  <c:v>140.90219261360622</c:v>
                </c:pt>
                <c:pt idx="1668" formatCode="0.0000">
                  <c:v>140.90516368258761</c:v>
                </c:pt>
                <c:pt idx="1669" formatCode="0.0000">
                  <c:v>140.91396980945566</c:v>
                </c:pt>
                <c:pt idx="1670" formatCode="0.0000">
                  <c:v>140.91702734355081</c:v>
                </c:pt>
                <c:pt idx="1671" formatCode="0.0000">
                  <c:v>140.91997792590178</c:v>
                </c:pt>
                <c:pt idx="1672" formatCode="0.0000">
                  <c:v>140.92292879167587</c:v>
                </c:pt>
                <c:pt idx="1673" formatCode="0.0000">
                  <c:v>140.92589089408648</c:v>
                </c:pt>
                <c:pt idx="1674" formatCode="0.0000">
                  <c:v>140.93480047523744</c:v>
                </c:pt>
                <c:pt idx="1675" formatCode="0.0000">
                  <c:v>140.93788268053075</c:v>
                </c:pt>
                <c:pt idx="1676" formatCode="0.0000">
                  <c:v>140.94091197484116</c:v>
                </c:pt>
                <c:pt idx="1677" formatCode="0.0000">
                  <c:v>140.94389771602431</c:v>
                </c:pt>
                <c:pt idx="1678" formatCode="0.0000">
                  <c:v>140.94687278262322</c:v>
                </c:pt>
                <c:pt idx="1679" formatCode="0.0000">
                  <c:v>140.95572331150601</c:v>
                </c:pt>
                <c:pt idx="1680" formatCode="0.0000">
                  <c:v>140.95880758597764</c:v>
                </c:pt>
                <c:pt idx="1681" formatCode="0.0000">
                  <c:v>140.96180601574139</c:v>
                </c:pt>
                <c:pt idx="1682" formatCode="0.0000">
                  <c:v>140.96481570406567</c:v>
                </c:pt>
                <c:pt idx="1683" formatCode="0.0000">
                  <c:v>106.07903221856847</c:v>
                </c:pt>
                <c:pt idx="1684" formatCode="0.0000">
                  <c:v>106.09091733946143</c:v>
                </c:pt>
                <c:pt idx="1685" formatCode="0.0000">
                  <c:v>105.72738410604153</c:v>
                </c:pt>
                <c:pt idx="1686" formatCode="0.0000">
                  <c:v>105.73033984928695</c:v>
                </c:pt>
                <c:pt idx="1687" formatCode="0.0000">
                  <c:v>105.73327436118612</c:v>
                </c:pt>
                <c:pt idx="1688" formatCode="0.0000">
                  <c:v>105.74194399173314</c:v>
                </c:pt>
                <c:pt idx="1689" formatCode="0.0000">
                  <c:v>105.74489613940989</c:v>
                </c:pt>
                <c:pt idx="1690" formatCode="0.0000">
                  <c:v>105.74782147017794</c:v>
                </c:pt>
                <c:pt idx="1691" formatCode="0.0000">
                  <c:v>105.75073577751297</c:v>
                </c:pt>
                <c:pt idx="1692" formatCode="0.0000">
                  <c:v>105.75365036530215</c:v>
                </c:pt>
                <c:pt idx="1693" formatCode="0.0000">
                  <c:v>105.7623579861162</c:v>
                </c:pt>
                <c:pt idx="1694" formatCode="0.0000">
                  <c:v>105.76534334197774</c:v>
                </c:pt>
                <c:pt idx="1695" formatCode="0.0000">
                  <c:v>105.76833471761471</c:v>
                </c:pt>
                <c:pt idx="1696" formatCode="0.0000">
                  <c:v>105.78327097889601</c:v>
                </c:pt>
                <c:pt idx="1697" formatCode="0.0000">
                  <c:v>105.78631777167683</c:v>
                </c:pt>
                <c:pt idx="1698" formatCode="0.0000">
                  <c:v>105.78924654685034</c:v>
                </c:pt>
                <c:pt idx="1699" formatCode="0.0000">
                  <c:v>105.79216482601319</c:v>
                </c:pt>
                <c:pt idx="1700" formatCode="0.0000">
                  <c:v>105.79508338563019</c:v>
                </c:pt>
                <c:pt idx="1701" formatCode="0.0000">
                  <c:v>76.867305109672643</c:v>
                </c:pt>
                <c:pt idx="1702" formatCode="0.0000">
                  <c:v>76.870261813610853</c:v>
                </c:pt>
                <c:pt idx="1703" formatCode="0.0000">
                  <c:v>76.873170991898704</c:v>
                </c:pt>
                <c:pt idx="1704" formatCode="0.0000">
                  <c:v>76.876080448254854</c:v>
                </c:pt>
                <c:pt idx="1705" formatCode="0.0000">
                  <c:v>76.87899018120217</c:v>
                </c:pt>
                <c:pt idx="1706" formatCode="0.0000">
                  <c:v>76.887683294431525</c:v>
                </c:pt>
                <c:pt idx="1707" formatCode="0.0000">
                  <c:v>76.890620162018138</c:v>
                </c:pt>
                <c:pt idx="1708" formatCode="0.0000">
                  <c:v>76.893520499661435</c:v>
                </c:pt>
                <c:pt idx="1709" formatCode="0.0000">
                  <c:v>76.896421117736438</c:v>
                </c:pt>
                <c:pt idx="1710" formatCode="0.0000">
                  <c:v>76.899278846736124</c:v>
                </c:pt>
                <c:pt idx="1711" formatCode="0.0000">
                  <c:v>76.907784252985238</c:v>
                </c:pt>
                <c:pt idx="1712" formatCode="0.0000">
                  <c:v>76.910668486282219</c:v>
                </c:pt>
                <c:pt idx="1713" formatCode="0.0000">
                  <c:v>76.913089021511027</c:v>
                </c:pt>
                <c:pt idx="1714" formatCode="0.0000">
                  <c:v>76.916180179627787</c:v>
                </c:pt>
                <c:pt idx="1715" formatCode="0.0000">
                  <c:v>76.928887678321985</c:v>
                </c:pt>
                <c:pt idx="1716" formatCode="0.0000">
                  <c:v>76.932051209633784</c:v>
                </c:pt>
                <c:pt idx="1717" formatCode="0.0000">
                  <c:v>76.935217200845784</c:v>
                </c:pt>
                <c:pt idx="1718" formatCode="0.0000">
                  <c:v>76.938334842544705</c:v>
                </c:pt>
                <c:pt idx="1719" formatCode="0.0000">
                  <c:v>76.941452791925471</c:v>
                </c:pt>
                <c:pt idx="1720" formatCode="0.0000">
                  <c:v>76.9507401348895</c:v>
                </c:pt>
                <c:pt idx="1721" formatCode="0.0000">
                  <c:v>76.953890329176119</c:v>
                </c:pt>
                <c:pt idx="1722" formatCode="0.0000">
                  <c:v>76.956997634455576</c:v>
                </c:pt>
                <c:pt idx="1723" formatCode="0.0000">
                  <c:v>76.063814678704063</c:v>
                </c:pt>
                <c:pt idx="1724" formatCode="0.0000">
                  <c:v>76.066869346687909</c:v>
                </c:pt>
                <c:pt idx="1725" formatCode="0.0000">
                  <c:v>76.076064051319733</c:v>
                </c:pt>
                <c:pt idx="1726" formatCode="0.0000">
                  <c:v>76.079101968870418</c:v>
                </c:pt>
                <c:pt idx="1727" formatCode="0.0000">
                  <c:v>76.082158148587396</c:v>
                </c:pt>
                <c:pt idx="1728" formatCode="0.0000">
                  <c:v>76.085214632978023</c:v>
                </c:pt>
                <c:pt idx="1729" formatCode="0.0000">
                  <c:v>76.088259486737783</c:v>
                </c:pt>
                <c:pt idx="1730" formatCode="0.0000">
                  <c:v>76.097352866025844</c:v>
                </c:pt>
                <c:pt idx="1731" formatCode="0.0000">
                  <c:v>76.100357367787126</c:v>
                </c:pt>
                <c:pt idx="1732" formatCode="0.0000">
                  <c:v>76.103379844361399</c:v>
                </c:pt>
                <c:pt idx="1733" formatCode="0.0000">
                  <c:v>76.106402615573657</c:v>
                </c:pt>
                <c:pt idx="1734" formatCode="0.0000">
                  <c:v>76.10946150070167</c:v>
                </c:pt>
                <c:pt idx="1735" formatCode="0.0000">
                  <c:v>76.118920303007798</c:v>
                </c:pt>
                <c:pt idx="1736" formatCode="0.0000">
                  <c:v>76.121962434915446</c:v>
                </c:pt>
                <c:pt idx="1737" formatCode="0.0000">
                  <c:v>76.125082572735664</c:v>
                </c:pt>
                <c:pt idx="1738" formatCode="0.0000">
                  <c:v>76.128203019836818</c:v>
                </c:pt>
                <c:pt idx="1739" formatCode="0.0000">
                  <c:v>76.130345895310455</c:v>
                </c:pt>
                <c:pt idx="1740" formatCode="0.0000">
                  <c:v>76.13972363096633</c:v>
                </c:pt>
                <c:pt idx="1741" formatCode="0.0000">
                  <c:v>76.143066217108952</c:v>
                </c:pt>
                <c:pt idx="1742" formatCode="0.0000">
                  <c:v>76.146268677699851</c:v>
                </c:pt>
                <c:pt idx="1743" formatCode="0.0000">
                  <c:v>76.149459391362143</c:v>
                </c:pt>
                <c:pt idx="1744" formatCode="0.0000">
                  <c:v>76.152590061309027</c:v>
                </c:pt>
                <c:pt idx="1745" formatCode="0.0000">
                  <c:v>76.16198826076544</c:v>
                </c:pt>
                <c:pt idx="1746" formatCode="0.0000">
                  <c:v>76.165333173496904</c:v>
                </c:pt>
                <c:pt idx="1747" formatCode="0.0000">
                  <c:v>76.168585385139224</c:v>
                </c:pt>
                <c:pt idx="1748" formatCode="0.0000">
                  <c:v>76.171825850908419</c:v>
                </c:pt>
                <c:pt idx="1749" formatCode="0.0000">
                  <c:v>76.175066644154626</c:v>
                </c:pt>
                <c:pt idx="1750" formatCode="0.0000">
                  <c:v>76.184612219806908</c:v>
                </c:pt>
                <c:pt idx="1751" formatCode="0.0000">
                  <c:v>76.189140248602769</c:v>
                </c:pt>
                <c:pt idx="1752" formatCode="0.0000">
                  <c:v>76.19231026865279</c:v>
                </c:pt>
                <c:pt idx="1753" formatCode="0.0000">
                  <c:v>76.195492491581803</c:v>
                </c:pt>
                <c:pt idx="1754" formatCode="0.0000">
                  <c:v>76.198687117825315</c:v>
                </c:pt>
                <c:pt idx="1755" formatCode="0.0000">
                  <c:v>76.208203673032102</c:v>
                </c:pt>
                <c:pt idx="1756" formatCode="0.0000">
                  <c:v>76.211627265235137</c:v>
                </c:pt>
                <c:pt idx="1757" formatCode="0.0000">
                  <c:v>76.215101575395352</c:v>
                </c:pt>
                <c:pt idx="1758" formatCode="0.0000">
                  <c:v>76.218310253820079</c:v>
                </c:pt>
                <c:pt idx="1759" formatCode="0.0000">
                  <c:v>76.221495067788354</c:v>
                </c:pt>
                <c:pt idx="1760" formatCode="0.0000">
                  <c:v>76.231090081485064</c:v>
                </c:pt>
                <c:pt idx="1761" formatCode="0.0000">
                  <c:v>76.234553752320551</c:v>
                </c:pt>
                <c:pt idx="1762" formatCode="0.0000">
                  <c:v>76.237824869372659</c:v>
                </c:pt>
                <c:pt idx="1763" formatCode="0.0000">
                  <c:v>76.241045746752491</c:v>
                </c:pt>
                <c:pt idx="1764" formatCode="0.0000">
                  <c:v>76.244240412575564</c:v>
                </c:pt>
                <c:pt idx="1765" formatCode="0.0000">
                  <c:v>76.253657210273261</c:v>
                </c:pt>
                <c:pt idx="1766" formatCode="0.0000">
                  <c:v>76.256991249027777</c:v>
                </c:pt>
                <c:pt idx="1767" formatCode="0.0000">
                  <c:v>76.26022574050792</c:v>
                </c:pt>
                <c:pt idx="1768" formatCode="0.0000">
                  <c:v>76.263423860773798</c:v>
                </c:pt>
                <c:pt idx="1769" formatCode="0.0000">
                  <c:v>76.266622298517348</c:v>
                </c:pt>
                <c:pt idx="1770" formatCode="0.0000">
                  <c:v>76.276226956527978</c:v>
                </c:pt>
                <c:pt idx="1771" formatCode="0.0000">
                  <c:v>76.279601370283672</c:v>
                </c:pt>
                <c:pt idx="1772" formatCode="0.0000">
                  <c:v>76.28285037105384</c:v>
                </c:pt>
                <c:pt idx="1773" formatCode="0.0000">
                  <c:v>76.286111937507343</c:v>
                </c:pt>
                <c:pt idx="1774" formatCode="0.0000">
                  <c:v>76.289288145727113</c:v>
                </c:pt>
                <c:pt idx="1775" formatCode="0.0000">
                  <c:v>76.298718168866742</c:v>
                </c:pt>
                <c:pt idx="1776" formatCode="0.0000">
                  <c:v>76.302056848462911</c:v>
                </c:pt>
                <c:pt idx="1777" formatCode="0.0000">
                  <c:v>76.305283617504998</c:v>
                </c:pt>
                <c:pt idx="1778" formatCode="0.0000">
                  <c:v>76.308510709744397</c:v>
                </c:pt>
                <c:pt idx="1779" formatCode="0.0000">
                  <c:v>76.311774871066604</c:v>
                </c:pt>
                <c:pt idx="1780" formatCode="0.0000">
                  <c:v>76.321683399292624</c:v>
                </c:pt>
                <c:pt idx="1781" formatCode="0.0000">
                  <c:v>76.325037135562155</c:v>
                </c:pt>
                <c:pt idx="1782" formatCode="0.0000">
                  <c:v>76.328241691042493</c:v>
                </c:pt>
                <c:pt idx="1783" formatCode="0.0000">
                  <c:v>76.331446564554128</c:v>
                </c:pt>
                <c:pt idx="1784" formatCode="0.0000">
                  <c:v>76.33467626935473</c:v>
                </c:pt>
                <c:pt idx="1785" formatCode="0.0000">
                  <c:v>76.34433753873563</c:v>
                </c:pt>
                <c:pt idx="1786" formatCode="0.0000">
                  <c:v>76.34776985511202</c:v>
                </c:pt>
                <c:pt idx="1787" formatCode="0.0000">
                  <c:v>76.351111534694155</c:v>
                </c:pt>
                <c:pt idx="1788" formatCode="0.0000">
                  <c:v>76.354539391563549</c:v>
                </c:pt>
                <c:pt idx="1789" formatCode="0.0000">
                  <c:v>87.929532355849645</c:v>
                </c:pt>
                <c:pt idx="1790" formatCode="0.0000">
                  <c:v>87.938865773268148</c:v>
                </c:pt>
                <c:pt idx="1791" formatCode="0.0000">
                  <c:v>87.942192118528226</c:v>
                </c:pt>
                <c:pt idx="1792" formatCode="0.0000">
                  <c:v>87.945337049102108</c:v>
                </c:pt>
                <c:pt idx="1793" formatCode="0.0000">
                  <c:v>87.948470191244596</c:v>
                </c:pt>
                <c:pt idx="1794" formatCode="0.0000">
                  <c:v>87.951603640657851</c:v>
                </c:pt>
                <c:pt idx="1795" formatCode="0.0000">
                  <c:v>87.960836291579497</c:v>
                </c:pt>
                <c:pt idx="1796" formatCode="0.0000">
                  <c:v>87.964152241703616</c:v>
                </c:pt>
                <c:pt idx="1797" formatCode="0.0000">
                  <c:v>87.967299326137621</c:v>
                </c:pt>
                <c:pt idx="1798" formatCode="0.0000">
                  <c:v>87.970458819717521</c:v>
                </c:pt>
                <c:pt idx="1799" formatCode="0.0000">
                  <c:v>87.973630729574509</c:v>
                </c:pt>
                <c:pt idx="1800" formatCode="0.0000">
                  <c:v>87.983048508021014</c:v>
                </c:pt>
                <c:pt idx="1801" formatCode="0.0000">
                  <c:v>87.986544058033587</c:v>
                </c:pt>
                <c:pt idx="1802" formatCode="0.0000">
                  <c:v>87.989778093249143</c:v>
                </c:pt>
                <c:pt idx="1803" formatCode="0.0000">
                  <c:v>87.993085107878514</c:v>
                </c:pt>
                <c:pt idx="1804" formatCode="0.0000">
                  <c:v>87.996428787402408</c:v>
                </c:pt>
                <c:pt idx="1805" formatCode="0.0000">
                  <c:v>88.005853228726878</c:v>
                </c:pt>
                <c:pt idx="1806" formatCode="0.0000">
                  <c:v>88.009186455870264</c:v>
                </c:pt>
                <c:pt idx="1807" formatCode="0.0000">
                  <c:v>88.012350058297969</c:v>
                </c:pt>
                <c:pt idx="1808" formatCode="0.0000">
                  <c:v>88.015513970913545</c:v>
                </c:pt>
                <c:pt idx="1809" formatCode="0.0000">
                  <c:v>88.018690314103182</c:v>
                </c:pt>
                <c:pt idx="1810" formatCode="0.0000">
                  <c:v>88.028085477112967</c:v>
                </c:pt>
                <c:pt idx="1811" formatCode="0.0000">
                  <c:v>88.031459037732688</c:v>
                </c:pt>
                <c:pt idx="1812" formatCode="0.0000">
                  <c:v>88.037849365453312</c:v>
                </c:pt>
                <c:pt idx="1813" formatCode="0.0000">
                  <c:v>88.041113242684204</c:v>
                </c:pt>
                <c:pt idx="1814" formatCode="0.0000">
                  <c:v>88.050443315623113</c:v>
                </c:pt>
                <c:pt idx="1815" formatCode="0.0000">
                  <c:v>88.053781125939693</c:v>
                </c:pt>
                <c:pt idx="1816" formatCode="0.0000">
                  <c:v>88.056936976904936</c:v>
                </c:pt>
                <c:pt idx="1817" formatCode="0.0000">
                  <c:v>88.060105470313189</c:v>
                </c:pt>
                <c:pt idx="1818" formatCode="0.0000">
                  <c:v>88.063273804020454</c:v>
                </c:pt>
                <c:pt idx="1819" formatCode="0.0000">
                  <c:v>88.072610431298898</c:v>
                </c:pt>
                <c:pt idx="1820" formatCode="0.0000">
                  <c:v>88.075949327363674</c:v>
                </c:pt>
                <c:pt idx="1821" formatCode="0.0000">
                  <c:v>88.079119219852842</c:v>
                </c:pt>
                <c:pt idx="1822" formatCode="0.0000">
                  <c:v>88.082337974902231</c:v>
                </c:pt>
                <c:pt idx="1823" formatCode="0.0000">
                  <c:v>88.085532772410588</c:v>
                </c:pt>
                <c:pt idx="1824" formatCode="0.0000">
                  <c:v>88.095019303835727</c:v>
                </c:pt>
                <c:pt idx="1825" formatCode="0.0000">
                  <c:v>88.098360500162499</c:v>
                </c:pt>
                <c:pt idx="1826" formatCode="0.0000">
                  <c:v>88.101532591513276</c:v>
                </c:pt>
                <c:pt idx="1827" formatCode="0.0000">
                  <c:v>88.104704997846923</c:v>
                </c:pt>
                <c:pt idx="1828" formatCode="0.0000">
                  <c:v>88.107853421717365</c:v>
                </c:pt>
                <c:pt idx="1829" formatCode="0.0000">
                  <c:v>88.117059451198458</c:v>
                </c:pt>
                <c:pt idx="1830" formatCode="0.0000">
                  <c:v>88.120339378617359</c:v>
                </c:pt>
                <c:pt idx="1831" formatCode="0.0000">
                  <c:v>88.123465029860938</c:v>
                </c:pt>
                <c:pt idx="1832" formatCode="0.0000">
                  <c:v>88.126627441258975</c:v>
                </c:pt>
                <c:pt idx="1833" formatCode="0.0000">
                  <c:v>88.12976585753114</c:v>
                </c:pt>
                <c:pt idx="1834" formatCode="0.0000">
                  <c:v>88.139014081801321</c:v>
                </c:pt>
                <c:pt idx="1835" formatCode="0.0000">
                  <c:v>88.142321662208047</c:v>
                </c:pt>
                <c:pt idx="1836" formatCode="0.0000">
                  <c:v>88.145461606124357</c:v>
                </c:pt>
                <c:pt idx="1837" formatCode="0.0000">
                  <c:v>88.14837979418796</c:v>
                </c:pt>
                <c:pt idx="1838" formatCode="0.0000">
                  <c:v>88.151863395810963</c:v>
                </c:pt>
                <c:pt idx="1839" formatCode="0.0000">
                  <c:v>88.162162373030526</c:v>
                </c:pt>
                <c:pt idx="1840" formatCode="0.0000">
                  <c:v>88.165788498812262</c:v>
                </c:pt>
                <c:pt idx="1841" formatCode="0.0000">
                  <c:v>88.169300605678771</c:v>
                </c:pt>
                <c:pt idx="1842" formatCode="0.0000">
                  <c:v>88.172865724507446</c:v>
                </c:pt>
                <c:pt idx="1843" formatCode="0.0000">
                  <c:v>88.176457532038583</c:v>
                </c:pt>
                <c:pt idx="1844" formatCode="0.0000">
                  <c:v>88.191107478556887</c:v>
                </c:pt>
                <c:pt idx="1845" formatCode="0.0000">
                  <c:v>88.194911022463359</c:v>
                </c:pt>
                <c:pt idx="1846" formatCode="0.0000">
                  <c:v>88.198478612135276</c:v>
                </c:pt>
                <c:pt idx="1847" formatCode="0.0000">
                  <c:v>88.202138795592063</c:v>
                </c:pt>
                <c:pt idx="1848" formatCode="0.0000">
                  <c:v>88.212764080081797</c:v>
                </c:pt>
                <c:pt idx="1849" formatCode="0.0000">
                  <c:v>88.21649103716949</c:v>
                </c:pt>
                <c:pt idx="1850" formatCode="0.0000">
                  <c:v>88.220073894240841</c:v>
                </c:pt>
                <c:pt idx="1851" formatCode="0.0000">
                  <c:v>93.774948420665254</c:v>
                </c:pt>
                <c:pt idx="1852" formatCode="0.0000">
                  <c:v>93.778540397491213</c:v>
                </c:pt>
                <c:pt idx="1853" formatCode="0.0000">
                  <c:v>93.792341401702643</c:v>
                </c:pt>
                <c:pt idx="1854" formatCode="0.0000">
                  <c:v>93.79590758094696</c:v>
                </c:pt>
                <c:pt idx="1855" formatCode="0.0000">
                  <c:v>93.79937213814253</c:v>
                </c:pt>
                <c:pt idx="1856" formatCode="0.0000">
                  <c:v>93.802849979114825</c:v>
                </c:pt>
                <c:pt idx="1857" formatCode="0.0000">
                  <c:v>93.813139012468255</c:v>
                </c:pt>
                <c:pt idx="1858" formatCode="0.0000">
                  <c:v>93.816660073811661</c:v>
                </c:pt>
                <c:pt idx="1859" formatCode="0.0000">
                  <c:v>93.820100718418971</c:v>
                </c:pt>
                <c:pt idx="1860" formatCode="0.0000">
                  <c:v>93.823541693025817</c:v>
                </c:pt>
                <c:pt idx="1861" formatCode="0.0000">
                  <c:v>93.826983000586125</c:v>
                </c:pt>
                <c:pt idx="1862" formatCode="0.0000">
                  <c:v>93.837201647245095</c:v>
                </c:pt>
                <c:pt idx="1863" formatCode="0.0000">
                  <c:v>93.84084375223766</c:v>
                </c:pt>
                <c:pt idx="1864" formatCode="0.0000">
                  <c:v>93.844351544583162</c:v>
                </c:pt>
                <c:pt idx="1865" formatCode="0.0000">
                  <c:v>93.847924512329243</c:v>
                </c:pt>
                <c:pt idx="1866" formatCode="0.0000">
                  <c:v>93.851458930144275</c:v>
                </c:pt>
                <c:pt idx="1867" formatCode="0.0000">
                  <c:v>93.862071374022435</c:v>
                </c:pt>
                <c:pt idx="1868" formatCode="0.0000">
                  <c:v>93.86578195306376</c:v>
                </c:pt>
                <c:pt idx="1869" formatCode="0.0000">
                  <c:v>93.869681361403607</c:v>
                </c:pt>
                <c:pt idx="1870" formatCode="0.0000">
                  <c:v>93.87329574874029</c:v>
                </c:pt>
                <c:pt idx="1871" formatCode="0.0000">
                  <c:v>93.876819670183735</c:v>
                </c:pt>
                <c:pt idx="1872" formatCode="0.0000">
                  <c:v>93.887013780941103</c:v>
                </c:pt>
                <c:pt idx="1873" formatCode="0.0000">
                  <c:v>93.890502454019867</c:v>
                </c:pt>
                <c:pt idx="1874" formatCode="0.0000">
                  <c:v>93.893989113682323</c:v>
                </c:pt>
                <c:pt idx="1875" formatCode="0.0000">
                  <c:v>93.897839610086493</c:v>
                </c:pt>
                <c:pt idx="1876" formatCode="0.0000">
                  <c:v>93.900789389260638</c:v>
                </c:pt>
                <c:pt idx="1877" formatCode="0.0000">
                  <c:v>93.914533034038001</c:v>
                </c:pt>
                <c:pt idx="1878" formatCode="0.0000">
                  <c:v>93.919170574223216</c:v>
                </c:pt>
                <c:pt idx="1879" formatCode="0.0000">
                  <c:v>93.918348434899741</c:v>
                </c:pt>
                <c:pt idx="1880" formatCode="0.0000">
                  <c:v>93.928405845535025</c:v>
                </c:pt>
                <c:pt idx="1881" formatCode="0.0000">
                  <c:v>93.947445991290479</c:v>
                </c:pt>
                <c:pt idx="1882" formatCode="0.0000">
                  <c:v>93.952113085438782</c:v>
                </c:pt>
                <c:pt idx="1883" formatCode="0.0000">
                  <c:v>73.393753537193021</c:v>
                </c:pt>
                <c:pt idx="1884" formatCode="0.0000">
                  <c:v>73.398261059451926</c:v>
                </c:pt>
                <c:pt idx="1885" formatCode="0.0000">
                  <c:v>73.416473968681544</c:v>
                </c:pt>
                <c:pt idx="1886" formatCode="0.0000">
                  <c:v>73.421111606250037</c:v>
                </c:pt>
                <c:pt idx="1887" formatCode="0.0000">
                  <c:v>73.42575213583126</c:v>
                </c:pt>
                <c:pt idx="1888" formatCode="0.0000">
                  <c:v>73.430344397772146</c:v>
                </c:pt>
                <c:pt idx="1889" formatCode="0.0000">
                  <c:v>73.434888374387469</c:v>
                </c:pt>
                <c:pt idx="1890" formatCode="0.0000">
                  <c:v>73.448323423596236</c:v>
                </c:pt>
                <c:pt idx="1891" formatCode="0.0000">
                  <c:v>73.452823275378464</c:v>
                </c:pt>
                <c:pt idx="1892" formatCode="0.0000">
                  <c:v>73.457272079923357</c:v>
                </c:pt>
                <c:pt idx="1893" formatCode="0.0000">
                  <c:v>73.461721360492163</c:v>
                </c:pt>
                <c:pt idx="1894" formatCode="0.0000">
                  <c:v>73.466154843111724</c:v>
                </c:pt>
                <c:pt idx="1895" formatCode="0.0000">
                  <c:v>73.479405309396455</c:v>
                </c:pt>
                <c:pt idx="1896" formatCode="0.0000">
                  <c:v>73.483908509824175</c:v>
                </c:pt>
                <c:pt idx="1897" formatCode="0.0000">
                  <c:v>73.488393186534722</c:v>
                </c:pt>
                <c:pt idx="1898" formatCode="0.0000">
                  <c:v>73.492992306336689</c:v>
                </c:pt>
                <c:pt idx="1899" formatCode="0.0000">
                  <c:v>73.497526799944595</c:v>
                </c:pt>
                <c:pt idx="1900" formatCode="0.0000">
                  <c:v>73.510884609453171</c:v>
                </c:pt>
                <c:pt idx="1901" formatCode="0.0000">
                  <c:v>73.51540763781405</c:v>
                </c:pt>
                <c:pt idx="1902" formatCode="0.0000">
                  <c:v>73.519927900890636</c:v>
                </c:pt>
                <c:pt idx="1903" formatCode="0.0000">
                  <c:v>73.524448726517463</c:v>
                </c:pt>
                <c:pt idx="1904" formatCode="0.0000">
                  <c:v>73.528905341848116</c:v>
                </c:pt>
                <c:pt idx="1905" formatCode="0.0000">
                  <c:v>73.547285961246956</c:v>
                </c:pt>
                <c:pt idx="1906" formatCode="0.0000">
                  <c:v>73.552065641099745</c:v>
                </c:pt>
                <c:pt idx="1907" formatCode="0.0000">
                  <c:v>73.556923262624906</c:v>
                </c:pt>
                <c:pt idx="1908" formatCode="0.0000">
                  <c:v>73.561447692337936</c:v>
                </c:pt>
                <c:pt idx="1909" formatCode="0.0000">
                  <c:v>73.574825667068865</c:v>
                </c:pt>
                <c:pt idx="1910" formatCode="0.0000">
                  <c:v>73.57946666702702</c:v>
                </c:pt>
                <c:pt idx="1911" formatCode="0.0000">
                  <c:v>73.583960833127577</c:v>
                </c:pt>
                <c:pt idx="1912" formatCode="0.0000">
                  <c:v>73.588455482334112</c:v>
                </c:pt>
                <c:pt idx="1913" formatCode="0.0000">
                  <c:v>73.592983291897767</c:v>
                </c:pt>
                <c:pt idx="1914" formatCode="0.0000">
                  <c:v>73.606419873780979</c:v>
                </c:pt>
                <c:pt idx="1915" formatCode="0.0000">
                  <c:v>73.611097939620024</c:v>
                </c:pt>
                <c:pt idx="1916" formatCode="0.0000">
                  <c:v>73.615595479584002</c:v>
                </c:pt>
                <c:pt idx="1917" formatCode="0.0000">
                  <c:v>73.620109849225884</c:v>
                </c:pt>
                <c:pt idx="1918" formatCode="0.0000">
                  <c:v>73.625524117249384</c:v>
                </c:pt>
                <c:pt idx="1919" formatCode="0.0000">
                  <c:v>73.641595985767566</c:v>
                </c:pt>
                <c:pt idx="1920" formatCode="0.0000">
                  <c:v>73.647219436616226</c:v>
                </c:pt>
                <c:pt idx="1921" formatCode="0.0000">
                  <c:v>73.652604282398386</c:v>
                </c:pt>
                <c:pt idx="1922" formatCode="0.0000">
                  <c:v>73.657957056017111</c:v>
                </c:pt>
                <c:pt idx="1923" formatCode="0.0000">
                  <c:v>73.663310474498218</c:v>
                </c:pt>
                <c:pt idx="1924" formatCode="0.0000">
                  <c:v>73.679444672749227</c:v>
                </c:pt>
                <c:pt idx="1925" formatCode="0.0000">
                  <c:v>73.685224322973497</c:v>
                </c:pt>
                <c:pt idx="1926" formatCode="0.0000">
                  <c:v>73.690679265039876</c:v>
                </c:pt>
                <c:pt idx="1927" formatCode="0.0000">
                  <c:v>73.696184005005421</c:v>
                </c:pt>
                <c:pt idx="1928" formatCode="0.0000">
                  <c:v>73.701591157644984</c:v>
                </c:pt>
                <c:pt idx="1929" formatCode="0.0000">
                  <c:v>73.717593183905336</c:v>
                </c:pt>
                <c:pt idx="1930" formatCode="0.0000">
                  <c:v>73.723125160116879</c:v>
                </c:pt>
                <c:pt idx="1931" formatCode="0.0000">
                  <c:v>73.7284700429407</c:v>
                </c:pt>
                <c:pt idx="1932" formatCode="0.0000">
                  <c:v>73.733815568388621</c:v>
                </c:pt>
                <c:pt idx="1933" formatCode="0.0000">
                  <c:v>73.739178129427273</c:v>
                </c:pt>
                <c:pt idx="1934" formatCode="0.0000">
                  <c:v>73.755047549916625</c:v>
                </c:pt>
                <c:pt idx="1935" formatCode="0.0000">
                  <c:v>73.760584171440229</c:v>
                </c:pt>
                <c:pt idx="1936" formatCode="0.0000">
                  <c:v>73.765933566442726</c:v>
                </c:pt>
                <c:pt idx="1937" formatCode="0.0000">
                  <c:v>73.771199040951004</c:v>
                </c:pt>
                <c:pt idx="1938" formatCode="0.0000">
                  <c:v>73.776508742816176</c:v>
                </c:pt>
                <c:pt idx="1939" formatCode="0.0000">
                  <c:v>77.473453456567157</c:v>
                </c:pt>
                <c:pt idx="1940" formatCode="0.0000">
                  <c:v>77.47785816152593</c:v>
                </c:pt>
                <c:pt idx="1941" formatCode="0.0000">
                  <c:v>77.4984042125662</c:v>
                </c:pt>
                <c:pt idx="1942" formatCode="0.0000">
                  <c:v>77.502764273462915</c:v>
                </c:pt>
                <c:pt idx="1943" formatCode="0.0000">
                  <c:v>77.506859905104236</c:v>
                </c:pt>
                <c:pt idx="1944" formatCode="0.0000">
                  <c:v>77.510969023316591</c:v>
                </c:pt>
                <c:pt idx="1945" formatCode="0.0000">
                  <c:v>77.515143526184218</c:v>
                </c:pt>
                <c:pt idx="1946" formatCode="0.0000">
                  <c:v>77.527316045074457</c:v>
                </c:pt>
                <c:pt idx="1947" formatCode="0.0000">
                  <c:v>77.53153370469569</c:v>
                </c:pt>
                <c:pt idx="1948" formatCode="0.0000">
                  <c:v>77.53558096926686</c:v>
                </c:pt>
                <c:pt idx="1949" formatCode="0.0000">
                  <c:v>77.539524858675463</c:v>
                </c:pt>
                <c:pt idx="1950" formatCode="0.0000">
                  <c:v>63.801441155494928</c:v>
                </c:pt>
                <c:pt idx="1951" formatCode="0.0000">
                  <c:v>63.813276350389629</c:v>
                </c:pt>
                <c:pt idx="1952" formatCode="0.0000">
                  <c:v>63.817497570042406</c:v>
                </c:pt>
                <c:pt idx="1953" formatCode="0.0000">
                  <c:v>63.821613233253046</c:v>
                </c:pt>
                <c:pt idx="1954" formatCode="0.0000">
                  <c:v>63.825703415615145</c:v>
                </c:pt>
                <c:pt idx="1955" formatCode="0.0000">
                  <c:v>63.829781110202951</c:v>
                </c:pt>
                <c:pt idx="1956" formatCode="0.0000">
                  <c:v>63.841858526564621</c:v>
                </c:pt>
                <c:pt idx="1957" formatCode="0.0000">
                  <c:v>63.846056734060106</c:v>
                </c:pt>
                <c:pt idx="1958" formatCode="0.0000">
                  <c:v>63.850136939346214</c:v>
                </c:pt>
                <c:pt idx="1959" formatCode="0.0000">
                  <c:v>63.854243647839724</c:v>
                </c:pt>
                <c:pt idx="1960" formatCode="0.0000">
                  <c:v>63.853422416214286</c:v>
                </c:pt>
                <c:pt idx="1961" formatCode="0.0000">
                  <c:v>63.870334655729579</c:v>
                </c:pt>
                <c:pt idx="1962" formatCode="0.0000">
                  <c:v>63.874563115770478</c:v>
                </c:pt>
                <c:pt idx="1963" formatCode="0.0000">
                  <c:v>63.878750914416614</c:v>
                </c:pt>
                <c:pt idx="1964" formatCode="0.0000">
                  <c:v>63.883043333095365</c:v>
                </c:pt>
                <c:pt idx="1965" formatCode="0.0000">
                  <c:v>63.887297259358689</c:v>
                </c:pt>
                <c:pt idx="1966" formatCode="0.0000">
                  <c:v>63.900363817504882</c:v>
                </c:pt>
                <c:pt idx="1967" formatCode="0.0000">
                  <c:v>63.904729425529418</c:v>
                </c:pt>
                <c:pt idx="1968" formatCode="0.0000">
                  <c:v>63.90902515123431</c:v>
                </c:pt>
                <c:pt idx="1969" formatCode="0.0000">
                  <c:v>63.913269336963793</c:v>
                </c:pt>
                <c:pt idx="1970" formatCode="0.0000">
                  <c:v>63.917435915945035</c:v>
                </c:pt>
                <c:pt idx="1971" formatCode="0.0000">
                  <c:v>63.929661514196589</c:v>
                </c:pt>
                <c:pt idx="1972" formatCode="0.0000">
                  <c:v>63.933844065364845</c:v>
                </c:pt>
                <c:pt idx="1973" formatCode="0.0000">
                  <c:v>63.938026247539057</c:v>
                </c:pt>
                <c:pt idx="1974" formatCode="0.0000">
                  <c:v>63.94223501601104</c:v>
                </c:pt>
                <c:pt idx="1975" formatCode="0.0000">
                  <c:v>63.946457343951558</c:v>
                </c:pt>
                <c:pt idx="1976" formatCode="0.0000">
                  <c:v>63.959081444945298</c:v>
                </c:pt>
                <c:pt idx="1977" formatCode="0.0000">
                  <c:v>63.96344131015028</c:v>
                </c:pt>
                <c:pt idx="1978" formatCode="0.0000">
                  <c:v>63.967679342288072</c:v>
                </c:pt>
                <c:pt idx="1979" formatCode="0.0000">
                  <c:v>63.971852705736197</c:v>
                </c:pt>
                <c:pt idx="1980" formatCode="0.0000">
                  <c:v>63.976039631204074</c:v>
                </c:pt>
                <c:pt idx="1981" formatCode="0.0000">
                  <c:v>63.988364357526052</c:v>
                </c:pt>
                <c:pt idx="1982" formatCode="0.0000">
                  <c:v>63.992580973085012</c:v>
                </c:pt>
                <c:pt idx="1983" formatCode="0.0000">
                  <c:v>63.996600851954774</c:v>
                </c:pt>
                <c:pt idx="1984" formatCode="0.0000">
                  <c:v>64.000660370035348</c:v>
                </c:pt>
                <c:pt idx="1985" formatCode="0.0000">
                  <c:v>64.004772592776376</c:v>
                </c:pt>
                <c:pt idx="1986" formatCode="0.0000">
                  <c:v>64.017224472407122</c:v>
                </c:pt>
                <c:pt idx="1987" formatCode="0.0000">
                  <c:v>64.021605244100002</c:v>
                </c:pt>
                <c:pt idx="1988" formatCode="0.0000">
                  <c:v>64.026020397400913</c:v>
                </c:pt>
                <c:pt idx="1989" formatCode="0.0000">
                  <c:v>64.030253276863391</c:v>
                </c:pt>
                <c:pt idx="1990" formatCode="0.0000">
                  <c:v>60.03908502423031</c:v>
                </c:pt>
                <c:pt idx="1991" formatCode="0.0000">
                  <c:v>60.046044398651809</c:v>
                </c:pt>
                <c:pt idx="1992" formatCode="0.0000">
                  <c:v>60.048175170682917</c:v>
                </c:pt>
                <c:pt idx="1993" formatCode="0.0000">
                  <c:v>60.050175548812703</c:v>
                </c:pt>
                <c:pt idx="1994" formatCode="0.0000">
                  <c:v>60.052163795871181</c:v>
                </c:pt>
                <c:pt idx="1995" formatCode="0.0000">
                  <c:v>60.054139911168733</c:v>
                </c:pt>
                <c:pt idx="1996" formatCode="0.0000">
                  <c:v>60.060242332132127</c:v>
                </c:pt>
                <c:pt idx="1997" formatCode="0.0000">
                  <c:v>60.062363964705945</c:v>
                </c:pt>
                <c:pt idx="1998" formatCode="0.0000">
                  <c:v>60.064443741462689</c:v>
                </c:pt>
                <c:pt idx="1999" formatCode="0.0000">
                  <c:v>60.066524037321024</c:v>
                </c:pt>
                <c:pt idx="2000" formatCode="0.0000">
                  <c:v>60.068516343638379</c:v>
                </c:pt>
                <c:pt idx="2001" formatCode="0.0000">
                  <c:v>60.074289393903172</c:v>
                </c:pt>
                <c:pt idx="2002" formatCode="0.0000">
                  <c:v>60.076325096719863</c:v>
                </c:pt>
                <c:pt idx="2003" formatCode="0.0000">
                  <c:v>60.078307245463513</c:v>
                </c:pt>
                <c:pt idx="2004" formatCode="0.0000">
                  <c:v>60.080302536941318</c:v>
                </c:pt>
                <c:pt idx="2005" formatCode="0.0000">
                  <c:v>60.082298393913035</c:v>
                </c:pt>
                <c:pt idx="2006" formatCode="0.0000">
                  <c:v>60.088422164287337</c:v>
                </c:pt>
                <c:pt idx="2007" formatCode="0.0000">
                  <c:v>60.090524965288125</c:v>
                </c:pt>
                <c:pt idx="2008" formatCode="0.0000">
                  <c:v>60.092548503972779</c:v>
                </c:pt>
                <c:pt idx="2009" formatCode="0.0000">
                  <c:v>60.094572547814998</c:v>
                </c:pt>
                <c:pt idx="2010" formatCode="0.0000">
                  <c:v>60.096787045507902</c:v>
                </c:pt>
                <c:pt idx="2011" formatCode="0.0000">
                  <c:v>60.104587031346469</c:v>
                </c:pt>
                <c:pt idx="2012" formatCode="0.0000">
                  <c:v>60.107244550573022</c:v>
                </c:pt>
                <c:pt idx="2013" formatCode="0.0000">
                  <c:v>60.109833947447513</c:v>
                </c:pt>
                <c:pt idx="2014" formatCode="0.0000">
                  <c:v>60.112423383366718</c:v>
                </c:pt>
                <c:pt idx="2015" formatCode="0.0000">
                  <c:v>60.115037277176683</c:v>
                </c:pt>
                <c:pt idx="2016" formatCode="0.0000">
                  <c:v>60.122810548648367</c:v>
                </c:pt>
                <c:pt idx="2017" formatCode="0.0000">
                  <c:v>60.125548067935966</c:v>
                </c:pt>
                <c:pt idx="2018" formatCode="0.0000">
                  <c:v>60.128177846984819</c:v>
                </c:pt>
                <c:pt idx="2019" formatCode="0.0000">
                  <c:v>60.130808262718638</c:v>
                </c:pt>
                <c:pt idx="2020" formatCode="0.0000">
                  <c:v>60.133439318486936</c:v>
                </c:pt>
                <c:pt idx="2021" formatCode="0.0000">
                  <c:v>60.14122593629768</c:v>
                </c:pt>
                <c:pt idx="2022" formatCode="0.0000">
                  <c:v>60.143968025809421</c:v>
                </c:pt>
                <c:pt idx="2023" formatCode="0.0000">
                  <c:v>60.146602282171422</c:v>
                </c:pt>
                <c:pt idx="2024" formatCode="0.0000">
                  <c:v>60.149237181837158</c:v>
                </c:pt>
                <c:pt idx="2025" formatCode="0.0000">
                  <c:v>60.151872720321151</c:v>
                </c:pt>
                <c:pt idx="2026" formatCode="0.0000">
                  <c:v>60.159672693897335</c:v>
                </c:pt>
                <c:pt idx="2027" formatCode="0.0000">
                  <c:v>60.162419357084175</c:v>
                </c:pt>
                <c:pt idx="2028" formatCode="0.0000">
                  <c:v>60.165058100512638</c:v>
                </c:pt>
                <c:pt idx="2029" formatCode="0.0000">
                  <c:v>60.167710200988509</c:v>
                </c:pt>
                <c:pt idx="2030" formatCode="0.0000">
                  <c:v>60.170388380316012</c:v>
                </c:pt>
                <c:pt idx="2031" formatCode="0.0000">
                  <c:v>60.178618689140293</c:v>
                </c:pt>
                <c:pt idx="2032" formatCode="0.0000">
                  <c:v>60.181473825826913</c:v>
                </c:pt>
                <c:pt idx="2033" formatCode="0.0000">
                  <c:v>60.184180752917293</c:v>
                </c:pt>
                <c:pt idx="2034" formatCode="0.0000">
                  <c:v>60.186862881867818</c:v>
                </c:pt>
                <c:pt idx="2035" formatCode="0.0000">
                  <c:v>60.189545663056641</c:v>
                </c:pt>
                <c:pt idx="2036" formatCode="0.0000">
                  <c:v>60.197486443625628</c:v>
                </c:pt>
                <c:pt idx="2037" formatCode="0.0000">
                  <c:v>60.200294327619105</c:v>
                </c:pt>
                <c:pt idx="2038" formatCode="0.0000">
                  <c:v>60.203005837829558</c:v>
                </c:pt>
                <c:pt idx="2039" formatCode="0.0000">
                  <c:v>60.205705267524969</c:v>
                </c:pt>
                <c:pt idx="2040" formatCode="0.0000">
                  <c:v>62.122827507393097</c:v>
                </c:pt>
                <c:pt idx="2041" formatCode="0.0000">
                  <c:v>62.128244478934924</c:v>
                </c:pt>
                <c:pt idx="2042" formatCode="0.0000">
                  <c:v>62.130132736664315</c:v>
                </c:pt>
                <c:pt idx="2043" formatCode="0.0000">
                  <c:v>62.13196938912553</c:v>
                </c:pt>
                <c:pt idx="2044" formatCode="0.0000">
                  <c:v>62.133783974214573</c:v>
                </c:pt>
                <c:pt idx="2045" formatCode="0.0000">
                  <c:v>62.135587815253558</c:v>
                </c:pt>
                <c:pt idx="2046" formatCode="0.0000">
                  <c:v>62.140983035391073</c:v>
                </c:pt>
                <c:pt idx="2047" formatCode="0.0000">
                  <c:v>62.142841042948774</c:v>
                </c:pt>
                <c:pt idx="2048" formatCode="0.0000">
                  <c:v>62.144647755123373</c:v>
                </c:pt>
                <c:pt idx="2049" formatCode="0.0000">
                  <c:v>62.146489035958972</c:v>
                </c:pt>
                <c:pt idx="2050" formatCode="0.0000">
                  <c:v>62.148308228656838</c:v>
                </c:pt>
                <c:pt idx="2051" formatCode="0.0000">
                  <c:v>62.153715513526549</c:v>
                </c:pt>
                <c:pt idx="2052" formatCode="0.0000">
                  <c:v>62.15557759456393</c:v>
                </c:pt>
                <c:pt idx="2053" formatCode="0.0000">
                  <c:v>62.157411012355034</c:v>
                </c:pt>
                <c:pt idx="2054" formatCode="0.0000">
                  <c:v>62.159279033510416</c:v>
                </c:pt>
                <c:pt idx="2055" formatCode="0.0000">
                  <c:v>62.161136301213325</c:v>
                </c:pt>
                <c:pt idx="2056" formatCode="0.0000">
                  <c:v>62.166691328601374</c:v>
                </c:pt>
                <c:pt idx="2057" formatCode="0.0000">
                  <c:v>62.168559944228164</c:v>
                </c:pt>
                <c:pt idx="2058" formatCode="0.0000">
                  <c:v>62.170431932646544</c:v>
                </c:pt>
                <c:pt idx="2059" formatCode="0.0000">
                  <c:v>62.172336440131225</c:v>
                </c:pt>
                <c:pt idx="2060" formatCode="0.0000">
                  <c:v>62.174252921642662</c:v>
                </c:pt>
                <c:pt idx="2061" formatCode="0.0000">
                  <c:v>62.179936104450427</c:v>
                </c:pt>
                <c:pt idx="2062" formatCode="0.0000">
                  <c:v>62.18198231787666</c:v>
                </c:pt>
                <c:pt idx="2063" formatCode="0.0000">
                  <c:v>62.183878978646476</c:v>
                </c:pt>
                <c:pt idx="2064" formatCode="0.0000">
                  <c:v>62.185787620922774</c:v>
                </c:pt>
                <c:pt idx="2065" formatCode="0.0000">
                  <c:v>62.193486880473181</c:v>
                </c:pt>
                <c:pt idx="2066" formatCode="0.0000">
                  <c:v>62.195606790154592</c:v>
                </c:pt>
                <c:pt idx="2067" formatCode="0.0000">
                  <c:v>62.197473393238248</c:v>
                </c:pt>
                <c:pt idx="2068" formatCode="0.0000">
                  <c:v>62.199329177015592</c:v>
                </c:pt>
                <c:pt idx="2069" formatCode="0.0000">
                  <c:v>62.201162697864966</c:v>
                </c:pt>
                <c:pt idx="2070" formatCode="0.0000">
                  <c:v>62.206494459249093</c:v>
                </c:pt>
                <c:pt idx="2071" formatCode="0.0000">
                  <c:v>62.208466902415459</c:v>
                </c:pt>
                <c:pt idx="2072" formatCode="0.0000">
                  <c:v>62.210303273477884</c:v>
                </c:pt>
                <c:pt idx="2073" formatCode="0.0000">
                  <c:v>62.212140218554644</c:v>
                </c:pt>
                <c:pt idx="2074" formatCode="0.0000">
                  <c:v>62.214137548842295</c:v>
                </c:pt>
                <c:pt idx="2075" formatCode="0.0000">
                  <c:v>62.221686494092801</c:v>
                </c:pt>
                <c:pt idx="2076" formatCode="0.0000">
                  <c:v>62.224297455387067</c:v>
                </c:pt>
                <c:pt idx="2077" formatCode="0.0000">
                  <c:v>62.226743591534152</c:v>
                </c:pt>
                <c:pt idx="2078" formatCode="0.0000">
                  <c:v>62.229179026827765</c:v>
                </c:pt>
                <c:pt idx="2079" formatCode="0.0000">
                  <c:v>62.229491673317305</c:v>
                </c:pt>
                <c:pt idx="2080" formatCode="0.0000">
                  <c:v>62.236919683055717</c:v>
                </c:pt>
                <c:pt idx="2081" formatCode="0.0000">
                  <c:v>58.257319620438331</c:v>
                </c:pt>
                <c:pt idx="2082" formatCode="0.0000">
                  <c:v>58.259697906081264</c:v>
                </c:pt>
                <c:pt idx="2083" formatCode="0.0000">
                  <c:v>62.245243858475561</c:v>
                </c:pt>
                <c:pt idx="2084" formatCode="0.0000">
                  <c:v>62.248140494480118</c:v>
                </c:pt>
                <c:pt idx="2085" formatCode="0.0000">
                  <c:v>62.256690945019379</c:v>
                </c:pt>
                <c:pt idx="2086" formatCode="0.0000">
                  <c:v>62.259695706965367</c:v>
                </c:pt>
                <c:pt idx="2087" formatCode="0.0000">
                  <c:v>62.262620497176037</c:v>
                </c:pt>
                <c:pt idx="2088" formatCode="0.0000">
                  <c:v>62.265521643005997</c:v>
                </c:pt>
                <c:pt idx="2089" formatCode="0.0000">
                  <c:v>62.268411634948727</c:v>
                </c:pt>
                <c:pt idx="2090" formatCode="0.0000">
                  <c:v>62.276977740943721</c:v>
                </c:pt>
                <c:pt idx="2091" formatCode="0.0000">
                  <c:v>62.280012278605881</c:v>
                </c:pt>
                <c:pt idx="2092" formatCode="0.0000">
                  <c:v>62.282917938702241</c:v>
                </c:pt>
                <c:pt idx="2093" formatCode="0.0000">
                  <c:v>62.285812432610399</c:v>
                </c:pt>
                <c:pt idx="2094" formatCode="0.0000">
                  <c:v>62.288719600140361</c:v>
                </c:pt>
                <c:pt idx="2095" formatCode="0.0000">
                  <c:v>62.297301374991108</c:v>
                </c:pt>
                <c:pt idx="2096" formatCode="0.0000">
                  <c:v>62.300426851298305</c:v>
                </c:pt>
                <c:pt idx="2097" formatCode="0.0000">
                  <c:v>62.306154005110272</c:v>
                </c:pt>
                <c:pt idx="2098" formatCode="0.0000">
                  <c:v>62.309137475447571</c:v>
                </c:pt>
                <c:pt idx="2099" formatCode="0.0000">
                  <c:v>62.317805945884608</c:v>
                </c:pt>
                <c:pt idx="2100" formatCode="0.0000">
                  <c:v>62.320839057000889</c:v>
                </c:pt>
                <c:pt idx="2101" formatCode="0.0000">
                  <c:v>62.323874642452779</c:v>
                </c:pt>
                <c:pt idx="2102" formatCode="0.0000">
                  <c:v>62.326899075616268</c:v>
                </c:pt>
                <c:pt idx="2103" formatCode="0.0000">
                  <c:v>62.329769076771903</c:v>
                </c:pt>
                <c:pt idx="2104" formatCode="0.0000">
                  <c:v>62.338346833743188</c:v>
                </c:pt>
                <c:pt idx="2105" formatCode="0.0000">
                  <c:v>62.341409840166783</c:v>
                </c:pt>
                <c:pt idx="2106" formatCode="0.0000">
                  <c:v>62.344331363002702</c:v>
                </c:pt>
                <c:pt idx="2107" formatCode="0.0000">
                  <c:v>62.347241691805699</c:v>
                </c:pt>
                <c:pt idx="2108" formatCode="0.0000">
                  <c:v>62.364349662040183</c:v>
                </c:pt>
                <c:pt idx="2109" formatCode="0.0000">
                  <c:v>62.368085928341166</c:v>
                </c:pt>
                <c:pt idx="2110" formatCode="0.0000">
                  <c:v>62.371528258258657</c:v>
                </c:pt>
                <c:pt idx="2111" formatCode="0.0000">
                  <c:v>63.247083689455486</c:v>
                </c:pt>
                <c:pt idx="2112" formatCode="0.0000">
                  <c:v>63.256051118523338</c:v>
                </c:pt>
                <c:pt idx="2113" formatCode="0.0000">
                  <c:v>63.259133233032927</c:v>
                </c:pt>
                <c:pt idx="2114" formatCode="0.0000">
                  <c:v>63.26216849546735</c:v>
                </c:pt>
                <c:pt idx="2115" formatCode="0.0000">
                  <c:v>63.265238544847527</c:v>
                </c:pt>
                <c:pt idx="2116" formatCode="0.0000">
                  <c:v>63.268275392428698</c:v>
                </c:pt>
                <c:pt idx="2117" formatCode="0.0000">
                  <c:v>63.277329030658372</c:v>
                </c:pt>
                <c:pt idx="2118" formatCode="0.0000">
                  <c:v>63.280428947119916</c:v>
                </c:pt>
                <c:pt idx="2119" formatCode="0.0000">
                  <c:v>63.283458815959271</c:v>
                </c:pt>
                <c:pt idx="2120" formatCode="0.0000">
                  <c:v>63.286489560724334</c:v>
                </c:pt>
                <c:pt idx="2121" formatCode="0.0000">
                  <c:v>63.289532546148351</c:v>
                </c:pt>
                <c:pt idx="2122" formatCode="0.0000">
                  <c:v>63.301663898620028</c:v>
                </c:pt>
                <c:pt idx="2123" formatCode="0.0000">
                  <c:v>63.304823832279801</c:v>
                </c:pt>
                <c:pt idx="2124" formatCode="0.0000">
                  <c:v>63.308076985983575</c:v>
                </c:pt>
                <c:pt idx="2125" formatCode="0.0000">
                  <c:v>63.311718150266351</c:v>
                </c:pt>
                <c:pt idx="2126" formatCode="0.0000">
                  <c:v>63.322681381463177</c:v>
                </c:pt>
                <c:pt idx="2127" formatCode="0.0000">
                  <c:v>63.326403878788575</c:v>
                </c:pt>
                <c:pt idx="2128" formatCode="0.0000">
                  <c:v>63.330061755891457</c:v>
                </c:pt>
                <c:pt idx="2129" formatCode="0.0000">
                  <c:v>63.333709301653499</c:v>
                </c:pt>
                <c:pt idx="2130" formatCode="0.0000">
                  <c:v>63.337346475688136</c:v>
                </c:pt>
                <c:pt idx="2131" formatCode="0.0000">
                  <c:v>63.348093580932328</c:v>
                </c:pt>
                <c:pt idx="2132" formatCode="0.0000">
                  <c:v>63.351800335614861</c:v>
                </c:pt>
                <c:pt idx="2133" formatCode="0.0000">
                  <c:v>63.355454184413396</c:v>
                </c:pt>
                <c:pt idx="2134" formatCode="0.0000">
                  <c:v>63.35909765834672</c:v>
                </c:pt>
                <c:pt idx="2135" formatCode="0.0000">
                  <c:v>63.362730805527704</c:v>
                </c:pt>
                <c:pt idx="2136" formatCode="0.0000">
                  <c:v>63.373465684416431</c:v>
                </c:pt>
                <c:pt idx="2137" formatCode="0.0000">
                  <c:v>63.377156863437193</c:v>
                </c:pt>
                <c:pt idx="2138" formatCode="0.0000">
                  <c:v>63.380806830769856</c:v>
                </c:pt>
                <c:pt idx="2139" formatCode="0.0000">
                  <c:v>63.384446175140276</c:v>
                </c:pt>
                <c:pt idx="2140" formatCode="0.0000">
                  <c:v>63.388075382609109</c:v>
                </c:pt>
                <c:pt idx="2141" formatCode="0.0000">
                  <c:v>63.398900164722193</c:v>
                </c:pt>
                <c:pt idx="2142" formatCode="0.0000">
                  <c:v>63.402598785878425</c:v>
                </c:pt>
                <c:pt idx="2143" formatCode="0.0000">
                  <c:v>63.406221947343887</c:v>
                </c:pt>
                <c:pt idx="2144" formatCode="0.0000">
                  <c:v>63.409845916194875</c:v>
                </c:pt>
                <c:pt idx="2145" formatCode="0.0000">
                  <c:v>63.413493641301208</c:v>
                </c:pt>
                <c:pt idx="2146" formatCode="0.0000">
                  <c:v>63.424546263030443</c:v>
                </c:pt>
                <c:pt idx="2147" formatCode="0.0000">
                  <c:v>63.428298318673072</c:v>
                </c:pt>
                <c:pt idx="2148" formatCode="0.0000">
                  <c:v>63.431940294381697</c:v>
                </c:pt>
                <c:pt idx="2149" formatCode="0.0000">
                  <c:v>63.435594567126671</c:v>
                </c:pt>
                <c:pt idx="2150" formatCode="0.0000">
                  <c:v>63.439105241877215</c:v>
                </c:pt>
                <c:pt idx="2151" formatCode="0.0000">
                  <c:v>63.449946172730222</c:v>
                </c:pt>
                <c:pt idx="2152" formatCode="0.0000">
                  <c:v>63.453476505771569</c:v>
                </c:pt>
                <c:pt idx="2153" formatCode="0.0000">
                  <c:v>63.457220325869322</c:v>
                </c:pt>
                <c:pt idx="2154" formatCode="0.0000">
                  <c:v>63.461004946917967</c:v>
                </c:pt>
                <c:pt idx="2155" formatCode="0.0000">
                  <c:v>63.464767524314183</c:v>
                </c:pt>
                <c:pt idx="2156" formatCode="0.0000">
                  <c:v>63.475745039178037</c:v>
                </c:pt>
                <c:pt idx="2157" formatCode="0.0000">
                  <c:v>63.479732462015214</c:v>
                </c:pt>
                <c:pt idx="2158" formatCode="0.0000">
                  <c:v>63.483546813683759</c:v>
                </c:pt>
                <c:pt idx="2159" formatCode="0.0000">
                  <c:v>63.487338777939385</c:v>
                </c:pt>
                <c:pt idx="2160" formatCode="0.0000">
                  <c:v>63.491155118776533</c:v>
                </c:pt>
                <c:pt idx="2161" formatCode="0.0000">
                  <c:v>63.506054732590734</c:v>
                </c:pt>
                <c:pt idx="2162" formatCode="0.0000">
                  <c:v>63.5102100869818</c:v>
                </c:pt>
                <c:pt idx="2163" formatCode="0.0000">
                  <c:v>63.514032960496372</c:v>
                </c:pt>
                <c:pt idx="2164" formatCode="0.0000">
                  <c:v>63.518238755399679</c:v>
                </c:pt>
                <c:pt idx="2165" formatCode="0.0000">
                  <c:v>63.531045359228202</c:v>
                </c:pt>
                <c:pt idx="2166" formatCode="0.0000">
                  <c:v>63.535685644261783</c:v>
                </c:pt>
                <c:pt idx="2167" formatCode="0.0000">
                  <c:v>63.540048437269789</c:v>
                </c:pt>
                <c:pt idx="2168" formatCode="0.0000">
                  <c:v>63.54438921673141</c:v>
                </c:pt>
                <c:pt idx="2169" formatCode="0.0000">
                  <c:v>63.548673697383165</c:v>
                </c:pt>
                <c:pt idx="2170" formatCode="0.0000">
                  <c:v>63.561266036472297</c:v>
                </c:pt>
                <c:pt idx="2171" formatCode="0.0000">
                  <c:v>63.565843420523883</c:v>
                </c:pt>
                <c:pt idx="2172" formatCode="0.0000">
                  <c:v>63.570137904308602</c:v>
                </c:pt>
                <c:pt idx="2173" formatCode="0.0000">
                  <c:v>63.574433514285609</c:v>
                </c:pt>
                <c:pt idx="2174" formatCode="0.0000">
                  <c:v>63.578742341004059</c:v>
                </c:pt>
                <c:pt idx="2175" formatCode="0.0000">
                  <c:v>63.59140274951438</c:v>
                </c:pt>
                <c:pt idx="2176" formatCode="0.0000">
                  <c:v>63.59599721742908</c:v>
                </c:pt>
                <c:pt idx="2177" formatCode="0.0000">
                  <c:v>63.600335611116776</c:v>
                </c:pt>
                <c:pt idx="2178" formatCode="0.0000">
                  <c:v>63.604709475563006</c:v>
                </c:pt>
                <c:pt idx="2179" formatCode="0.0000">
                  <c:v>63.60907324150071</c:v>
                </c:pt>
                <c:pt idx="2180" formatCode="0.0000">
                  <c:v>63.621862967201317</c:v>
                </c:pt>
                <c:pt idx="2181" formatCode="0.0000">
                  <c:v>63.626478921720079</c:v>
                </c:pt>
                <c:pt idx="2182" formatCode="0.0000">
                  <c:v>63.630825845140372</c:v>
                </c:pt>
                <c:pt idx="2183" formatCode="0.0000">
                  <c:v>63.635185553354503</c:v>
                </c:pt>
                <c:pt idx="2184" formatCode="0.0000">
                  <c:v>63.639546996472788</c:v>
                </c:pt>
                <c:pt idx="2185" formatCode="0.0000">
                  <c:v>63.652465986243968</c:v>
                </c:pt>
                <c:pt idx="2186" formatCode="0.0000">
                  <c:v>63.657139138228715</c:v>
                </c:pt>
                <c:pt idx="2187" formatCode="0.0000">
                  <c:v>63.661622656278738</c:v>
                </c:pt>
                <c:pt idx="2188" formatCode="0.0000">
                  <c:v>63.666211852675438</c:v>
                </c:pt>
                <c:pt idx="2189" formatCode="0.0000">
                  <c:v>63.968338857637555</c:v>
                </c:pt>
                <c:pt idx="2190" formatCode="0.0000">
                  <c:v>63.981291125548402</c:v>
                </c:pt>
                <c:pt idx="2191" formatCode="0.0000">
                  <c:v>63.984899748088765</c:v>
                </c:pt>
                <c:pt idx="2192" formatCode="0.0000">
                  <c:v>63.988258043695502</c:v>
                </c:pt>
                <c:pt idx="2193" formatCode="0.0000">
                  <c:v>63.991525392230855</c:v>
                </c:pt>
                <c:pt idx="2194" formatCode="0.0000">
                  <c:v>64.00080460673513</c:v>
                </c:pt>
                <c:pt idx="2195" formatCode="0.0000">
                  <c:v>64.004307582135141</c:v>
                </c:pt>
                <c:pt idx="2196" formatCode="0.0000">
                  <c:v>64.007620892795302</c:v>
                </c:pt>
                <c:pt idx="2197" formatCode="0.0000">
                  <c:v>64.011120037489988</c:v>
                </c:pt>
                <c:pt idx="2198" formatCode="0.0000">
                  <c:v>64.014460332507781</c:v>
                </c:pt>
              </c:numCache>
            </c:numRef>
          </c:val>
          <c:smooth val="0"/>
          <c:extLst xmlns:c16r2="http://schemas.microsoft.com/office/drawing/2015/06/chart">
            <c:ext xmlns:c16="http://schemas.microsoft.com/office/drawing/2014/chart" uri="{C3380CC4-5D6E-409C-BE32-E72D297353CC}">
              <c16:uniqueId val="{00000003-1492-482B-A191-7CBFDE58878B}"/>
            </c:ext>
          </c:extLst>
        </c:ser>
        <c:ser>
          <c:idx val="4"/>
          <c:order val="4"/>
          <c:tx>
            <c:strRef>
              <c:f>Indices!$F$1</c:f>
              <c:strCache>
                <c:ptCount val="1"/>
                <c:pt idx="0">
                  <c:v>Infraestructura</c:v>
                </c:pt>
              </c:strCache>
            </c:strRef>
          </c:tx>
          <c:spPr>
            <a:ln w="31750" cap="rnd">
              <a:solidFill>
                <a:srgbClr val="C00000"/>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Indices!$F$2:$F$2200</c:f>
              <c:numCache>
                <c:formatCode>General</c:formatCode>
                <c:ptCount val="2199"/>
                <c:pt idx="315" formatCode="0.0000">
                  <c:v>100</c:v>
                </c:pt>
                <c:pt idx="316" formatCode="0.0000">
                  <c:v>100</c:v>
                </c:pt>
                <c:pt idx="317" formatCode="0.0000">
                  <c:v>100</c:v>
                </c:pt>
                <c:pt idx="318" formatCode="0.0000">
                  <c:v>100</c:v>
                </c:pt>
                <c:pt idx="319" formatCode="0.0000">
                  <c:v>100</c:v>
                </c:pt>
                <c:pt idx="320" formatCode="0.0000">
                  <c:v>100</c:v>
                </c:pt>
                <c:pt idx="321" formatCode="0.0000">
                  <c:v>100</c:v>
                </c:pt>
                <c:pt idx="322" formatCode="0.0000">
                  <c:v>100</c:v>
                </c:pt>
                <c:pt idx="323" formatCode="0.0000">
                  <c:v>100</c:v>
                </c:pt>
                <c:pt idx="324" formatCode="0.0000">
                  <c:v>100</c:v>
                </c:pt>
                <c:pt idx="325" formatCode="0.0000">
                  <c:v>100</c:v>
                </c:pt>
                <c:pt idx="326" formatCode="0.0000">
                  <c:v>100</c:v>
                </c:pt>
                <c:pt idx="327" formatCode="0.0000">
                  <c:v>100</c:v>
                </c:pt>
                <c:pt idx="328" formatCode="0.0000">
                  <c:v>100</c:v>
                </c:pt>
                <c:pt idx="329" formatCode="0.0000">
                  <c:v>100</c:v>
                </c:pt>
                <c:pt idx="330" formatCode="0.0000">
                  <c:v>100</c:v>
                </c:pt>
                <c:pt idx="331" formatCode="0.0000">
                  <c:v>100</c:v>
                </c:pt>
                <c:pt idx="332" formatCode="0.0000">
                  <c:v>100</c:v>
                </c:pt>
                <c:pt idx="333" formatCode="0.0000">
                  <c:v>100</c:v>
                </c:pt>
                <c:pt idx="334" formatCode="0.0000">
                  <c:v>100</c:v>
                </c:pt>
                <c:pt idx="335" formatCode="0.0000">
                  <c:v>100</c:v>
                </c:pt>
                <c:pt idx="336" formatCode="0.0000">
                  <c:v>100</c:v>
                </c:pt>
                <c:pt idx="337" formatCode="0.0000">
                  <c:v>100</c:v>
                </c:pt>
                <c:pt idx="338" formatCode="0.0000">
                  <c:v>100</c:v>
                </c:pt>
                <c:pt idx="339" formatCode="0.0000">
                  <c:v>100</c:v>
                </c:pt>
                <c:pt idx="340" formatCode="0.0000">
                  <c:v>100</c:v>
                </c:pt>
                <c:pt idx="341" formatCode="0.0000">
                  <c:v>100</c:v>
                </c:pt>
                <c:pt idx="342" formatCode="0.0000">
                  <c:v>100</c:v>
                </c:pt>
                <c:pt idx="343" formatCode="0.0000">
                  <c:v>100</c:v>
                </c:pt>
                <c:pt idx="344" formatCode="0.0000">
                  <c:v>100</c:v>
                </c:pt>
                <c:pt idx="345" formatCode="0.0000">
                  <c:v>100</c:v>
                </c:pt>
                <c:pt idx="346" formatCode="0.0000">
                  <c:v>100</c:v>
                </c:pt>
                <c:pt idx="347" formatCode="0.0000">
                  <c:v>100</c:v>
                </c:pt>
                <c:pt idx="348" formatCode="0.0000">
                  <c:v>100</c:v>
                </c:pt>
                <c:pt idx="349" formatCode="0.0000">
                  <c:v>100</c:v>
                </c:pt>
                <c:pt idx="350" formatCode="0.0000">
                  <c:v>100</c:v>
                </c:pt>
                <c:pt idx="351" formatCode="0.0000">
                  <c:v>100</c:v>
                </c:pt>
                <c:pt idx="352" formatCode="0.0000">
                  <c:v>100</c:v>
                </c:pt>
                <c:pt idx="353" formatCode="0.0000">
                  <c:v>100</c:v>
                </c:pt>
                <c:pt idx="354" formatCode="0.0000">
                  <c:v>100</c:v>
                </c:pt>
                <c:pt idx="355" formatCode="0.0000">
                  <c:v>100</c:v>
                </c:pt>
                <c:pt idx="356" formatCode="0.0000">
                  <c:v>100</c:v>
                </c:pt>
                <c:pt idx="357" formatCode="0.0000">
                  <c:v>100</c:v>
                </c:pt>
                <c:pt idx="358" formatCode="0.0000">
                  <c:v>100</c:v>
                </c:pt>
                <c:pt idx="359" formatCode="0.0000">
                  <c:v>100</c:v>
                </c:pt>
                <c:pt idx="360" formatCode="0.0000">
                  <c:v>100</c:v>
                </c:pt>
                <c:pt idx="361" formatCode="0.0000">
                  <c:v>100</c:v>
                </c:pt>
                <c:pt idx="362" formatCode="0.0000">
                  <c:v>100</c:v>
                </c:pt>
                <c:pt idx="363" formatCode="0.0000">
                  <c:v>100</c:v>
                </c:pt>
                <c:pt idx="364" formatCode="0.0000">
                  <c:v>100</c:v>
                </c:pt>
                <c:pt idx="365" formatCode="0.0000">
                  <c:v>100</c:v>
                </c:pt>
                <c:pt idx="366" formatCode="0.0000">
                  <c:v>100</c:v>
                </c:pt>
                <c:pt idx="367" formatCode="0.0000">
                  <c:v>100</c:v>
                </c:pt>
                <c:pt idx="368" formatCode="0.0000">
                  <c:v>100</c:v>
                </c:pt>
                <c:pt idx="369" formatCode="0.0000">
                  <c:v>100</c:v>
                </c:pt>
                <c:pt idx="370" formatCode="0.0000">
                  <c:v>100</c:v>
                </c:pt>
                <c:pt idx="371" formatCode="0.0000">
                  <c:v>100</c:v>
                </c:pt>
                <c:pt idx="372" formatCode="0.0000">
                  <c:v>100</c:v>
                </c:pt>
                <c:pt idx="373" formatCode="0.0000">
                  <c:v>100</c:v>
                </c:pt>
                <c:pt idx="374" formatCode="0.0000">
                  <c:v>100</c:v>
                </c:pt>
                <c:pt idx="375" formatCode="0.0000">
                  <c:v>100</c:v>
                </c:pt>
                <c:pt idx="376" formatCode="0.0000">
                  <c:v>100</c:v>
                </c:pt>
                <c:pt idx="377" formatCode="0.0000">
                  <c:v>100</c:v>
                </c:pt>
                <c:pt idx="378" formatCode="0.0000">
                  <c:v>100</c:v>
                </c:pt>
                <c:pt idx="379" formatCode="0.0000">
                  <c:v>100</c:v>
                </c:pt>
                <c:pt idx="380" formatCode="0.0000">
                  <c:v>100</c:v>
                </c:pt>
                <c:pt idx="381" formatCode="0.0000">
                  <c:v>100</c:v>
                </c:pt>
                <c:pt idx="382" formatCode="0.0000">
                  <c:v>100</c:v>
                </c:pt>
                <c:pt idx="383" formatCode="0.0000">
                  <c:v>100</c:v>
                </c:pt>
                <c:pt idx="384" formatCode="0.0000">
                  <c:v>100</c:v>
                </c:pt>
                <c:pt idx="385" formatCode="0.0000">
                  <c:v>100</c:v>
                </c:pt>
                <c:pt idx="386" formatCode="0.0000">
                  <c:v>100</c:v>
                </c:pt>
                <c:pt idx="387" formatCode="0.0000">
                  <c:v>100</c:v>
                </c:pt>
                <c:pt idx="388" formatCode="0.0000">
                  <c:v>100</c:v>
                </c:pt>
                <c:pt idx="389" formatCode="0.0000">
                  <c:v>100</c:v>
                </c:pt>
                <c:pt idx="390" formatCode="0.0000">
                  <c:v>100</c:v>
                </c:pt>
                <c:pt idx="391" formatCode="0.0000">
                  <c:v>100</c:v>
                </c:pt>
                <c:pt idx="392" formatCode="0.0000">
                  <c:v>100</c:v>
                </c:pt>
                <c:pt idx="393" formatCode="0.0000">
                  <c:v>100</c:v>
                </c:pt>
                <c:pt idx="394" formatCode="0.0000">
                  <c:v>100</c:v>
                </c:pt>
                <c:pt idx="395" formatCode="0.0000">
                  <c:v>100</c:v>
                </c:pt>
                <c:pt idx="396" formatCode="0.0000">
                  <c:v>100</c:v>
                </c:pt>
                <c:pt idx="397" formatCode="0.0000">
                  <c:v>100</c:v>
                </c:pt>
                <c:pt idx="398" formatCode="0.0000">
                  <c:v>100</c:v>
                </c:pt>
                <c:pt idx="399" formatCode="0.0000">
                  <c:v>100</c:v>
                </c:pt>
                <c:pt idx="400" formatCode="0.0000">
                  <c:v>100</c:v>
                </c:pt>
                <c:pt idx="401" formatCode="0.0000">
                  <c:v>100</c:v>
                </c:pt>
                <c:pt idx="402" formatCode="0.0000">
                  <c:v>100</c:v>
                </c:pt>
                <c:pt idx="403" formatCode="0.0000">
                  <c:v>100</c:v>
                </c:pt>
                <c:pt idx="404" formatCode="0.0000">
                  <c:v>100</c:v>
                </c:pt>
                <c:pt idx="405" formatCode="0.0000">
                  <c:v>100</c:v>
                </c:pt>
                <c:pt idx="406" formatCode="0.0000">
                  <c:v>100</c:v>
                </c:pt>
                <c:pt idx="407" formatCode="0.0000">
                  <c:v>100</c:v>
                </c:pt>
                <c:pt idx="408" formatCode="0.0000">
                  <c:v>100</c:v>
                </c:pt>
                <c:pt idx="409" formatCode="0.0000">
                  <c:v>100</c:v>
                </c:pt>
                <c:pt idx="410" formatCode="0.0000">
                  <c:v>100</c:v>
                </c:pt>
                <c:pt idx="411" formatCode="0.0000">
                  <c:v>100</c:v>
                </c:pt>
                <c:pt idx="412" formatCode="0.0000">
                  <c:v>100</c:v>
                </c:pt>
                <c:pt idx="413" formatCode="0.0000">
                  <c:v>100</c:v>
                </c:pt>
                <c:pt idx="414" formatCode="0.0000">
                  <c:v>100</c:v>
                </c:pt>
                <c:pt idx="415" formatCode="0.0000">
                  <c:v>100</c:v>
                </c:pt>
                <c:pt idx="416" formatCode="0.0000">
                  <c:v>100</c:v>
                </c:pt>
                <c:pt idx="417" formatCode="0.0000">
                  <c:v>100</c:v>
                </c:pt>
                <c:pt idx="418" formatCode="0.0000">
                  <c:v>100</c:v>
                </c:pt>
                <c:pt idx="419" formatCode="0.0000">
                  <c:v>100</c:v>
                </c:pt>
                <c:pt idx="420" formatCode="0.0000">
                  <c:v>100</c:v>
                </c:pt>
                <c:pt idx="421" formatCode="0.0000">
                  <c:v>100</c:v>
                </c:pt>
                <c:pt idx="422" formatCode="0.0000">
                  <c:v>100</c:v>
                </c:pt>
                <c:pt idx="423" formatCode="0.0000">
                  <c:v>100</c:v>
                </c:pt>
                <c:pt idx="424" formatCode="0.0000">
                  <c:v>100</c:v>
                </c:pt>
                <c:pt idx="425" formatCode="0.0000">
                  <c:v>100</c:v>
                </c:pt>
                <c:pt idx="426" formatCode="0.0000">
                  <c:v>100</c:v>
                </c:pt>
                <c:pt idx="427" formatCode="0.0000">
                  <c:v>100</c:v>
                </c:pt>
                <c:pt idx="428" formatCode="0.0000">
                  <c:v>100</c:v>
                </c:pt>
                <c:pt idx="429" formatCode="0.0000">
                  <c:v>100</c:v>
                </c:pt>
                <c:pt idx="430" formatCode="0.0000">
                  <c:v>100</c:v>
                </c:pt>
                <c:pt idx="431" formatCode="0.0000">
                  <c:v>100</c:v>
                </c:pt>
                <c:pt idx="432" formatCode="0.0000">
                  <c:v>100</c:v>
                </c:pt>
                <c:pt idx="433" formatCode="0.0000">
                  <c:v>100</c:v>
                </c:pt>
                <c:pt idx="434" formatCode="0.0000">
                  <c:v>100</c:v>
                </c:pt>
                <c:pt idx="435" formatCode="0.0000">
                  <c:v>100</c:v>
                </c:pt>
                <c:pt idx="436" formatCode="0.0000">
                  <c:v>100</c:v>
                </c:pt>
                <c:pt idx="437" formatCode="0.0000">
                  <c:v>100</c:v>
                </c:pt>
                <c:pt idx="438" formatCode="0.0000">
                  <c:v>100</c:v>
                </c:pt>
                <c:pt idx="439" formatCode="0.0000">
                  <c:v>100</c:v>
                </c:pt>
                <c:pt idx="440" formatCode="0.0000">
                  <c:v>100</c:v>
                </c:pt>
                <c:pt idx="441" formatCode="0.0000">
                  <c:v>100</c:v>
                </c:pt>
                <c:pt idx="442" formatCode="0.0000">
                  <c:v>100</c:v>
                </c:pt>
                <c:pt idx="443" formatCode="0.0000">
                  <c:v>100</c:v>
                </c:pt>
                <c:pt idx="444" formatCode="0.0000">
                  <c:v>100</c:v>
                </c:pt>
                <c:pt idx="445" formatCode="0.0000">
                  <c:v>100</c:v>
                </c:pt>
                <c:pt idx="446" formatCode="0.0000">
                  <c:v>100</c:v>
                </c:pt>
                <c:pt idx="447" formatCode="0.0000">
                  <c:v>100</c:v>
                </c:pt>
                <c:pt idx="448" formatCode="0.0000">
                  <c:v>100</c:v>
                </c:pt>
                <c:pt idx="449" formatCode="0.0000">
                  <c:v>100</c:v>
                </c:pt>
                <c:pt idx="450" formatCode="0.0000">
                  <c:v>100</c:v>
                </c:pt>
                <c:pt idx="451" formatCode="0.0000">
                  <c:v>100</c:v>
                </c:pt>
                <c:pt idx="452" formatCode="0.0000">
                  <c:v>100</c:v>
                </c:pt>
                <c:pt idx="453" formatCode="0.0000">
                  <c:v>100</c:v>
                </c:pt>
                <c:pt idx="454" formatCode="0.0000">
                  <c:v>100</c:v>
                </c:pt>
                <c:pt idx="455" formatCode="0.0000">
                  <c:v>100</c:v>
                </c:pt>
                <c:pt idx="456" formatCode="0.0000">
                  <c:v>100</c:v>
                </c:pt>
                <c:pt idx="457" formatCode="0.0000">
                  <c:v>100</c:v>
                </c:pt>
                <c:pt idx="458" formatCode="0.0000">
                  <c:v>100</c:v>
                </c:pt>
                <c:pt idx="459" formatCode="0.0000">
                  <c:v>100</c:v>
                </c:pt>
                <c:pt idx="460" formatCode="0.0000">
                  <c:v>100</c:v>
                </c:pt>
                <c:pt idx="461" formatCode="0.0000">
                  <c:v>100</c:v>
                </c:pt>
                <c:pt idx="462" formatCode="0.0000">
                  <c:v>100</c:v>
                </c:pt>
                <c:pt idx="463" formatCode="0.0000">
                  <c:v>100</c:v>
                </c:pt>
                <c:pt idx="464" formatCode="0.0000">
                  <c:v>100</c:v>
                </c:pt>
                <c:pt idx="465" formatCode="0.0000">
                  <c:v>100</c:v>
                </c:pt>
                <c:pt idx="466" formatCode="0.0000">
                  <c:v>100</c:v>
                </c:pt>
                <c:pt idx="467" formatCode="0.0000">
                  <c:v>100</c:v>
                </c:pt>
                <c:pt idx="468" formatCode="0.0000">
                  <c:v>100</c:v>
                </c:pt>
                <c:pt idx="469" formatCode="0.0000">
                  <c:v>100</c:v>
                </c:pt>
                <c:pt idx="470" formatCode="0.0000">
                  <c:v>100</c:v>
                </c:pt>
                <c:pt idx="471" formatCode="0.0000">
                  <c:v>100</c:v>
                </c:pt>
                <c:pt idx="472" formatCode="0.0000">
                  <c:v>100</c:v>
                </c:pt>
                <c:pt idx="473" formatCode="0.0000">
                  <c:v>100</c:v>
                </c:pt>
                <c:pt idx="474" formatCode="0.0000">
                  <c:v>100</c:v>
                </c:pt>
                <c:pt idx="475" formatCode="0.0000">
                  <c:v>100</c:v>
                </c:pt>
                <c:pt idx="476" formatCode="0.0000">
                  <c:v>100</c:v>
                </c:pt>
                <c:pt idx="477" formatCode="0.0000">
                  <c:v>100</c:v>
                </c:pt>
                <c:pt idx="478" formatCode="0.0000">
                  <c:v>100</c:v>
                </c:pt>
                <c:pt idx="479" formatCode="0.0000">
                  <c:v>100</c:v>
                </c:pt>
                <c:pt idx="480" formatCode="0.0000">
                  <c:v>100</c:v>
                </c:pt>
                <c:pt idx="481" formatCode="0.0000">
                  <c:v>100</c:v>
                </c:pt>
                <c:pt idx="482" formatCode="0.0000">
                  <c:v>100</c:v>
                </c:pt>
                <c:pt idx="483" formatCode="0.0000">
                  <c:v>100</c:v>
                </c:pt>
                <c:pt idx="484" formatCode="0.0000">
                  <c:v>100</c:v>
                </c:pt>
                <c:pt idx="485" formatCode="0.0000">
                  <c:v>100</c:v>
                </c:pt>
                <c:pt idx="486" formatCode="0.0000">
                  <c:v>107.80012047199787</c:v>
                </c:pt>
                <c:pt idx="487" formatCode="0.0000">
                  <c:v>107.90297920349676</c:v>
                </c:pt>
                <c:pt idx="488" formatCode="0.0000">
                  <c:v>107.98012325212092</c:v>
                </c:pt>
                <c:pt idx="489" formatCode="0.0000">
                  <c:v>108.0572673007451</c:v>
                </c:pt>
                <c:pt idx="490" formatCode="0.0000">
                  <c:v>108.13441134936923</c:v>
                </c:pt>
                <c:pt idx="491" formatCode="0.0000">
                  <c:v>108.21155539799338</c:v>
                </c:pt>
                <c:pt idx="492" formatCode="0.0000">
                  <c:v>108.31441412949228</c:v>
                </c:pt>
                <c:pt idx="493" formatCode="0.0000">
                  <c:v>108.3829866171582</c:v>
                </c:pt>
                <c:pt idx="494" formatCode="0.0000">
                  <c:v>108.46870222674059</c:v>
                </c:pt>
                <c:pt idx="495" formatCode="0.0000">
                  <c:v>108.54584627536474</c:v>
                </c:pt>
                <c:pt idx="496" formatCode="0.0000">
                  <c:v>108.6229903239889</c:v>
                </c:pt>
                <c:pt idx="497" formatCode="0.0000">
                  <c:v>108.72584905548779</c:v>
                </c:pt>
                <c:pt idx="498" formatCode="0.0000">
                  <c:v>108.80299310411195</c:v>
                </c:pt>
                <c:pt idx="499" formatCode="0.0000">
                  <c:v>108.88870871369436</c:v>
                </c:pt>
                <c:pt idx="500" formatCode="0.0000">
                  <c:v>108.96585276231852</c:v>
                </c:pt>
                <c:pt idx="501" formatCode="0.0000">
                  <c:v>109.04299681094265</c:v>
                </c:pt>
                <c:pt idx="502" formatCode="0.0000">
                  <c:v>109.15442710339977</c:v>
                </c:pt>
                <c:pt idx="503" formatCode="0.0000">
                  <c:v>109.15442710339977</c:v>
                </c:pt>
                <c:pt idx="504" formatCode="0.0000">
                  <c:v>109.24014271298216</c:v>
                </c:pt>
                <c:pt idx="505" formatCode="0.0000">
                  <c:v>109.3172867616063</c:v>
                </c:pt>
                <c:pt idx="506" formatCode="0.0000">
                  <c:v>109.40300237118869</c:v>
                </c:pt>
                <c:pt idx="507" formatCode="0.0000">
                  <c:v>109.48014641981287</c:v>
                </c:pt>
                <c:pt idx="508" formatCode="0.0000">
                  <c:v>109.78872261430949</c:v>
                </c:pt>
                <c:pt idx="509" formatCode="0.0000">
                  <c:v>109.88300978485015</c:v>
                </c:pt>
                <c:pt idx="510" formatCode="0.0000">
                  <c:v>109.97729695539078</c:v>
                </c:pt>
                <c:pt idx="511" formatCode="0.0000">
                  <c:v>110.02015476018197</c:v>
                </c:pt>
                <c:pt idx="512" formatCode="0.0000">
                  <c:v>110.06301256497315</c:v>
                </c:pt>
                <c:pt idx="513" formatCode="0.0000">
                  <c:v>110.08015568688964</c:v>
                </c:pt>
                <c:pt idx="514" formatCode="0.0000">
                  <c:v>110.13158505263907</c:v>
                </c:pt>
                <c:pt idx="515" formatCode="0.0000">
                  <c:v>110.28587314988738</c:v>
                </c:pt>
                <c:pt idx="516" formatCode="0.0000">
                  <c:v>110.38016032042802</c:v>
                </c:pt>
                <c:pt idx="517" formatCode="0.0000">
                  <c:v>110.47444749096864</c:v>
                </c:pt>
                <c:pt idx="518" formatCode="0.0000">
                  <c:v>110.594449344384</c:v>
                </c:pt>
                <c:pt idx="519" formatCode="0.0000">
                  <c:v>110.68873651492464</c:v>
                </c:pt>
                <c:pt idx="520" formatCode="0.0000">
                  <c:v>110.78302368546528</c:v>
                </c:pt>
                <c:pt idx="521" formatCode="0.0000">
                  <c:v>110.87731085600592</c:v>
                </c:pt>
                <c:pt idx="522" formatCode="0.0000">
                  <c:v>110.98016958750479</c:v>
                </c:pt>
                <c:pt idx="523" formatCode="0.0000">
                  <c:v>111.10874300187838</c:v>
                </c:pt>
                <c:pt idx="524" formatCode="0.0000">
                  <c:v>111.21160173337725</c:v>
                </c:pt>
                <c:pt idx="525" formatCode="0.0000">
                  <c:v>111.30588890391789</c:v>
                </c:pt>
                <c:pt idx="526" formatCode="0.0000">
                  <c:v>111.39160451350027</c:v>
                </c:pt>
                <c:pt idx="527" formatCode="0.0000">
                  <c:v>111.48589168404091</c:v>
                </c:pt>
                <c:pt idx="528" formatCode="0.0000">
                  <c:v>111.60589353745624</c:v>
                </c:pt>
                <c:pt idx="529" formatCode="0.0000">
                  <c:v>111.70018070799688</c:v>
                </c:pt>
                <c:pt idx="530" formatCode="0.0000">
                  <c:v>111.79446787853753</c:v>
                </c:pt>
                <c:pt idx="531" formatCode="0.0000">
                  <c:v>111.88875504907818</c:v>
                </c:pt>
                <c:pt idx="532" formatCode="0.0000">
                  <c:v>112.25000603330086</c:v>
                </c:pt>
                <c:pt idx="533" formatCode="0.0000">
                  <c:v>112.39055090669487</c:v>
                </c:pt>
                <c:pt idx="534" formatCode="0.0000">
                  <c:v>112.49843766948413</c:v>
                </c:pt>
                <c:pt idx="535" formatCode="0.0000">
                  <c:v>112.61326786000339</c:v>
                </c:pt>
                <c:pt idx="536" formatCode="0.0000">
                  <c:v>112.71952648956443</c:v>
                </c:pt>
                <c:pt idx="537" formatCode="0.0000">
                  <c:v>112.84632813910409</c:v>
                </c:pt>
                <c:pt idx="538" formatCode="0.0000">
                  <c:v>112.86332762941487</c:v>
                </c:pt>
                <c:pt idx="539" formatCode="0.0000">
                  <c:v>112.85461243685093</c:v>
                </c:pt>
                <c:pt idx="540" formatCode="0.0000">
                  <c:v>112.68820924897653</c:v>
                </c:pt>
                <c:pt idx="541" formatCode="0.0000">
                  <c:v>112.21160173337728</c:v>
                </c:pt>
                <c:pt idx="542" formatCode="0.0000">
                  <c:v>112.32643192389655</c:v>
                </c:pt>
                <c:pt idx="543" formatCode="0.0000">
                  <c:v>111.89593847954495</c:v>
                </c:pt>
                <c:pt idx="544" formatCode="0.0000">
                  <c:v>112.01076867006424</c:v>
                </c:pt>
                <c:pt idx="545" formatCode="0.0000">
                  <c:v>112.12722699381172</c:v>
                </c:pt>
                <c:pt idx="546" formatCode="0.0000">
                  <c:v>112.24368531755921</c:v>
                </c:pt>
                <c:pt idx="547" formatCode="0.0000">
                  <c:v>112.34137238616199</c:v>
                </c:pt>
                <c:pt idx="548" formatCode="0.0000">
                  <c:v>112.48354539278422</c:v>
                </c:pt>
                <c:pt idx="549" formatCode="0.0000">
                  <c:v>112.59483205363563</c:v>
                </c:pt>
                <c:pt idx="550" formatCode="0.0000">
                  <c:v>112.70271881642489</c:v>
                </c:pt>
                <c:pt idx="551" formatCode="0.0000">
                  <c:v>112.66828894098622</c:v>
                </c:pt>
                <c:pt idx="552" formatCode="0.0000">
                  <c:v>112.64420239133975</c:v>
                </c:pt>
                <c:pt idx="553" formatCode="0.0000">
                  <c:v>112.53085670244299</c:v>
                </c:pt>
                <c:pt idx="554" formatCode="0.0000">
                  <c:v>112.46554048123352</c:v>
                </c:pt>
                <c:pt idx="555" formatCode="0.0000">
                  <c:v>112.39328083229402</c:v>
                </c:pt>
                <c:pt idx="556" formatCode="0.0000">
                  <c:v>112.58673957306</c:v>
                </c:pt>
                <c:pt idx="557" formatCode="0.0000">
                  <c:v>112.43407960903991</c:v>
                </c:pt>
                <c:pt idx="558" formatCode="0.0000">
                  <c:v>112.55733772891172</c:v>
                </c:pt>
                <c:pt idx="559" formatCode="0.0000">
                  <c:v>112.67379605265921</c:v>
                </c:pt>
                <c:pt idx="560" formatCode="0.0000">
                  <c:v>112.38576287814122</c:v>
                </c:pt>
                <c:pt idx="561" formatCode="0.0000">
                  <c:v>112.53650744572168</c:v>
                </c:pt>
                <c:pt idx="562" formatCode="0.0000">
                  <c:v>112.64276607528272</c:v>
                </c:pt>
                <c:pt idx="563" formatCode="0.0000">
                  <c:v>112.48330631513832</c:v>
                </c:pt>
                <c:pt idx="564" formatCode="0.0000">
                  <c:v>112.59296484276152</c:v>
                </c:pt>
                <c:pt idx="565" formatCode="0.0000">
                  <c:v>112.69065191136431</c:v>
                </c:pt>
                <c:pt idx="566" formatCode="0.0000">
                  <c:v>112.7642524303206</c:v>
                </c:pt>
                <c:pt idx="567" formatCode="0.0000">
                  <c:v>112.86193949892338</c:v>
                </c:pt>
                <c:pt idx="568" formatCode="0.0000">
                  <c:v>112.96819812848442</c:v>
                </c:pt>
                <c:pt idx="569" formatCode="0.0000">
                  <c:v>113.06928509514935</c:v>
                </c:pt>
                <c:pt idx="570" formatCode="0.0000">
                  <c:v>113.15840060279389</c:v>
                </c:pt>
                <c:pt idx="571" formatCode="0.0000">
                  <c:v>113.29200204845786</c:v>
                </c:pt>
                <c:pt idx="572" formatCode="0.0000">
                  <c:v>113.38968911706064</c:v>
                </c:pt>
                <c:pt idx="573" formatCode="0.0000">
                  <c:v>113.48737618566345</c:v>
                </c:pt>
                <c:pt idx="574" formatCode="0.0000">
                  <c:v>113.51131910370424</c:v>
                </c:pt>
                <c:pt idx="575" formatCode="0.0000">
                  <c:v>113.34328778260161</c:v>
                </c:pt>
                <c:pt idx="576" formatCode="0.0000">
                  <c:v>113.348315813892</c:v>
                </c:pt>
                <c:pt idx="577" formatCode="0.0000">
                  <c:v>113.43743132153654</c:v>
                </c:pt>
                <c:pt idx="578" formatCode="0.0000">
                  <c:v>113.53511839013932</c:v>
                </c:pt>
                <c:pt idx="579" formatCode="0.0000">
                  <c:v>113.56423297107618</c:v>
                </c:pt>
                <c:pt idx="580" formatCode="0.0000">
                  <c:v>113.66531993774115</c:v>
                </c:pt>
                <c:pt idx="581" formatCode="0.0000">
                  <c:v>113.7355205586353</c:v>
                </c:pt>
                <c:pt idx="582" formatCode="0.0000">
                  <c:v>113.57946069655304</c:v>
                </c:pt>
                <c:pt idx="583" formatCode="0.0000">
                  <c:v>113.55714591174049</c:v>
                </c:pt>
                <c:pt idx="584" formatCode="0.0000">
                  <c:v>113.6634045413015</c:v>
                </c:pt>
                <c:pt idx="585" formatCode="0.0000">
                  <c:v>113.64108975648894</c:v>
                </c:pt>
                <c:pt idx="586" formatCode="0.0000">
                  <c:v>113.58611686107164</c:v>
                </c:pt>
                <c:pt idx="587" formatCode="0.0000">
                  <c:v>113.51060094567571</c:v>
                </c:pt>
                <c:pt idx="588" formatCode="0.0000">
                  <c:v>113.47971459990491</c:v>
                </c:pt>
                <c:pt idx="589" formatCode="0.0000">
                  <c:v>113.44542835607197</c:v>
                </c:pt>
                <c:pt idx="590" formatCode="0.0000">
                  <c:v>113.37685586840604</c:v>
                </c:pt>
                <c:pt idx="591" formatCode="0.0000">
                  <c:v>113.40257055128077</c:v>
                </c:pt>
                <c:pt idx="592" formatCode="0.0000">
                  <c:v>113.23113933211599</c:v>
                </c:pt>
                <c:pt idx="593" formatCode="0.0000">
                  <c:v>113.24828245403246</c:v>
                </c:pt>
                <c:pt idx="594" formatCode="0.0000">
                  <c:v>113.19685308828302</c:v>
                </c:pt>
                <c:pt idx="595" formatCode="0.0000">
                  <c:v>112.93113469857761</c:v>
                </c:pt>
                <c:pt idx="596" formatCode="0.0000">
                  <c:v>112.87113377186992</c:v>
                </c:pt>
                <c:pt idx="597" formatCode="0.0000">
                  <c:v>112.65976556559347</c:v>
                </c:pt>
                <c:pt idx="598" formatCode="0.0000">
                  <c:v>112.83890655608229</c:v>
                </c:pt>
                <c:pt idx="599" formatCode="0.0000">
                  <c:v>112.6812185607718</c:v>
                </c:pt>
                <c:pt idx="600" formatCode="0.0000">
                  <c:v>112.76176250745813</c:v>
                </c:pt>
                <c:pt idx="601" formatCode="0.0000">
                  <c:v>112.70516147881263</c:v>
                </c:pt>
                <c:pt idx="602" formatCode="0.0000">
                  <c:v>112.65018858339531</c:v>
                </c:pt>
                <c:pt idx="603" formatCode="0.0000">
                  <c:v>112.53535839287605</c:v>
                </c:pt>
                <c:pt idx="604" formatCode="0.0000">
                  <c:v>112.59018765668768</c:v>
                </c:pt>
                <c:pt idx="605" formatCode="0.0000">
                  <c:v>112.58501599379159</c:v>
                </c:pt>
                <c:pt idx="606" formatCode="0.0000">
                  <c:v>112.56787287187511</c:v>
                </c:pt>
                <c:pt idx="607" formatCode="0.0000">
                  <c:v>112.62433026891492</c:v>
                </c:pt>
                <c:pt idx="608" formatCode="0.0000">
                  <c:v>112.70664598043518</c:v>
                </c:pt>
                <c:pt idx="609" formatCode="0.0000">
                  <c:v>112.69290275658086</c:v>
                </c:pt>
                <c:pt idx="610" formatCode="0.0000">
                  <c:v>112.6705879717683</c:v>
                </c:pt>
                <c:pt idx="611" formatCode="0.0000">
                  <c:v>112.65344484985182</c:v>
                </c:pt>
                <c:pt idx="612" formatCode="0.0000">
                  <c:v>112.64990132018397</c:v>
                </c:pt>
                <c:pt idx="613" formatCode="0.0000">
                  <c:v>112.72024557268384</c:v>
                </c:pt>
                <c:pt idx="614" formatCode="0.0000">
                  <c:v>112.70133068593341</c:v>
                </c:pt>
                <c:pt idx="615" formatCode="0.0000">
                  <c:v>112.67901590112086</c:v>
                </c:pt>
                <c:pt idx="616" formatCode="0.0000">
                  <c:v>112.7304452668703</c:v>
                </c:pt>
                <c:pt idx="617" formatCode="0.0000">
                  <c:v>112.79547422486836</c:v>
                </c:pt>
                <c:pt idx="618" formatCode="0.0000">
                  <c:v>112.88636149734683</c:v>
                </c:pt>
                <c:pt idx="619" formatCode="0.0000">
                  <c:v>112.94119076115842</c:v>
                </c:pt>
                <c:pt idx="620" formatCode="0.0000">
                  <c:v>112.99602002497002</c:v>
                </c:pt>
                <c:pt idx="621" formatCode="0.0000">
                  <c:v>113.03745719266544</c:v>
                </c:pt>
                <c:pt idx="622" formatCode="0.0000">
                  <c:v>113.09457969650576</c:v>
                </c:pt>
                <c:pt idx="623" formatCode="0.0000">
                  <c:v>113.15930663865323</c:v>
                </c:pt>
                <c:pt idx="624" formatCode="0.0000">
                  <c:v>113.20335488896266</c:v>
                </c:pt>
                <c:pt idx="625" formatCode="0.0000">
                  <c:v>113.24815213550437</c:v>
                </c:pt>
                <c:pt idx="626" formatCode="0.0000">
                  <c:v>113.2960911477068</c:v>
                </c:pt>
                <c:pt idx="627" formatCode="0.0000">
                  <c:v>113.36190922426981</c:v>
                </c:pt>
                <c:pt idx="628" formatCode="0.0000">
                  <c:v>113.42738516264951</c:v>
                </c:pt>
                <c:pt idx="629" formatCode="0.0000">
                  <c:v>113.477881996985</c:v>
                </c:pt>
                <c:pt idx="630" formatCode="0.0000">
                  <c:v>113.52398017508246</c:v>
                </c:pt>
                <c:pt idx="631" formatCode="0.0000">
                  <c:v>113.56547060325883</c:v>
                </c:pt>
                <c:pt idx="632" formatCode="0.0000">
                  <c:v>113.61914050800202</c:v>
                </c:pt>
                <c:pt idx="633" formatCode="0.0000">
                  <c:v>113.67741886612347</c:v>
                </c:pt>
                <c:pt idx="634" formatCode="0.0000">
                  <c:v>113.7150185324069</c:v>
                </c:pt>
                <c:pt idx="635" formatCode="0.0000">
                  <c:v>113.75261819869031</c:v>
                </c:pt>
                <c:pt idx="636" formatCode="0.0000">
                  <c:v>113.78766004284068</c:v>
                </c:pt>
                <c:pt idx="637" formatCode="0.0000">
                  <c:v>113.84132994758387</c:v>
                </c:pt>
                <c:pt idx="638" formatCode="0.0000">
                  <c:v>113.89960830570533</c:v>
                </c:pt>
                <c:pt idx="639" formatCode="0.0000">
                  <c:v>113.93075938796274</c:v>
                </c:pt>
                <c:pt idx="640" formatCode="0.0000">
                  <c:v>113.9691080504784</c:v>
                </c:pt>
                <c:pt idx="641" formatCode="0.0000">
                  <c:v>113.9997512383907</c:v>
                </c:pt>
                <c:pt idx="642" formatCode="0.0000">
                  <c:v>114.04417363508763</c:v>
                </c:pt>
                <c:pt idx="643" formatCode="0.0000">
                  <c:v>114.10320098944131</c:v>
                </c:pt>
                <c:pt idx="644" formatCode="0.0000">
                  <c:v>114.1428505835127</c:v>
                </c:pt>
                <c:pt idx="645" formatCode="0.0000">
                  <c:v>114.18045024979611</c:v>
                </c:pt>
                <c:pt idx="646" formatCode="0.0000">
                  <c:v>114.20624458590024</c:v>
                </c:pt>
                <c:pt idx="647" formatCode="0.0000">
                  <c:v>114.26015559253055</c:v>
                </c:pt>
                <c:pt idx="648" formatCode="0.0000">
                  <c:v>114.31454318875902</c:v>
                </c:pt>
                <c:pt idx="649" formatCode="0.0000">
                  <c:v>114.34569427101641</c:v>
                </c:pt>
                <c:pt idx="650" formatCode="0.0000">
                  <c:v>114.37428753114077</c:v>
                </c:pt>
                <c:pt idx="651" formatCode="0.0000">
                  <c:v>114.39973902560435</c:v>
                </c:pt>
                <c:pt idx="652" formatCode="0.0000">
                  <c:v>114.44511951221648</c:v>
                </c:pt>
                <c:pt idx="653" formatCode="0.0000">
                  <c:v>114.50339787033795</c:v>
                </c:pt>
                <c:pt idx="654" formatCode="0.0000">
                  <c:v>114.52189288643039</c:v>
                </c:pt>
                <c:pt idx="655" formatCode="0.0000">
                  <c:v>114.54659538466174</c:v>
                </c:pt>
                <c:pt idx="656" formatCode="0.0000">
                  <c:v>114.57191313116772</c:v>
                </c:pt>
                <c:pt idx="657" formatCode="0.0000">
                  <c:v>114.61340355934414</c:v>
                </c:pt>
                <c:pt idx="658" formatCode="0.0000">
                  <c:v>114.63165747354944</c:v>
                </c:pt>
                <c:pt idx="659" formatCode="0.0000">
                  <c:v>114.6473535656217</c:v>
                </c:pt>
                <c:pt idx="660" formatCode="0.0000">
                  <c:v>114.66560747982702</c:v>
                </c:pt>
                <c:pt idx="661" formatCode="0.0000">
                  <c:v>114.69737381035903</c:v>
                </c:pt>
                <c:pt idx="662" formatCode="0.0000">
                  <c:v>114.73886423853543</c:v>
                </c:pt>
                <c:pt idx="663" formatCode="0.0000">
                  <c:v>114.75066956871471</c:v>
                </c:pt>
                <c:pt idx="664" formatCode="0.0000">
                  <c:v>114.76636566078697</c:v>
                </c:pt>
                <c:pt idx="665" formatCode="0.0000">
                  <c:v>114.78096991498646</c:v>
                </c:pt>
                <c:pt idx="666" formatCode="0.0000">
                  <c:v>114.80993732149827</c:v>
                </c:pt>
                <c:pt idx="667" formatCode="0.0000">
                  <c:v>114.8514277496747</c:v>
                </c:pt>
                <c:pt idx="668" formatCode="0.0000">
                  <c:v>114.86528300764196</c:v>
                </c:pt>
                <c:pt idx="669" formatCode="0.0000">
                  <c:v>114.87527951192043</c:v>
                </c:pt>
                <c:pt idx="670" formatCode="0.0000">
                  <c:v>114.88063625807368</c:v>
                </c:pt>
                <c:pt idx="671" formatCode="0.0000">
                  <c:v>114.90520500834745</c:v>
                </c:pt>
                <c:pt idx="672" formatCode="0.0000">
                  <c:v>114.93454726470401</c:v>
                </c:pt>
                <c:pt idx="673" formatCode="0.0000">
                  <c:v>114.94379477275025</c:v>
                </c:pt>
                <c:pt idx="674" formatCode="0.0000">
                  <c:v>114.95560010292954</c:v>
                </c:pt>
                <c:pt idx="675" formatCode="0.0000">
                  <c:v>114.97385401713487</c:v>
                </c:pt>
                <c:pt idx="676" formatCode="0.0000">
                  <c:v>114.99917176364085</c:v>
                </c:pt>
                <c:pt idx="677" formatCode="0.0000">
                  <c:v>115.03421360779123</c:v>
                </c:pt>
                <c:pt idx="678" formatCode="0.0000">
                  <c:v>115.04990969986349</c:v>
                </c:pt>
                <c:pt idx="679" formatCode="0.0000">
                  <c:v>115.06171503004276</c:v>
                </c:pt>
                <c:pt idx="680" formatCode="0.0000">
                  <c:v>115.07557028801003</c:v>
                </c:pt>
                <c:pt idx="681" formatCode="0.0000">
                  <c:v>115.17798858316695</c:v>
                </c:pt>
                <c:pt idx="682" formatCode="0.0000">
                  <c:v>115.2266765916016</c:v>
                </c:pt>
                <c:pt idx="683" formatCode="0.0000">
                  <c:v>115.23797402743581</c:v>
                </c:pt>
                <c:pt idx="684" formatCode="0.0000">
                  <c:v>115.25622794164111</c:v>
                </c:pt>
                <c:pt idx="685" formatCode="0.0000">
                  <c:v>115.27949576035914</c:v>
                </c:pt>
                <c:pt idx="686" formatCode="0.0000">
                  <c:v>115.32303611632354</c:v>
                </c:pt>
                <c:pt idx="687" formatCode="0.0000">
                  <c:v>115.33484144650284</c:v>
                </c:pt>
                <c:pt idx="688" formatCode="0.0000">
                  <c:v>115.34664677668212</c:v>
                </c:pt>
                <c:pt idx="689" formatCode="0.0000">
                  <c:v>115.35664328096058</c:v>
                </c:pt>
                <c:pt idx="690" formatCode="0.0000">
                  <c:v>115.3837698533674</c:v>
                </c:pt>
                <c:pt idx="691" formatCode="0.0000">
                  <c:v>115.41881169751778</c:v>
                </c:pt>
                <c:pt idx="692" formatCode="0.0000">
                  <c:v>115.42243817244164</c:v>
                </c:pt>
                <c:pt idx="693" formatCode="0.0000">
                  <c:v>115.43464521223581</c:v>
                </c:pt>
                <c:pt idx="694" formatCode="0.0000">
                  <c:v>115.44719682739905</c:v>
                </c:pt>
                <c:pt idx="695" formatCode="0.0000">
                  <c:v>115.47258403017169</c:v>
                </c:pt>
                <c:pt idx="696" formatCode="0.0000">
                  <c:v>115.50708044621574</c:v>
                </c:pt>
                <c:pt idx="697" formatCode="0.0000">
                  <c:v>115.52376533138353</c:v>
                </c:pt>
                <c:pt idx="698" formatCode="0.0000">
                  <c:v>115.53573501955177</c:v>
                </c:pt>
                <c:pt idx="699" formatCode="0.0000">
                  <c:v>115.5552870015951</c:v>
                </c:pt>
                <c:pt idx="700" formatCode="0.0000">
                  <c:v>115.59126046349024</c:v>
                </c:pt>
                <c:pt idx="701" formatCode="0.0000">
                  <c:v>115.63516627111893</c:v>
                </c:pt>
                <c:pt idx="702" formatCode="0.0000">
                  <c:v>115.65090226057566</c:v>
                </c:pt>
                <c:pt idx="703" formatCode="0.0000">
                  <c:v>115.69143244714751</c:v>
                </c:pt>
                <c:pt idx="704" formatCode="0.0000">
                  <c:v>115.75022117760687</c:v>
                </c:pt>
                <c:pt idx="705" formatCode="0.0000">
                  <c:v>115.75986470060842</c:v>
                </c:pt>
                <c:pt idx="706" formatCode="0.0000">
                  <c:v>115.77589995997224</c:v>
                </c:pt>
                <c:pt idx="707" formatCode="0.0000">
                  <c:v>115.79129180951185</c:v>
                </c:pt>
                <c:pt idx="708" formatCode="0.0000">
                  <c:v>115.82124175629835</c:v>
                </c:pt>
                <c:pt idx="709" formatCode="0.0000">
                  <c:v>115.87152182445442</c:v>
                </c:pt>
                <c:pt idx="710" formatCode="0.0000">
                  <c:v>115.88732646932594</c:v>
                </c:pt>
                <c:pt idx="711" formatCode="0.0000">
                  <c:v>115.90672914099061</c:v>
                </c:pt>
                <c:pt idx="712" formatCode="0.0000">
                  <c:v>115.93017432896335</c:v>
                </c:pt>
                <c:pt idx="713" formatCode="0.0000">
                  <c:v>115.97822725907649</c:v>
                </c:pt>
                <c:pt idx="714" formatCode="0.0000">
                  <c:v>116.03036307451757</c:v>
                </c:pt>
                <c:pt idx="715" formatCode="0.0000">
                  <c:v>116.04910153733022</c:v>
                </c:pt>
                <c:pt idx="716" formatCode="0.0000">
                  <c:v>116.07363945993106</c:v>
                </c:pt>
                <c:pt idx="717" formatCode="0.0000">
                  <c:v>116.09223867384641</c:v>
                </c:pt>
                <c:pt idx="718" formatCode="0.0000">
                  <c:v>116.12274460605265</c:v>
                </c:pt>
                <c:pt idx="719" formatCode="0.0000">
                  <c:v>116.16358512093016</c:v>
                </c:pt>
                <c:pt idx="720" formatCode="0.0000">
                  <c:v>116.18680673854381</c:v>
                </c:pt>
                <c:pt idx="721" formatCode="0.0000">
                  <c:v>116.21384476722466</c:v>
                </c:pt>
                <c:pt idx="722" formatCode="0.0000">
                  <c:v>116.23804110570755</c:v>
                </c:pt>
                <c:pt idx="723" formatCode="0.0000">
                  <c:v>116.28335851407779</c:v>
                </c:pt>
                <c:pt idx="724" formatCode="0.0000">
                  <c:v>116.33064361649407</c:v>
                </c:pt>
                <c:pt idx="725" formatCode="0.0000">
                  <c:v>116.35557444835771</c:v>
                </c:pt>
                <c:pt idx="726" formatCode="0.0000">
                  <c:v>116.38052530483137</c:v>
                </c:pt>
                <c:pt idx="727" formatCode="0.0000">
                  <c:v>116.40368938676507</c:v>
                </c:pt>
                <c:pt idx="728" formatCode="0.0000">
                  <c:v>116.44718290276678</c:v>
                </c:pt>
                <c:pt idx="729" formatCode="0.0000">
                  <c:v>116.49554479607384</c:v>
                </c:pt>
                <c:pt idx="730" formatCode="0.0000">
                  <c:v>116.52545796242291</c:v>
                </c:pt>
                <c:pt idx="731" formatCode="0.0000">
                  <c:v>116.5534483043506</c:v>
                </c:pt>
                <c:pt idx="732" formatCode="0.0000">
                  <c:v>116.57246311505179</c:v>
                </c:pt>
                <c:pt idx="733" formatCode="0.0000">
                  <c:v>116.60725583979541</c:v>
                </c:pt>
                <c:pt idx="734" formatCode="0.0000">
                  <c:v>116.55787516738047</c:v>
                </c:pt>
                <c:pt idx="735" formatCode="0.0000">
                  <c:v>116.56842360759001</c:v>
                </c:pt>
                <c:pt idx="736" formatCode="0.0000">
                  <c:v>115.70326933583361</c:v>
                </c:pt>
                <c:pt idx="737" formatCode="0.0000">
                  <c:v>115.01140057064354</c:v>
                </c:pt>
                <c:pt idx="738" formatCode="0.0000">
                  <c:v>114.09211272398723</c:v>
                </c:pt>
                <c:pt idx="739" formatCode="0.0000">
                  <c:v>115.76765273288329</c:v>
                </c:pt>
                <c:pt idx="740" formatCode="0.0000">
                  <c:v>116.04459900436221</c:v>
                </c:pt>
                <c:pt idx="741" formatCode="0.0000">
                  <c:v>116.04419419587617</c:v>
                </c:pt>
                <c:pt idx="742" formatCode="0.0000">
                  <c:v>116.04709772317008</c:v>
                </c:pt>
                <c:pt idx="743" formatCode="0.0000">
                  <c:v>116.06433453796311</c:v>
                </c:pt>
                <c:pt idx="744" formatCode="0.0000">
                  <c:v>116.08871935704839</c:v>
                </c:pt>
                <c:pt idx="745" formatCode="0.0000">
                  <c:v>116.09595148540224</c:v>
                </c:pt>
                <c:pt idx="746" formatCode="0.0000">
                  <c:v>116.10906710588817</c:v>
                </c:pt>
                <c:pt idx="747" formatCode="0.0000">
                  <c:v>116.12211996789385</c:v>
                </c:pt>
                <c:pt idx="748" formatCode="0.0000">
                  <c:v>116.14999553653288</c:v>
                </c:pt>
                <c:pt idx="749" formatCode="0.0000">
                  <c:v>116.17777961316416</c:v>
                </c:pt>
                <c:pt idx="750" formatCode="0.0000">
                  <c:v>116.18662814012959</c:v>
                </c:pt>
                <c:pt idx="751" formatCode="0.0000">
                  <c:v>116.18824527348939</c:v>
                </c:pt>
                <c:pt idx="752" formatCode="0.0000">
                  <c:v>116.20501337713898</c:v>
                </c:pt>
                <c:pt idx="753" formatCode="0.0000">
                  <c:v>116.21219525783701</c:v>
                </c:pt>
                <c:pt idx="754" formatCode="0.0000">
                  <c:v>116.24290101193309</c:v>
                </c:pt>
                <c:pt idx="755" formatCode="0.0000">
                  <c:v>116.24746812118664</c:v>
                </c:pt>
                <c:pt idx="756" formatCode="0.0000">
                  <c:v>116.25179777992622</c:v>
                </c:pt>
                <c:pt idx="757" formatCode="0.0000">
                  <c:v>116.25453650215954</c:v>
                </c:pt>
                <c:pt idx="758" formatCode="0.0000">
                  <c:v>116.27156524617463</c:v>
                </c:pt>
                <c:pt idx="759" formatCode="0.0000">
                  <c:v>116.29852249979305</c:v>
                </c:pt>
                <c:pt idx="760" formatCode="0.0000">
                  <c:v>116.30406772694867</c:v>
                </c:pt>
                <c:pt idx="761" formatCode="0.0000">
                  <c:v>116.3088548338077</c:v>
                </c:pt>
                <c:pt idx="762" formatCode="0.0000">
                  <c:v>116.31386173046864</c:v>
                </c:pt>
                <c:pt idx="763" formatCode="0.0000">
                  <c:v>116.32962153018418</c:v>
                </c:pt>
                <c:pt idx="764" formatCode="0.0000">
                  <c:v>116.35269045501677</c:v>
                </c:pt>
                <c:pt idx="765" formatCode="0.0000">
                  <c:v>116.35213004437972</c:v>
                </c:pt>
                <c:pt idx="766" formatCode="0.0000">
                  <c:v>116.34820916996482</c:v>
                </c:pt>
                <c:pt idx="767" formatCode="0.0000">
                  <c:v>116.34026421856498</c:v>
                </c:pt>
                <c:pt idx="768" formatCode="0.0000">
                  <c:v>116.3429362584266</c:v>
                </c:pt>
                <c:pt idx="769" formatCode="0.0000">
                  <c:v>116.35549185611949</c:v>
                </c:pt>
                <c:pt idx="770" formatCode="0.0000">
                  <c:v>116.34870170655176</c:v>
                </c:pt>
                <c:pt idx="771" formatCode="0.0000">
                  <c:v>116.34576544245346</c:v>
                </c:pt>
                <c:pt idx="772" formatCode="0.0000">
                  <c:v>116.34594491487977</c:v>
                </c:pt>
                <c:pt idx="773" formatCode="0.0000">
                  <c:v>116.362890414064</c:v>
                </c:pt>
                <c:pt idx="774" formatCode="0.0000">
                  <c:v>116.39383043274817</c:v>
                </c:pt>
                <c:pt idx="775" formatCode="0.0000">
                  <c:v>116.40469414907113</c:v>
                </c:pt>
                <c:pt idx="776" formatCode="0.0000">
                  <c:v>116.41955762752494</c:v>
                </c:pt>
                <c:pt idx="777" formatCode="0.0000">
                  <c:v>116.43972955218305</c:v>
                </c:pt>
                <c:pt idx="778" formatCode="0.0000">
                  <c:v>116.47094153165507</c:v>
                </c:pt>
                <c:pt idx="779" formatCode="0.0000">
                  <c:v>116.50756900473287</c:v>
                </c:pt>
                <c:pt idx="780" formatCode="0.0000">
                  <c:v>116.60698618266423</c:v>
                </c:pt>
                <c:pt idx="781" formatCode="0.0000">
                  <c:v>116.62080746176721</c:v>
                </c:pt>
                <c:pt idx="782" formatCode="0.0000">
                  <c:v>116.63039401010393</c:v>
                </c:pt>
                <c:pt idx="783" formatCode="0.0000">
                  <c:v>116.6496406917374</c:v>
                </c:pt>
                <c:pt idx="784" formatCode="0.0000">
                  <c:v>116.67897646343471</c:v>
                </c:pt>
                <c:pt idx="785" formatCode="0.0000">
                  <c:v>116.68863394734115</c:v>
                </c:pt>
                <c:pt idx="786" formatCode="0.0000">
                  <c:v>116.70427461399895</c:v>
                </c:pt>
                <c:pt idx="787" formatCode="0.0000">
                  <c:v>116.72443367080648</c:v>
                </c:pt>
                <c:pt idx="788" formatCode="0.0000">
                  <c:v>116.7549447909194</c:v>
                </c:pt>
                <c:pt idx="789" formatCode="0.0000">
                  <c:v>116.79099027407209</c:v>
                </c:pt>
                <c:pt idx="790" formatCode="0.0000">
                  <c:v>116.80163883750015</c:v>
                </c:pt>
                <c:pt idx="791" formatCode="0.0000">
                  <c:v>116.80366110555921</c:v>
                </c:pt>
                <c:pt idx="792" formatCode="0.0000">
                  <c:v>116.80349354999369</c:v>
                </c:pt>
                <c:pt idx="793" formatCode="0.0000">
                  <c:v>116.83008039389205</c:v>
                </c:pt>
                <c:pt idx="794" formatCode="0.0000">
                  <c:v>116.8593943407992</c:v>
                </c:pt>
                <c:pt idx="795" formatCode="0.0000">
                  <c:v>116.86685756370103</c:v>
                </c:pt>
                <c:pt idx="796" formatCode="0.0000">
                  <c:v>116.87143717710309</c:v>
                </c:pt>
                <c:pt idx="797" formatCode="0.0000">
                  <c:v>116.88010462060723</c:v>
                </c:pt>
                <c:pt idx="798" formatCode="0.0000">
                  <c:v>116.80151906558571</c:v>
                </c:pt>
                <c:pt idx="799" formatCode="0.0000">
                  <c:v>116.71042141279895</c:v>
                </c:pt>
                <c:pt idx="800" formatCode="0.0000">
                  <c:v>116.61962813433423</c:v>
                </c:pt>
                <c:pt idx="801" formatCode="0.0000">
                  <c:v>116.52883559054669</c:v>
                </c:pt>
                <c:pt idx="802" formatCode="0.0000">
                  <c:v>116.43804378092841</c:v>
                </c:pt>
                <c:pt idx="803" formatCode="0.0000">
                  <c:v>116.35943172519445</c:v>
                </c:pt>
                <c:pt idx="804" formatCode="0.0000">
                  <c:v>116.38229470330921</c:v>
                </c:pt>
                <c:pt idx="805" formatCode="0.0000">
                  <c:v>116.38048760151183</c:v>
                </c:pt>
                <c:pt idx="806" formatCode="0.0000">
                  <c:v>116.37920520683352</c:v>
                </c:pt>
                <c:pt idx="807" formatCode="0.0000">
                  <c:v>116.39771672377368</c:v>
                </c:pt>
                <c:pt idx="808" formatCode="0.0000">
                  <c:v>116.42569684927678</c:v>
                </c:pt>
                <c:pt idx="809" formatCode="0.0000">
                  <c:v>116.42023640145176</c:v>
                </c:pt>
                <c:pt idx="810" formatCode="0.0000">
                  <c:v>116.4116646241397</c:v>
                </c:pt>
                <c:pt idx="811" formatCode="0.0000">
                  <c:v>116.39754621443839</c:v>
                </c:pt>
                <c:pt idx="812" formatCode="0.0000">
                  <c:v>116.39992699132273</c:v>
                </c:pt>
                <c:pt idx="813" formatCode="0.0000">
                  <c:v>116.4084221919977</c:v>
                </c:pt>
                <c:pt idx="814" formatCode="0.0000">
                  <c:v>116.39886858214929</c:v>
                </c:pt>
                <c:pt idx="815" formatCode="0.0000">
                  <c:v>116.39067322061155</c:v>
                </c:pt>
                <c:pt idx="816" formatCode="0.0000">
                  <c:v>116.38395745214191</c:v>
                </c:pt>
                <c:pt idx="817" formatCode="0.0000">
                  <c:v>116.39085796763631</c:v>
                </c:pt>
                <c:pt idx="818" formatCode="0.0000">
                  <c:v>116.40012222843883</c:v>
                </c:pt>
                <c:pt idx="819" formatCode="0.0000">
                  <c:v>116.38127697571818</c:v>
                </c:pt>
                <c:pt idx="820" formatCode="0.0000">
                  <c:v>116.36450032405305</c:v>
                </c:pt>
                <c:pt idx="821" formatCode="0.0000">
                  <c:v>116.3513778957311</c:v>
                </c:pt>
                <c:pt idx="822" formatCode="0.0000">
                  <c:v>116.34984998176211</c:v>
                </c:pt>
                <c:pt idx="823" formatCode="0.0000">
                  <c:v>116.36021740617417</c:v>
                </c:pt>
                <c:pt idx="824" formatCode="0.0000">
                  <c:v>116.35042669560258</c:v>
                </c:pt>
                <c:pt idx="825" formatCode="0.0000">
                  <c:v>116.34246473204075</c:v>
                </c:pt>
                <c:pt idx="826" formatCode="0.0000">
                  <c:v>116.33567543977128</c:v>
                </c:pt>
                <c:pt idx="827" formatCode="0.0000">
                  <c:v>116.34701874407334</c:v>
                </c:pt>
                <c:pt idx="828" formatCode="0.0000">
                  <c:v>116.36419469814412</c:v>
                </c:pt>
                <c:pt idx="829" formatCode="0.0000">
                  <c:v>116.35648049614311</c:v>
                </c:pt>
                <c:pt idx="830" formatCode="0.0000">
                  <c:v>116.34798576303504</c:v>
                </c:pt>
                <c:pt idx="831" formatCode="0.0000">
                  <c:v>116.33759471554758</c:v>
                </c:pt>
                <c:pt idx="832" formatCode="0.0000">
                  <c:v>116.34255945067488</c:v>
                </c:pt>
                <c:pt idx="833" formatCode="0.0000">
                  <c:v>116.36007357537292</c:v>
                </c:pt>
                <c:pt idx="834" formatCode="0.0000">
                  <c:v>116.35620397091044</c:v>
                </c:pt>
                <c:pt idx="835" formatCode="0.0000">
                  <c:v>116.35591653340569</c:v>
                </c:pt>
                <c:pt idx="836" formatCode="0.0000">
                  <c:v>116.35699968106761</c:v>
                </c:pt>
                <c:pt idx="837" formatCode="0.0000">
                  <c:v>116.37131801137184</c:v>
                </c:pt>
                <c:pt idx="838" formatCode="0.0000">
                  <c:v>116.39375922763344</c:v>
                </c:pt>
                <c:pt idx="839" formatCode="0.0000">
                  <c:v>116.40160539173141</c:v>
                </c:pt>
                <c:pt idx="840" formatCode="0.0000">
                  <c:v>116.41837990485639</c:v>
                </c:pt>
                <c:pt idx="841" formatCode="0.0000">
                  <c:v>116.43869789016441</c:v>
                </c:pt>
                <c:pt idx="842" formatCode="0.0000">
                  <c:v>116.46905523114339</c:v>
                </c:pt>
                <c:pt idx="843" formatCode="0.0000">
                  <c:v>116.47916034767221</c:v>
                </c:pt>
                <c:pt idx="844" formatCode="0.0000">
                  <c:v>116.48323067319524</c:v>
                </c:pt>
                <c:pt idx="845" formatCode="0.0000">
                  <c:v>116.48747272813577</c:v>
                </c:pt>
                <c:pt idx="846" formatCode="0.0000">
                  <c:v>116.59917926305523</c:v>
                </c:pt>
                <c:pt idx="847" formatCode="0.0000">
                  <c:v>116.63310283155275</c:v>
                </c:pt>
                <c:pt idx="848" formatCode="0.0000">
                  <c:v>116.64415300464287</c:v>
                </c:pt>
                <c:pt idx="849" formatCode="0.0000">
                  <c:v>116.65303130270142</c:v>
                </c:pt>
                <c:pt idx="850" formatCode="0.0000">
                  <c:v>116.65676270249665</c:v>
                </c:pt>
                <c:pt idx="851" formatCode="0.0000">
                  <c:v>116.67968363594024</c:v>
                </c:pt>
                <c:pt idx="852" formatCode="0.0000">
                  <c:v>116.71885221908383</c:v>
                </c:pt>
                <c:pt idx="853" formatCode="0.0000">
                  <c:v>116.72508152703503</c:v>
                </c:pt>
                <c:pt idx="854" formatCode="0.0000">
                  <c:v>116.7365684151554</c:v>
                </c:pt>
                <c:pt idx="855" formatCode="0.0000">
                  <c:v>116.76136501427357</c:v>
                </c:pt>
                <c:pt idx="856" formatCode="0.0000">
                  <c:v>116.79708892605041</c:v>
                </c:pt>
                <c:pt idx="857" formatCode="0.0000">
                  <c:v>116.81564248123924</c:v>
                </c:pt>
                <c:pt idx="858" formatCode="0.0000">
                  <c:v>116.84581131868023</c:v>
                </c:pt>
                <c:pt idx="859" formatCode="0.0000">
                  <c:v>116.87114524231754</c:v>
                </c:pt>
                <c:pt idx="860" formatCode="0.0000">
                  <c:v>116.90479156913784</c:v>
                </c:pt>
                <c:pt idx="861" formatCode="0.0000">
                  <c:v>116.95797604951628</c:v>
                </c:pt>
                <c:pt idx="862" formatCode="0.0000">
                  <c:v>116.99201348964199</c:v>
                </c:pt>
                <c:pt idx="863" formatCode="0.0000">
                  <c:v>117.02571036549239</c:v>
                </c:pt>
                <c:pt idx="864" formatCode="0.0000">
                  <c:v>117.05654951612662</c:v>
                </c:pt>
                <c:pt idx="865" formatCode="0.0000">
                  <c:v>117.10447498352062</c:v>
                </c:pt>
                <c:pt idx="866" formatCode="0.0000">
                  <c:v>117.16681998015474</c:v>
                </c:pt>
                <c:pt idx="867" formatCode="0.0000">
                  <c:v>117.19512849333556</c:v>
                </c:pt>
                <c:pt idx="868" formatCode="0.0000">
                  <c:v>117.21753093394476</c:v>
                </c:pt>
                <c:pt idx="869" formatCode="0.0000">
                  <c:v>117.2452213025694</c:v>
                </c:pt>
                <c:pt idx="870" formatCode="0.0000">
                  <c:v>117.28159876205223</c:v>
                </c:pt>
                <c:pt idx="871" formatCode="0.0000">
                  <c:v>117.30159660176491</c:v>
                </c:pt>
                <c:pt idx="872" formatCode="0.0000">
                  <c:v>117.32338798602564</c:v>
                </c:pt>
                <c:pt idx="873" formatCode="0.0000">
                  <c:v>117.34884205261045</c:v>
                </c:pt>
                <c:pt idx="874" formatCode="0.0000">
                  <c:v>117.39591694518772</c:v>
                </c:pt>
                <c:pt idx="875" formatCode="0.0000">
                  <c:v>117.44116418453618</c:v>
                </c:pt>
                <c:pt idx="876" formatCode="0.0000">
                  <c:v>117.46980523883911</c:v>
                </c:pt>
                <c:pt idx="877" formatCode="0.0000">
                  <c:v>117.49465806392357</c:v>
                </c:pt>
                <c:pt idx="878" formatCode="0.0000">
                  <c:v>117.51811221328407</c:v>
                </c:pt>
                <c:pt idx="879" formatCode="0.0000">
                  <c:v>117.55476446459583</c:v>
                </c:pt>
                <c:pt idx="880" formatCode="0.0000">
                  <c:v>117.601137192599</c:v>
                </c:pt>
                <c:pt idx="881" formatCode="0.0000">
                  <c:v>117.63016183295704</c:v>
                </c:pt>
                <c:pt idx="882" formatCode="0.0000">
                  <c:v>117.66446831259196</c:v>
                </c:pt>
                <c:pt idx="883" formatCode="0.0000">
                  <c:v>117.70024108258983</c:v>
                </c:pt>
                <c:pt idx="884" formatCode="0.0000">
                  <c:v>117.74686396492429</c:v>
                </c:pt>
                <c:pt idx="885" formatCode="0.0000">
                  <c:v>117.80365104827921</c:v>
                </c:pt>
                <c:pt idx="886" formatCode="0.0000">
                  <c:v>117.83990122549652</c:v>
                </c:pt>
                <c:pt idx="887" formatCode="0.0000">
                  <c:v>117.8722856699918</c:v>
                </c:pt>
                <c:pt idx="888" formatCode="0.0000">
                  <c:v>117.90568205786387</c:v>
                </c:pt>
                <c:pt idx="889" formatCode="0.0000">
                  <c:v>117.94247611043942</c:v>
                </c:pt>
                <c:pt idx="890" formatCode="0.0000">
                  <c:v>118.00827662160039</c:v>
                </c:pt>
                <c:pt idx="891" formatCode="0.0000">
                  <c:v>118.04744093218373</c:v>
                </c:pt>
                <c:pt idx="892" formatCode="0.0000">
                  <c:v>118.09171866297044</c:v>
                </c:pt>
                <c:pt idx="893" formatCode="0.0000">
                  <c:v>118.14087895452514</c:v>
                </c:pt>
                <c:pt idx="894" formatCode="0.0000">
                  <c:v>118.20508356702359</c:v>
                </c:pt>
                <c:pt idx="895" formatCode="0.0000">
                  <c:v>118.26189073236138</c:v>
                </c:pt>
                <c:pt idx="896" formatCode="0.0000">
                  <c:v>118.31019683098974</c:v>
                </c:pt>
                <c:pt idx="897" formatCode="0.0000">
                  <c:v>118.35799514361649</c:v>
                </c:pt>
                <c:pt idx="898" formatCode="0.0000">
                  <c:v>118.41002292838611</c:v>
                </c:pt>
                <c:pt idx="899" formatCode="0.0000">
                  <c:v>118.47516744426507</c:v>
                </c:pt>
                <c:pt idx="900" formatCode="0.0000">
                  <c:v>118.55015229157021</c:v>
                </c:pt>
                <c:pt idx="901" formatCode="0.0000">
                  <c:v>118.60431499039011</c:v>
                </c:pt>
                <c:pt idx="902" formatCode="0.0000">
                  <c:v>118.6582759959994</c:v>
                </c:pt>
                <c:pt idx="903" formatCode="0.0000">
                  <c:v>118.71072823227237</c:v>
                </c:pt>
                <c:pt idx="904" formatCode="0.0000">
                  <c:v>118.77922347631215</c:v>
                </c:pt>
                <c:pt idx="905" formatCode="0.0000">
                  <c:v>118.89855148762753</c:v>
                </c:pt>
                <c:pt idx="906" formatCode="0.0000">
                  <c:v>118.9447109151106</c:v>
                </c:pt>
                <c:pt idx="907" formatCode="0.0000">
                  <c:v>118.99543221361991</c:v>
                </c:pt>
                <c:pt idx="908" formatCode="0.0000">
                  <c:v>119.05642136757766</c:v>
                </c:pt>
                <c:pt idx="909" formatCode="0.0000">
                  <c:v>119.12994680330553</c:v>
                </c:pt>
                <c:pt idx="910" formatCode="0.0000">
                  <c:v>119.18403531611563</c:v>
                </c:pt>
                <c:pt idx="911" formatCode="0.0000">
                  <c:v>119.23597568706523</c:v>
                </c:pt>
                <c:pt idx="912" formatCode="0.0000">
                  <c:v>119.28856292826305</c:v>
                </c:pt>
                <c:pt idx="913" formatCode="0.0000">
                  <c:v>119.35468541094795</c:v>
                </c:pt>
                <c:pt idx="914" formatCode="0.0000">
                  <c:v>119.42968460084028</c:v>
                </c:pt>
                <c:pt idx="915" formatCode="0.0000">
                  <c:v>119.48041720487691</c:v>
                </c:pt>
                <c:pt idx="916" formatCode="0.0000">
                  <c:v>119.53556147517364</c:v>
                </c:pt>
                <c:pt idx="917" formatCode="0.0000">
                  <c:v>119.58320580999175</c:v>
                </c:pt>
                <c:pt idx="918" formatCode="0.0000">
                  <c:v>119.64340061613754</c:v>
                </c:pt>
                <c:pt idx="919" formatCode="0.0000">
                  <c:v>119.71731525990903</c:v>
                </c:pt>
                <c:pt idx="920" formatCode="0.0000">
                  <c:v>119.76806115020962</c:v>
                </c:pt>
                <c:pt idx="921" formatCode="0.0000">
                  <c:v>119.82050703344342</c:v>
                </c:pt>
                <c:pt idx="922" formatCode="0.0000">
                  <c:v>119.87911476614121</c:v>
                </c:pt>
                <c:pt idx="923" formatCode="0.0000">
                  <c:v>119.9473902998899</c:v>
                </c:pt>
                <c:pt idx="924" formatCode="0.0000">
                  <c:v>120.02432398451606</c:v>
                </c:pt>
                <c:pt idx="925" formatCode="0.0000">
                  <c:v>120.07898870777839</c:v>
                </c:pt>
                <c:pt idx="926" formatCode="0.0000">
                  <c:v>120.13656591775937</c:v>
                </c:pt>
                <c:pt idx="927" formatCode="0.0000">
                  <c:v>120.1957547235243</c:v>
                </c:pt>
                <c:pt idx="928" formatCode="0.0000">
                  <c:v>120.27056910100215</c:v>
                </c:pt>
                <c:pt idx="929" formatCode="0.0000">
                  <c:v>120.35763437002257</c:v>
                </c:pt>
                <c:pt idx="930" formatCode="0.0000">
                  <c:v>120.41757395807835</c:v>
                </c:pt>
                <c:pt idx="931" formatCode="0.0000">
                  <c:v>120.4756845315756</c:v>
                </c:pt>
                <c:pt idx="932" formatCode="0.0000">
                  <c:v>120.53654749164315</c:v>
                </c:pt>
                <c:pt idx="933" formatCode="0.0000">
                  <c:v>120.61644659798215</c:v>
                </c:pt>
                <c:pt idx="934" formatCode="0.0000">
                  <c:v>120.71491134763008</c:v>
                </c:pt>
                <c:pt idx="935" formatCode="0.0000">
                  <c:v>120.77458768052406</c:v>
                </c:pt>
                <c:pt idx="936" formatCode="0.0000">
                  <c:v>120.83404553998346</c:v>
                </c:pt>
                <c:pt idx="937" formatCode="0.0000">
                  <c:v>121.79307467241296</c:v>
                </c:pt>
                <c:pt idx="938" formatCode="0.0000">
                  <c:v>121.87594175291272</c:v>
                </c:pt>
                <c:pt idx="939" formatCode="0.0000">
                  <c:v>121.95137240966541</c:v>
                </c:pt>
                <c:pt idx="940" formatCode="0.0000">
                  <c:v>122.01443166823411</c:v>
                </c:pt>
                <c:pt idx="941" formatCode="0.0000">
                  <c:v>122.07714890804142</c:v>
                </c:pt>
                <c:pt idx="942" formatCode="0.0000">
                  <c:v>122.13939474003787</c:v>
                </c:pt>
                <c:pt idx="943" formatCode="0.0000">
                  <c:v>122.22782833523431</c:v>
                </c:pt>
                <c:pt idx="944" formatCode="0.0000">
                  <c:v>122.30053384261559</c:v>
                </c:pt>
                <c:pt idx="945" formatCode="0.0000">
                  <c:v>122.35727557035001</c:v>
                </c:pt>
                <c:pt idx="946" formatCode="0.0000">
                  <c:v>122.42971302195795</c:v>
                </c:pt>
                <c:pt idx="947" formatCode="0.0000">
                  <c:v>122.51307328533714</c:v>
                </c:pt>
                <c:pt idx="948" formatCode="0.0000">
                  <c:v>122.57207502646456</c:v>
                </c:pt>
                <c:pt idx="949" formatCode="0.0000">
                  <c:v>122.63046730134215</c:v>
                </c:pt>
                <c:pt idx="950" formatCode="0.0000">
                  <c:v>122.68743043540215</c:v>
                </c:pt>
                <c:pt idx="951" formatCode="0.0000">
                  <c:v>122.76710022173283</c:v>
                </c:pt>
                <c:pt idx="952" formatCode="0.0000">
                  <c:v>122.83546371599424</c:v>
                </c:pt>
                <c:pt idx="953" formatCode="0.0000">
                  <c:v>122.8906690337876</c:v>
                </c:pt>
                <c:pt idx="954" formatCode="0.0000">
                  <c:v>122.94830635025444</c:v>
                </c:pt>
                <c:pt idx="955" formatCode="0.0000">
                  <c:v>124.66947229123397</c:v>
                </c:pt>
                <c:pt idx="956" formatCode="0.0000">
                  <c:v>124.75359109592257</c:v>
                </c:pt>
                <c:pt idx="957" formatCode="0.0000">
                  <c:v>124.82197325499934</c:v>
                </c:pt>
                <c:pt idx="958" formatCode="0.0000">
                  <c:v>124.87602320557063</c:v>
                </c:pt>
                <c:pt idx="959" formatCode="0.0000">
                  <c:v>124.93341759110248</c:v>
                </c:pt>
                <c:pt idx="960" formatCode="0.0000">
                  <c:v>124.98685467739823</c:v>
                </c:pt>
                <c:pt idx="961" formatCode="0.0000">
                  <c:v>125.06487293936119</c:v>
                </c:pt>
                <c:pt idx="962" formatCode="0.0000">
                  <c:v>125.14422338613736</c:v>
                </c:pt>
                <c:pt idx="963" formatCode="0.0000">
                  <c:v>125.20678169327282</c:v>
                </c:pt>
                <c:pt idx="964" formatCode="0.0000">
                  <c:v>125.26464098582757</c:v>
                </c:pt>
                <c:pt idx="965" formatCode="0.0000">
                  <c:v>125.34606935622578</c:v>
                </c:pt>
                <c:pt idx="966" formatCode="0.0000">
                  <c:v>125.40964670225179</c:v>
                </c:pt>
                <c:pt idx="967" formatCode="0.0000">
                  <c:v>125.45864448045556</c:v>
                </c:pt>
                <c:pt idx="968" formatCode="0.0000">
                  <c:v>125.50875491617658</c:v>
                </c:pt>
                <c:pt idx="969" formatCode="0.0000">
                  <c:v>125.55779560522286</c:v>
                </c:pt>
                <c:pt idx="970" formatCode="0.0000">
                  <c:v>125.63101954712764</c:v>
                </c:pt>
                <c:pt idx="971" formatCode="0.0000">
                  <c:v>125.69104132749594</c:v>
                </c:pt>
                <c:pt idx="972" formatCode="0.0000">
                  <c:v>125.73970273308494</c:v>
                </c:pt>
                <c:pt idx="973" formatCode="0.0000">
                  <c:v>125.78521905012039</c:v>
                </c:pt>
                <c:pt idx="974" formatCode="0.0000">
                  <c:v>125.83384738823862</c:v>
                </c:pt>
                <c:pt idx="975" formatCode="0.0000">
                  <c:v>125.90338228596541</c:v>
                </c:pt>
                <c:pt idx="976" formatCode="0.0000">
                  <c:v>125.95716427941403</c:v>
                </c:pt>
                <c:pt idx="977" formatCode="0.0000">
                  <c:v>125.99684738249005</c:v>
                </c:pt>
                <c:pt idx="978" formatCode="0.0000">
                  <c:v>126.03723349099538</c:v>
                </c:pt>
                <c:pt idx="979" formatCode="0.0000">
                  <c:v>126.07654879978749</c:v>
                </c:pt>
                <c:pt idx="980" formatCode="0.0000">
                  <c:v>126.14064815923018</c:v>
                </c:pt>
                <c:pt idx="981" formatCode="0.0000">
                  <c:v>126.19419374475476</c:v>
                </c:pt>
                <c:pt idx="982" formatCode="0.0000">
                  <c:v>126.23350779185014</c:v>
                </c:pt>
                <c:pt idx="983" formatCode="0.0000">
                  <c:v>126.27039176214817</c:v>
                </c:pt>
                <c:pt idx="984" formatCode="0.0000">
                  <c:v>126.17387863905859</c:v>
                </c:pt>
                <c:pt idx="985" formatCode="0.0000">
                  <c:v>126.23900920187397</c:v>
                </c:pt>
                <c:pt idx="986" formatCode="0.0000">
                  <c:v>126.29172124026999</c:v>
                </c:pt>
                <c:pt idx="987" formatCode="0.0000">
                  <c:v>126.34234853548389</c:v>
                </c:pt>
                <c:pt idx="988" formatCode="0.0000">
                  <c:v>126.39191122223681</c:v>
                </c:pt>
                <c:pt idx="989" formatCode="0.0000">
                  <c:v>126.44213083413172</c:v>
                </c:pt>
                <c:pt idx="990" formatCode="0.0000">
                  <c:v>126.52144519823678</c:v>
                </c:pt>
                <c:pt idx="991" formatCode="0.0000">
                  <c:v>126.58512179898797</c:v>
                </c:pt>
                <c:pt idx="992" formatCode="0.0000">
                  <c:v>126.63805696484836</c:v>
                </c:pt>
                <c:pt idx="993" formatCode="0.0000">
                  <c:v>126.69570169096671</c:v>
                </c:pt>
                <c:pt idx="994" formatCode="0.0000">
                  <c:v>126.75456161171788</c:v>
                </c:pt>
                <c:pt idx="995" formatCode="0.0000">
                  <c:v>126.84773497382884</c:v>
                </c:pt>
                <c:pt idx="996" formatCode="0.0000">
                  <c:v>126.93100816812357</c:v>
                </c:pt>
                <c:pt idx="997" formatCode="0.0000">
                  <c:v>127.00353404143669</c:v>
                </c:pt>
                <c:pt idx="998" formatCode="0.0000">
                  <c:v>127.07663142821512</c:v>
                </c:pt>
                <c:pt idx="999" formatCode="0.0000">
                  <c:v>127.14761218815384</c:v>
                </c:pt>
                <c:pt idx="1000" formatCode="0.0000">
                  <c:v>127.23988724402138</c:v>
                </c:pt>
                <c:pt idx="1001" formatCode="0.0000">
                  <c:v>127.31603347055169</c:v>
                </c:pt>
                <c:pt idx="1002" formatCode="0.0000">
                  <c:v>127.39061320598901</c:v>
                </c:pt>
                <c:pt idx="1003" formatCode="0.0000">
                  <c:v>127.45855340017684</c:v>
                </c:pt>
                <c:pt idx="1004" formatCode="0.0000">
                  <c:v>127.5388045613757</c:v>
                </c:pt>
                <c:pt idx="1005" formatCode="0.0000">
                  <c:v>127.64296325951032</c:v>
                </c:pt>
                <c:pt idx="1006" formatCode="0.0000">
                  <c:v>127.73890436936097</c:v>
                </c:pt>
                <c:pt idx="1007" formatCode="0.0000">
                  <c:v>127.82621223737291</c:v>
                </c:pt>
                <c:pt idx="1008" formatCode="0.0000">
                  <c:v>127.92270212263234</c:v>
                </c:pt>
                <c:pt idx="1009" formatCode="0.0000">
                  <c:v>128.01762771852376</c:v>
                </c:pt>
                <c:pt idx="1010" formatCode="0.0000">
                  <c:v>128.14250328380098</c:v>
                </c:pt>
                <c:pt idx="1011" formatCode="0.0000">
                  <c:v>128.24982414747814</c:v>
                </c:pt>
                <c:pt idx="1012" formatCode="0.0000">
                  <c:v>128.3420353993329</c:v>
                </c:pt>
                <c:pt idx="1013" formatCode="0.0000">
                  <c:v>128.43744542627107</c:v>
                </c:pt>
                <c:pt idx="1014" formatCode="0.0000">
                  <c:v>128.53421445407525</c:v>
                </c:pt>
                <c:pt idx="1015" formatCode="0.0000">
                  <c:v>128.65596470502086</c:v>
                </c:pt>
                <c:pt idx="1016" formatCode="0.0000">
                  <c:v>128.76311879411878</c:v>
                </c:pt>
                <c:pt idx="1017" formatCode="0.0000">
                  <c:v>128.8582571816612</c:v>
                </c:pt>
                <c:pt idx="1018" formatCode="0.0000">
                  <c:v>128.95717038161308</c:v>
                </c:pt>
                <c:pt idx="1019" formatCode="0.0000">
                  <c:v>129.06342329462893</c:v>
                </c:pt>
                <c:pt idx="1020" formatCode="0.0000">
                  <c:v>129.19536691538644</c:v>
                </c:pt>
                <c:pt idx="1021" formatCode="0.0000">
                  <c:v>129.31148557667024</c:v>
                </c:pt>
                <c:pt idx="1022" formatCode="0.0000">
                  <c:v>129.41496273633265</c:v>
                </c:pt>
                <c:pt idx="1023" formatCode="0.0000">
                  <c:v>129.51356396894923</c:v>
                </c:pt>
                <c:pt idx="1024" formatCode="0.0000">
                  <c:v>129.60149938639674</c:v>
                </c:pt>
                <c:pt idx="1025" formatCode="0.0000">
                  <c:v>129.71499197663746</c:v>
                </c:pt>
                <c:pt idx="1026" formatCode="0.0000">
                  <c:v>129.80435879315618</c:v>
                </c:pt>
                <c:pt idx="1027" formatCode="0.0000">
                  <c:v>129.88012573764382</c:v>
                </c:pt>
                <c:pt idx="1028" formatCode="0.0000">
                  <c:v>129.95519678610074</c:v>
                </c:pt>
                <c:pt idx="1029" formatCode="0.0000">
                  <c:v>130.02274828449271</c:v>
                </c:pt>
                <c:pt idx="1030" formatCode="0.0000">
                  <c:v>130.11265384027737</c:v>
                </c:pt>
                <c:pt idx="1031" formatCode="0.0000">
                  <c:v>130.18820855401438</c:v>
                </c:pt>
                <c:pt idx="1032" formatCode="0.0000">
                  <c:v>130.2570635510113</c:v>
                </c:pt>
                <c:pt idx="1033" formatCode="0.0000">
                  <c:v>130.32787783276768</c:v>
                </c:pt>
                <c:pt idx="1034" formatCode="0.0000">
                  <c:v>130.39197389122424</c:v>
                </c:pt>
                <c:pt idx="1035" formatCode="0.0000">
                  <c:v>130.48709434318246</c:v>
                </c:pt>
                <c:pt idx="1036" formatCode="0.0000">
                  <c:v>130.56621187937466</c:v>
                </c:pt>
                <c:pt idx="1037" formatCode="0.0000">
                  <c:v>130.62758677640272</c:v>
                </c:pt>
                <c:pt idx="1038" formatCode="0.0000">
                  <c:v>130.67822789439955</c:v>
                </c:pt>
                <c:pt idx="1039" formatCode="0.0000">
                  <c:v>130.72242653275143</c:v>
                </c:pt>
                <c:pt idx="1040" formatCode="0.0000">
                  <c:v>130.78672113173721</c:v>
                </c:pt>
                <c:pt idx="1041" formatCode="0.0000">
                  <c:v>130.83414828147625</c:v>
                </c:pt>
                <c:pt idx="1042" formatCode="0.0000">
                  <c:v>130.87351761121982</c:v>
                </c:pt>
                <c:pt idx="1043" formatCode="0.0000">
                  <c:v>130.92105999085152</c:v>
                </c:pt>
                <c:pt idx="1044" formatCode="0.0000">
                  <c:v>131.16042454477196</c:v>
                </c:pt>
                <c:pt idx="1045" formatCode="0.0000">
                  <c:v>131.25436993373992</c:v>
                </c:pt>
                <c:pt idx="1046" formatCode="0.0000">
                  <c:v>131.32400378356169</c:v>
                </c:pt>
                <c:pt idx="1047" formatCode="0.0000">
                  <c:v>131.38561783050602</c:v>
                </c:pt>
                <c:pt idx="1048" formatCode="0.0000">
                  <c:v>131.45018672862966</c:v>
                </c:pt>
                <c:pt idx="1049" formatCode="0.0000">
                  <c:v>131.51645669404741</c:v>
                </c:pt>
                <c:pt idx="1050" formatCode="0.0000">
                  <c:v>131.60229734386476</c:v>
                </c:pt>
                <c:pt idx="1051" formatCode="0.0000">
                  <c:v>131.66634094461546</c:v>
                </c:pt>
                <c:pt idx="1052" formatCode="0.0000">
                  <c:v>131.72504488798012</c:v>
                </c:pt>
                <c:pt idx="1053" formatCode="0.0000">
                  <c:v>131.77621405810362</c:v>
                </c:pt>
                <c:pt idx="1054" formatCode="0.0000">
                  <c:v>131.83021713233694</c:v>
                </c:pt>
                <c:pt idx="1055" formatCode="0.0000">
                  <c:v>131.90626231689095</c:v>
                </c:pt>
                <c:pt idx="1056" formatCode="0.0000">
                  <c:v>131.96768370253426</c:v>
                </c:pt>
                <c:pt idx="1057" formatCode="0.0000">
                  <c:v>132.02672054369626</c:v>
                </c:pt>
                <c:pt idx="1058" formatCode="0.0000">
                  <c:v>132.08801760000492</c:v>
                </c:pt>
                <c:pt idx="1059" formatCode="0.0000">
                  <c:v>132.14234557847317</c:v>
                </c:pt>
                <c:pt idx="1060" formatCode="0.0000">
                  <c:v>132.22771373810986</c:v>
                </c:pt>
                <c:pt idx="1061" formatCode="0.0000">
                  <c:v>132.30554519469089</c:v>
                </c:pt>
                <c:pt idx="1062" formatCode="0.0000">
                  <c:v>132.37588418326629</c:v>
                </c:pt>
                <c:pt idx="1063" formatCode="0.0000">
                  <c:v>132.44846461523906</c:v>
                </c:pt>
                <c:pt idx="1064" formatCode="0.0000">
                  <c:v>132.52982596479293</c:v>
                </c:pt>
                <c:pt idx="1065" formatCode="0.0000">
                  <c:v>132.63854857178228</c:v>
                </c:pt>
                <c:pt idx="1066" formatCode="0.0000">
                  <c:v>132.73071417931797</c:v>
                </c:pt>
                <c:pt idx="1067" formatCode="0.0000">
                  <c:v>132.8095982197365</c:v>
                </c:pt>
                <c:pt idx="1068" formatCode="0.0000">
                  <c:v>132.88997140403339</c:v>
                </c:pt>
                <c:pt idx="1069" formatCode="0.0000">
                  <c:v>132.96430524661821</c:v>
                </c:pt>
                <c:pt idx="1070" formatCode="0.0000">
                  <c:v>133.07002500858999</c:v>
                </c:pt>
                <c:pt idx="1071" formatCode="0.0000">
                  <c:v>133.16582602997426</c:v>
                </c:pt>
                <c:pt idx="1072" formatCode="0.0000">
                  <c:v>133.25700436919266</c:v>
                </c:pt>
                <c:pt idx="1073" formatCode="0.0000">
                  <c:v>133.34424926095011</c:v>
                </c:pt>
                <c:pt idx="1074" formatCode="0.0000">
                  <c:v>133.42876056950595</c:v>
                </c:pt>
                <c:pt idx="1075" formatCode="0.0000">
                  <c:v>133.54310735036518</c:v>
                </c:pt>
                <c:pt idx="1076" formatCode="0.0000">
                  <c:v>133.63692073205385</c:v>
                </c:pt>
                <c:pt idx="1077" formatCode="0.0000">
                  <c:v>133.71671829803671</c:v>
                </c:pt>
                <c:pt idx="1078" formatCode="0.0000">
                  <c:v>133.79472774855157</c:v>
                </c:pt>
                <c:pt idx="1079" formatCode="0.0000">
                  <c:v>133.86722873440064</c:v>
                </c:pt>
                <c:pt idx="1080" formatCode="0.0000">
                  <c:v>133.96453885699907</c:v>
                </c:pt>
                <c:pt idx="1081" formatCode="0.0000">
                  <c:v>134.04876662679393</c:v>
                </c:pt>
                <c:pt idx="1082" formatCode="0.0000">
                  <c:v>134.12264572325427</c:v>
                </c:pt>
                <c:pt idx="1083" formatCode="0.0000">
                  <c:v>134.19606833066698</c:v>
                </c:pt>
                <c:pt idx="1084" formatCode="0.0000">
                  <c:v>134.27304405918713</c:v>
                </c:pt>
                <c:pt idx="1085" formatCode="0.0000">
                  <c:v>134.37454838994046</c:v>
                </c:pt>
                <c:pt idx="1086" formatCode="0.0000">
                  <c:v>134.4533730633562</c:v>
                </c:pt>
                <c:pt idx="1087" formatCode="0.0000">
                  <c:v>134.52044038639937</c:v>
                </c:pt>
                <c:pt idx="1088" formatCode="0.0000">
                  <c:v>134.58458933284464</c:v>
                </c:pt>
                <c:pt idx="1089" formatCode="0.0000">
                  <c:v>134.6449950456543</c:v>
                </c:pt>
                <c:pt idx="1090" formatCode="0.0000">
                  <c:v>134.73331717163293</c:v>
                </c:pt>
                <c:pt idx="1091" formatCode="0.0000">
                  <c:v>134.80766859982407</c:v>
                </c:pt>
                <c:pt idx="1092" formatCode="0.0000">
                  <c:v>134.87560340588735</c:v>
                </c:pt>
                <c:pt idx="1093" formatCode="0.0000">
                  <c:v>134.93580880134402</c:v>
                </c:pt>
                <c:pt idx="1094" formatCode="0.0000">
                  <c:v>135.03538916277518</c:v>
                </c:pt>
                <c:pt idx="1095" formatCode="0.0000">
                  <c:v>135.10742124476425</c:v>
                </c:pt>
                <c:pt idx="1096" formatCode="0.0000">
                  <c:v>135.16544864583523</c:v>
                </c:pt>
                <c:pt idx="1097" formatCode="0.0000">
                  <c:v>135.23456402267806</c:v>
                </c:pt>
                <c:pt idx="1098" formatCode="0.0000">
                  <c:v>135.30660246250119</c:v>
                </c:pt>
                <c:pt idx="1099" formatCode="0.0000">
                  <c:v>135.40879137366312</c:v>
                </c:pt>
                <c:pt idx="1100" formatCode="0.0000">
                  <c:v>135.49733680146883</c:v>
                </c:pt>
                <c:pt idx="1101" formatCode="0.0000">
                  <c:v>135.5785782962285</c:v>
                </c:pt>
                <c:pt idx="1102" formatCode="0.0000">
                  <c:v>135.65993513264402</c:v>
                </c:pt>
                <c:pt idx="1103" formatCode="0.0000">
                  <c:v>135.82781311730488</c:v>
                </c:pt>
                <c:pt idx="1104" formatCode="0.0000">
                  <c:v>135.95413530833324</c:v>
                </c:pt>
                <c:pt idx="1105" formatCode="0.0000">
                  <c:v>136.05320782793291</c:v>
                </c:pt>
                <c:pt idx="1106" formatCode="0.0000">
                  <c:v>136.13502127173118</c:v>
                </c:pt>
                <c:pt idx="1107" formatCode="0.0000">
                  <c:v>136.2175352433604</c:v>
                </c:pt>
                <c:pt idx="1108" formatCode="0.0000">
                  <c:v>136.33154732192043</c:v>
                </c:pt>
                <c:pt idx="1109" formatCode="0.0000">
                  <c:v>136.42529297519459</c:v>
                </c:pt>
                <c:pt idx="1110" formatCode="0.0000">
                  <c:v>136.5015833443648</c:v>
                </c:pt>
                <c:pt idx="1111" formatCode="0.0000">
                  <c:v>136.56665415708099</c:v>
                </c:pt>
                <c:pt idx="1112" formatCode="0.0000">
                  <c:v>136.63826615907163</c:v>
                </c:pt>
                <c:pt idx="1113" formatCode="0.0000">
                  <c:v>136.74239473919133</c:v>
                </c:pt>
                <c:pt idx="1114" formatCode="0.0000">
                  <c:v>136.77588656969334</c:v>
                </c:pt>
                <c:pt idx="1115" formatCode="0.0000">
                  <c:v>136.69337999245644</c:v>
                </c:pt>
                <c:pt idx="1116" formatCode="0.0000">
                  <c:v>136.67133060605278</c:v>
                </c:pt>
                <c:pt idx="1117" formatCode="0.0000">
                  <c:v>136.48347233605895</c:v>
                </c:pt>
                <c:pt idx="1118" formatCode="0.0000">
                  <c:v>136.46740085852059</c:v>
                </c:pt>
                <c:pt idx="1119" formatCode="0.0000">
                  <c:v>136.43791278381306</c:v>
                </c:pt>
                <c:pt idx="1120" formatCode="0.0000">
                  <c:v>136.41790282841345</c:v>
                </c:pt>
                <c:pt idx="1121" formatCode="0.0000">
                  <c:v>136.36696159292342</c:v>
                </c:pt>
                <c:pt idx="1122" formatCode="0.0000">
                  <c:v>136.32759190338905</c:v>
                </c:pt>
                <c:pt idx="1123" formatCode="0.0000">
                  <c:v>136.30665880954706</c:v>
                </c:pt>
                <c:pt idx="1124" formatCode="0.0000">
                  <c:v>136.26854069864615</c:v>
                </c:pt>
                <c:pt idx="1125" formatCode="0.0000">
                  <c:v>136.22887021284478</c:v>
                </c:pt>
                <c:pt idx="1126" formatCode="0.0000">
                  <c:v>136.1894643813005</c:v>
                </c:pt>
                <c:pt idx="1127" formatCode="0.0000">
                  <c:v>136.17798958951903</c:v>
                </c:pt>
                <c:pt idx="1128" formatCode="0.0000">
                  <c:v>136.1029529327536</c:v>
                </c:pt>
                <c:pt idx="1129" formatCode="0.0000">
                  <c:v>135.8355783257133</c:v>
                </c:pt>
                <c:pt idx="1130" formatCode="0.0000">
                  <c:v>135.8013529737033</c:v>
                </c:pt>
                <c:pt idx="1131" formatCode="0.0000">
                  <c:v>135.75999800442727</c:v>
                </c:pt>
                <c:pt idx="1132" formatCode="0.0000">
                  <c:v>135.74842476017548</c:v>
                </c:pt>
                <c:pt idx="1133" formatCode="0.0000">
                  <c:v>135.73371136490823</c:v>
                </c:pt>
                <c:pt idx="1134" formatCode="0.0000">
                  <c:v>135.68911093028305</c:v>
                </c:pt>
                <c:pt idx="1135" formatCode="0.0000">
                  <c:v>135.72146310608102</c:v>
                </c:pt>
                <c:pt idx="1136" formatCode="0.0000">
                  <c:v>135.74765010677862</c:v>
                </c:pt>
                <c:pt idx="1137" formatCode="0.0000">
                  <c:v>135.77849635524194</c:v>
                </c:pt>
                <c:pt idx="1138" formatCode="0.0000">
                  <c:v>135.80147432985538</c:v>
                </c:pt>
                <c:pt idx="1139" formatCode="0.0000">
                  <c:v>135.76461335285188</c:v>
                </c:pt>
                <c:pt idx="1140" formatCode="0.0000">
                  <c:v>135.82037759265526</c:v>
                </c:pt>
                <c:pt idx="1141" formatCode="0.0000">
                  <c:v>135.85686364671147</c:v>
                </c:pt>
                <c:pt idx="1142" formatCode="0.0000">
                  <c:v>135.84699988573271</c:v>
                </c:pt>
                <c:pt idx="1143" formatCode="0.0000">
                  <c:v>135.89397153183532</c:v>
                </c:pt>
                <c:pt idx="1144" formatCode="0.0000">
                  <c:v>135.9797997690296</c:v>
                </c:pt>
                <c:pt idx="1145" formatCode="0.0000">
                  <c:v>136.04752903929383</c:v>
                </c:pt>
                <c:pt idx="1146" formatCode="0.0000">
                  <c:v>136.02505727888666</c:v>
                </c:pt>
                <c:pt idx="1147" formatCode="0.0000">
                  <c:v>136.07682697870987</c:v>
                </c:pt>
                <c:pt idx="1148" formatCode="0.0000">
                  <c:v>136.11898109415401</c:v>
                </c:pt>
                <c:pt idx="1149" formatCode="0.0000">
                  <c:v>136.16766834145778</c:v>
                </c:pt>
                <c:pt idx="1150" formatCode="0.0000">
                  <c:v>136.15635244253426</c:v>
                </c:pt>
                <c:pt idx="1151" formatCode="0.0000">
                  <c:v>136.24362494031334</c:v>
                </c:pt>
                <c:pt idx="1152" formatCode="0.0000">
                  <c:v>136.23786464665574</c:v>
                </c:pt>
                <c:pt idx="1153" formatCode="0.0000">
                  <c:v>136.2771719529598</c:v>
                </c:pt>
                <c:pt idx="1154" formatCode="0.0000">
                  <c:v>136.35380271073751</c:v>
                </c:pt>
                <c:pt idx="1155" formatCode="0.0000">
                  <c:v>136.41656040803232</c:v>
                </c:pt>
                <c:pt idx="1156" formatCode="0.0000">
                  <c:v>136.45767944891091</c:v>
                </c:pt>
                <c:pt idx="1157" formatCode="0.0000">
                  <c:v>136.54169212922071</c:v>
                </c:pt>
                <c:pt idx="1158" formatCode="0.0000">
                  <c:v>136.56683519821121</c:v>
                </c:pt>
                <c:pt idx="1159" formatCode="0.0000">
                  <c:v>136.68690373699789</c:v>
                </c:pt>
                <c:pt idx="1160" formatCode="0.0000">
                  <c:v>136.79536714963976</c:v>
                </c:pt>
                <c:pt idx="1161" formatCode="0.0000">
                  <c:v>136.83026764154135</c:v>
                </c:pt>
                <c:pt idx="1162" formatCode="0.0000">
                  <c:v>136.81799466118213</c:v>
                </c:pt>
                <c:pt idx="1163" formatCode="0.0000">
                  <c:v>136.81149217243976</c:v>
                </c:pt>
                <c:pt idx="1164" formatCode="0.0000">
                  <c:v>136.79595531814113</c:v>
                </c:pt>
                <c:pt idx="1165" formatCode="0.0000">
                  <c:v>136.84845199604922</c:v>
                </c:pt>
                <c:pt idx="1166" formatCode="0.0000">
                  <c:v>136.86395550244467</c:v>
                </c:pt>
                <c:pt idx="1167" formatCode="0.0000">
                  <c:v>136.90451924414688</c:v>
                </c:pt>
                <c:pt idx="1168" formatCode="0.0000">
                  <c:v>136.96876662171223</c:v>
                </c:pt>
                <c:pt idx="1169" formatCode="0.0000">
                  <c:v>136.9802594113396</c:v>
                </c:pt>
                <c:pt idx="1170" formatCode="0.0000">
                  <c:v>137.05554336681084</c:v>
                </c:pt>
                <c:pt idx="1171" formatCode="0.0000">
                  <c:v>137.08853976875156</c:v>
                </c:pt>
                <c:pt idx="1172" formatCode="0.0000">
                  <c:v>137.11280202753937</c:v>
                </c:pt>
                <c:pt idx="1173" formatCode="0.0000">
                  <c:v>137.16040269624006</c:v>
                </c:pt>
                <c:pt idx="1174" formatCode="0.0000">
                  <c:v>137.24070269894924</c:v>
                </c:pt>
                <c:pt idx="1175" formatCode="0.0000">
                  <c:v>137.22116212015436</c:v>
                </c:pt>
                <c:pt idx="1176" formatCode="0.0000">
                  <c:v>137.28503273563388</c:v>
                </c:pt>
                <c:pt idx="1177" formatCode="0.0000">
                  <c:v>137.32802716353601</c:v>
                </c:pt>
                <c:pt idx="1178" formatCode="0.0000">
                  <c:v>135.79404215916327</c:v>
                </c:pt>
                <c:pt idx="1179" formatCode="0.0000">
                  <c:v>134.55894996591044</c:v>
                </c:pt>
                <c:pt idx="1180" formatCode="0.0000">
                  <c:v>133.37013607407025</c:v>
                </c:pt>
                <c:pt idx="1181" formatCode="0.0000">
                  <c:v>132.20399188604787</c:v>
                </c:pt>
                <c:pt idx="1182" formatCode="0.0000">
                  <c:v>131.01413579455354</c:v>
                </c:pt>
                <c:pt idx="1183" formatCode="0.0000">
                  <c:v>130.53505018863072</c:v>
                </c:pt>
                <c:pt idx="1184" formatCode="0.0000">
                  <c:v>130.5790033665586</c:v>
                </c:pt>
                <c:pt idx="1185" formatCode="0.0000">
                  <c:v>130.6146057539296</c:v>
                </c:pt>
                <c:pt idx="1186" formatCode="0.0000">
                  <c:v>130.59266341702943</c:v>
                </c:pt>
                <c:pt idx="1187" formatCode="0.0000">
                  <c:v>130.58163135253497</c:v>
                </c:pt>
                <c:pt idx="1188" formatCode="0.0000">
                  <c:v>130.56291356714053</c:v>
                </c:pt>
                <c:pt idx="1189" formatCode="0.0000">
                  <c:v>130.60486725808866</c:v>
                </c:pt>
                <c:pt idx="1190" formatCode="0.0000">
                  <c:v>130.64272099404263</c:v>
                </c:pt>
                <c:pt idx="1191" formatCode="0.0000">
                  <c:v>130.69055106383186</c:v>
                </c:pt>
                <c:pt idx="1192" formatCode="0.0000">
                  <c:v>130.73786294143056</c:v>
                </c:pt>
                <c:pt idx="1193" formatCode="0.0000">
                  <c:v>130.749629154736</c:v>
                </c:pt>
                <c:pt idx="1194" formatCode="0.0000">
                  <c:v>130.84849913101266</c:v>
                </c:pt>
                <c:pt idx="1195" formatCode="0.0000">
                  <c:v>130.95157605674146</c:v>
                </c:pt>
                <c:pt idx="1196" formatCode="0.0000">
                  <c:v>131.08580617747958</c:v>
                </c:pt>
                <c:pt idx="1197" formatCode="0.0000">
                  <c:v>131.16074594553032</c:v>
                </c:pt>
                <c:pt idx="1198" formatCode="0.0000">
                  <c:v>131.19709932258493</c:v>
                </c:pt>
                <c:pt idx="1199" formatCode="0.0000">
                  <c:v>131.21953862980143</c:v>
                </c:pt>
                <c:pt idx="1200" formatCode="0.0000">
                  <c:v>131.20613647303881</c:v>
                </c:pt>
                <c:pt idx="1201" formatCode="0.0000">
                  <c:v>131.23089297054341</c:v>
                </c:pt>
                <c:pt idx="1202" formatCode="0.0000">
                  <c:v>131.2951632483487</c:v>
                </c:pt>
                <c:pt idx="1203" formatCode="0.0000">
                  <c:v>131.31898913313435</c:v>
                </c:pt>
                <c:pt idx="1204" formatCode="0.0000">
                  <c:v>131.36017800217746</c:v>
                </c:pt>
                <c:pt idx="1205" formatCode="0.0000">
                  <c:v>131.43760670839072</c:v>
                </c:pt>
                <c:pt idx="1206" formatCode="0.0000">
                  <c:v>131.41188166315936</c:v>
                </c:pt>
                <c:pt idx="1207" formatCode="0.0000">
                  <c:v>131.40349172912161</c:v>
                </c:pt>
                <c:pt idx="1208" formatCode="0.0000">
                  <c:v>131.43992946854155</c:v>
                </c:pt>
                <c:pt idx="1209" formatCode="0.0000">
                  <c:v>131.50192012211363</c:v>
                </c:pt>
                <c:pt idx="1210" formatCode="0.0000">
                  <c:v>131.55374863520672</c:v>
                </c:pt>
                <c:pt idx="1211" formatCode="0.0000">
                  <c:v>131.55068541106141</c:v>
                </c:pt>
                <c:pt idx="1212" formatCode="0.0000">
                  <c:v>131.66769094847871</c:v>
                </c:pt>
                <c:pt idx="1213" formatCode="0.0000">
                  <c:v>131.70420763314317</c:v>
                </c:pt>
                <c:pt idx="1214" formatCode="0.0000">
                  <c:v>131.63386021495918</c:v>
                </c:pt>
                <c:pt idx="1215" formatCode="0.0000">
                  <c:v>131.58765461961036</c:v>
                </c:pt>
                <c:pt idx="1216" formatCode="0.0000">
                  <c:v>131.67359720196376</c:v>
                </c:pt>
                <c:pt idx="1217" formatCode="0.0000">
                  <c:v>131.70778778714404</c:v>
                </c:pt>
                <c:pt idx="1218" formatCode="0.0000">
                  <c:v>131.70864230323784</c:v>
                </c:pt>
                <c:pt idx="1219" formatCode="0.0000">
                  <c:v>131.63500462131543</c:v>
                </c:pt>
                <c:pt idx="1220" formatCode="0.0000">
                  <c:v>131.55237857002604</c:v>
                </c:pt>
                <c:pt idx="1221" formatCode="0.0000">
                  <c:v>131.5140904986651</c:v>
                </c:pt>
                <c:pt idx="1222" formatCode="0.0000">
                  <c:v>131.49683802516898</c:v>
                </c:pt>
                <c:pt idx="1223" formatCode="0.0000">
                  <c:v>131.57794869730469</c:v>
                </c:pt>
                <c:pt idx="1224" formatCode="0.0000">
                  <c:v>131.5201284231068</c:v>
                </c:pt>
                <c:pt idx="1225" formatCode="0.0000">
                  <c:v>129.54406661403911</c:v>
                </c:pt>
                <c:pt idx="1226" formatCode="0.0000">
                  <c:v>129.52558523278623</c:v>
                </c:pt>
                <c:pt idx="1227" formatCode="0.0000">
                  <c:v>129.46065040350067</c:v>
                </c:pt>
                <c:pt idx="1228" formatCode="0.0000">
                  <c:v>129.52386708307321</c:v>
                </c:pt>
                <c:pt idx="1229" formatCode="0.0000">
                  <c:v>129.45830985654933</c:v>
                </c:pt>
                <c:pt idx="1230" formatCode="0.0000">
                  <c:v>129.42608594170548</c:v>
                </c:pt>
                <c:pt idx="1231" formatCode="0.0000">
                  <c:v>129.38203312069339</c:v>
                </c:pt>
                <c:pt idx="1232" formatCode="0.0000">
                  <c:v>129.31051621758303</c:v>
                </c:pt>
                <c:pt idx="1233" formatCode="0.0000">
                  <c:v>129.27699971949974</c:v>
                </c:pt>
                <c:pt idx="1234" formatCode="0.0000">
                  <c:v>129.25389943267001</c:v>
                </c:pt>
                <c:pt idx="1235" formatCode="0.0000">
                  <c:v>129.2250366886669</c:v>
                </c:pt>
                <c:pt idx="1236" formatCode="0.0000">
                  <c:v>129.41847618697193</c:v>
                </c:pt>
                <c:pt idx="1237" formatCode="0.0000">
                  <c:v>129.32748158068122</c:v>
                </c:pt>
                <c:pt idx="1238" formatCode="0.0000">
                  <c:v>129.38674493508401</c:v>
                </c:pt>
                <c:pt idx="1239" formatCode="0.0000">
                  <c:v>129.3758303725179</c:v>
                </c:pt>
                <c:pt idx="1240" formatCode="0.0000">
                  <c:v>129.31289096993993</c:v>
                </c:pt>
                <c:pt idx="1241" formatCode="0.0000">
                  <c:v>130.28578455592725</c:v>
                </c:pt>
                <c:pt idx="1242" formatCode="0.0000">
                  <c:v>131.26250403986836</c:v>
                </c:pt>
                <c:pt idx="1243" formatCode="0.0000">
                  <c:v>132.23922393056074</c:v>
                </c:pt>
                <c:pt idx="1244" formatCode="0.0000">
                  <c:v>133.21594360704032</c:v>
                </c:pt>
                <c:pt idx="1245" formatCode="0.0000">
                  <c:v>136.13881640711253</c:v>
                </c:pt>
                <c:pt idx="1246" formatCode="0.0000">
                  <c:v>137.12283549159011</c:v>
                </c:pt>
                <c:pt idx="1247" formatCode="0.0000">
                  <c:v>138.09955782756154</c:v>
                </c:pt>
                <c:pt idx="1248" formatCode="0.0000">
                  <c:v>139.07627995205021</c:v>
                </c:pt>
                <c:pt idx="1249" formatCode="0.0000">
                  <c:v>141.99972915723023</c:v>
                </c:pt>
                <c:pt idx="1250" formatCode="0.0000">
                  <c:v>142.97586059550719</c:v>
                </c:pt>
                <c:pt idx="1251" formatCode="0.0000">
                  <c:v>143.95986098133906</c:v>
                </c:pt>
                <c:pt idx="1252" formatCode="0.0000">
                  <c:v>144.93656799570601</c:v>
                </c:pt>
                <c:pt idx="1253" formatCode="0.0000">
                  <c:v>145.91326631888361</c:v>
                </c:pt>
                <c:pt idx="1254" formatCode="0.0000">
                  <c:v>148.83669957526021</c:v>
                </c:pt>
                <c:pt idx="1255" formatCode="0.0000">
                  <c:v>149.00673092826347</c:v>
                </c:pt>
                <c:pt idx="1256" formatCode="0.0000">
                  <c:v>149.06713854776945</c:v>
                </c:pt>
                <c:pt idx="1257" formatCode="0.0000">
                  <c:v>149.11706870140512</c:v>
                </c:pt>
                <c:pt idx="1258" formatCode="0.0000">
                  <c:v>149.16528129887709</c:v>
                </c:pt>
                <c:pt idx="1259" formatCode="0.0000">
                  <c:v>149.20622781274037</c:v>
                </c:pt>
                <c:pt idx="1260" formatCode="0.0000">
                  <c:v>149.35765622610211</c:v>
                </c:pt>
                <c:pt idx="1261" formatCode="0.0000">
                  <c:v>149.40803781742417</c:v>
                </c:pt>
                <c:pt idx="1262" formatCode="0.0000">
                  <c:v>149.44693323527986</c:v>
                </c:pt>
                <c:pt idx="1263" formatCode="0.0000">
                  <c:v>149.4893263175027</c:v>
                </c:pt>
                <c:pt idx="1264" formatCode="0.0000">
                  <c:v>149.53485649825586</c:v>
                </c:pt>
                <c:pt idx="1265" formatCode="0.0000">
                  <c:v>149.69236122461888</c:v>
                </c:pt>
                <c:pt idx="1266" formatCode="0.0000">
                  <c:v>149.74636570012842</c:v>
                </c:pt>
                <c:pt idx="1267" formatCode="0.0000">
                  <c:v>149.79401423531831</c:v>
                </c:pt>
                <c:pt idx="1268" formatCode="0.0000">
                  <c:v>149.83824707837877</c:v>
                </c:pt>
                <c:pt idx="1269" formatCode="0.0000">
                  <c:v>149.88200824385183</c:v>
                </c:pt>
                <c:pt idx="1270" formatCode="0.0000">
                  <c:v>150.03836596503669</c:v>
                </c:pt>
                <c:pt idx="1271" formatCode="0.0000">
                  <c:v>150.08735458139307</c:v>
                </c:pt>
                <c:pt idx="1272" formatCode="0.0000">
                  <c:v>150.12639633034891</c:v>
                </c:pt>
                <c:pt idx="1273" formatCode="0.0000">
                  <c:v>150.16456821971738</c:v>
                </c:pt>
                <c:pt idx="1274" formatCode="0.0000">
                  <c:v>150.20293566418209</c:v>
                </c:pt>
                <c:pt idx="1275" formatCode="0.0000">
                  <c:v>150.35177962830423</c:v>
                </c:pt>
                <c:pt idx="1276" formatCode="0.0000">
                  <c:v>150.39797330617253</c:v>
                </c:pt>
                <c:pt idx="1277" formatCode="0.0000">
                  <c:v>150.43762334978084</c:v>
                </c:pt>
                <c:pt idx="1278" formatCode="0.0000">
                  <c:v>150.47787688657709</c:v>
                </c:pt>
                <c:pt idx="1279" formatCode="0.0000">
                  <c:v>150.522126362259</c:v>
                </c:pt>
                <c:pt idx="1280" formatCode="0.0000">
                  <c:v>150.68141459034337</c:v>
                </c:pt>
                <c:pt idx="1281" formatCode="0.0000">
                  <c:v>150.73499244160175</c:v>
                </c:pt>
                <c:pt idx="1282" formatCode="0.0000">
                  <c:v>150.78161428446367</c:v>
                </c:pt>
                <c:pt idx="1283" formatCode="0.0000">
                  <c:v>150.83075121473482</c:v>
                </c:pt>
                <c:pt idx="1284" formatCode="0.0000">
                  <c:v>150.88121745225175</c:v>
                </c:pt>
                <c:pt idx="1285" formatCode="0.0000">
                  <c:v>151.04647152861185</c:v>
                </c:pt>
                <c:pt idx="1286" formatCode="0.0000">
                  <c:v>151.09976180538695</c:v>
                </c:pt>
                <c:pt idx="1287" formatCode="0.0000">
                  <c:v>151.14246068654998</c:v>
                </c:pt>
                <c:pt idx="1288" formatCode="0.0000">
                  <c:v>151.18613573611859</c:v>
                </c:pt>
                <c:pt idx="1289" formatCode="0.0000">
                  <c:v>156.09840820777734</c:v>
                </c:pt>
                <c:pt idx="1290" formatCode="0.0000">
                  <c:v>156.25498717539864</c:v>
                </c:pt>
                <c:pt idx="1291" formatCode="0.0000">
                  <c:v>156.30535660588558</c:v>
                </c:pt>
                <c:pt idx="1292" formatCode="0.0000">
                  <c:v>156.34945762592685</c:v>
                </c:pt>
                <c:pt idx="1293" formatCode="0.0000">
                  <c:v>156.39325294464891</c:v>
                </c:pt>
                <c:pt idx="1294" formatCode="0.0000">
                  <c:v>156.43861169011507</c:v>
                </c:pt>
                <c:pt idx="1295" formatCode="0.0000">
                  <c:v>156.59360367587135</c:v>
                </c:pt>
                <c:pt idx="1296" formatCode="0.0000">
                  <c:v>156.63693257749637</c:v>
                </c:pt>
                <c:pt idx="1297" formatCode="0.0000">
                  <c:v>156.67019545643217</c:v>
                </c:pt>
                <c:pt idx="1298" formatCode="0.0000">
                  <c:v>156.70407387561374</c:v>
                </c:pt>
                <c:pt idx="1299" formatCode="0.0000">
                  <c:v>156.73879210560523</c:v>
                </c:pt>
                <c:pt idx="1300" formatCode="0.0000">
                  <c:v>156.88757355657373</c:v>
                </c:pt>
                <c:pt idx="1301" formatCode="0.0000">
                  <c:v>156.92238373839652</c:v>
                </c:pt>
                <c:pt idx="1302" formatCode="0.0000">
                  <c:v>156.95137212516966</c:v>
                </c:pt>
                <c:pt idx="1303" formatCode="0.0000">
                  <c:v>156.98063559894436</c:v>
                </c:pt>
                <c:pt idx="1304" formatCode="0.0000">
                  <c:v>157.01425163546853</c:v>
                </c:pt>
                <c:pt idx="1305" formatCode="0.0000">
                  <c:v>157.16781710506461</c:v>
                </c:pt>
                <c:pt idx="1306" formatCode="0.0000">
                  <c:v>157.21109898026685</c:v>
                </c:pt>
                <c:pt idx="1307" formatCode="0.0000">
                  <c:v>157.25008305075477</c:v>
                </c:pt>
                <c:pt idx="1308" formatCode="0.0000">
                  <c:v>157.29202507564807</c:v>
                </c:pt>
                <c:pt idx="1309" formatCode="0.0000">
                  <c:v>157.33820810209858</c:v>
                </c:pt>
                <c:pt idx="1310" formatCode="0.0000">
                  <c:v>157.55805662222795</c:v>
                </c:pt>
                <c:pt idx="1311" formatCode="0.0000">
                  <c:v>157.61896052174504</c:v>
                </c:pt>
                <c:pt idx="1312" formatCode="0.0000">
                  <c:v>157.674930279287</c:v>
                </c:pt>
                <c:pt idx="1313" formatCode="0.0000">
                  <c:v>157.72953613235893</c:v>
                </c:pt>
                <c:pt idx="1314" formatCode="0.0000">
                  <c:v>157.89843248295418</c:v>
                </c:pt>
                <c:pt idx="1315" formatCode="0.0000">
                  <c:v>157.95641072798387</c:v>
                </c:pt>
                <c:pt idx="1316" formatCode="0.0000">
                  <c:v>158.00525274799116</c:v>
                </c:pt>
                <c:pt idx="1317" formatCode="0.0000">
                  <c:v>158.05029548601328</c:v>
                </c:pt>
                <c:pt idx="1318" formatCode="0.0000">
                  <c:v>158.09466881807168</c:v>
                </c:pt>
                <c:pt idx="1319" formatCode="0.0000">
                  <c:v>158.25224571403592</c:v>
                </c:pt>
                <c:pt idx="1320" formatCode="0.0000">
                  <c:v>158.29702083161149</c:v>
                </c:pt>
                <c:pt idx="1321" formatCode="0.0000">
                  <c:v>158.3379737704964</c:v>
                </c:pt>
                <c:pt idx="1322" formatCode="0.0000">
                  <c:v>158.37852417527745</c:v>
                </c:pt>
                <c:pt idx="1323" formatCode="0.0000">
                  <c:v>158.4199492627813</c:v>
                </c:pt>
                <c:pt idx="1324" formatCode="0.0000">
                  <c:v>158.57684622585919</c:v>
                </c:pt>
                <c:pt idx="1325" formatCode="0.0000">
                  <c:v>158.62141427141214</c:v>
                </c:pt>
                <c:pt idx="1326" formatCode="0.0000">
                  <c:v>158.65715088887293</c:v>
                </c:pt>
                <c:pt idx="1327" formatCode="0.0000">
                  <c:v>158.69159768493543</c:v>
                </c:pt>
                <c:pt idx="1328" formatCode="0.0000">
                  <c:v>158.72885293809048</c:v>
                </c:pt>
                <c:pt idx="1329" formatCode="0.0000">
                  <c:v>158.88020554098961</c:v>
                </c:pt>
                <c:pt idx="1330" formatCode="0.0000">
                  <c:v>158.92066703796971</c:v>
                </c:pt>
                <c:pt idx="1331" formatCode="0.0000">
                  <c:v>158.95732821218459</c:v>
                </c:pt>
                <c:pt idx="1332" formatCode="0.0000">
                  <c:v>158.99793377108585</c:v>
                </c:pt>
                <c:pt idx="1333" formatCode="0.0000">
                  <c:v>159.04417248773095</c:v>
                </c:pt>
                <c:pt idx="1334" formatCode="0.0000">
                  <c:v>159.20874377097479</c:v>
                </c:pt>
                <c:pt idx="1335" formatCode="0.0000">
                  <c:v>159.26155521043501</c:v>
                </c:pt>
                <c:pt idx="1336" formatCode="0.0000">
                  <c:v>159.30974471659559</c:v>
                </c:pt>
                <c:pt idx="1337" formatCode="0.0000">
                  <c:v>159.35891807927945</c:v>
                </c:pt>
                <c:pt idx="1338" formatCode="0.0000">
                  <c:v>159.4082951213166</c:v>
                </c:pt>
                <c:pt idx="1339" formatCode="0.0000">
                  <c:v>159.57765087737155</c:v>
                </c:pt>
                <c:pt idx="1340" formatCode="0.0000">
                  <c:v>159.63310700257324</c:v>
                </c:pt>
                <c:pt idx="1341" formatCode="0.0000">
                  <c:v>159.67830748868639</c:v>
                </c:pt>
                <c:pt idx="1342" formatCode="0.0000">
                  <c:v>159.72245456319212</c:v>
                </c:pt>
                <c:pt idx="1343" formatCode="0.0000">
                  <c:v>159.76403741540614</c:v>
                </c:pt>
                <c:pt idx="1344" formatCode="0.0000">
                  <c:v>159.92243366361643</c:v>
                </c:pt>
                <c:pt idx="1345" formatCode="0.0000">
                  <c:v>159.97212463106075</c:v>
                </c:pt>
                <c:pt idx="1346" formatCode="0.0000">
                  <c:v>160.01346573630482</c:v>
                </c:pt>
                <c:pt idx="1347" formatCode="0.0000">
                  <c:v>160.05553495258621</c:v>
                </c:pt>
                <c:pt idx="1348" formatCode="0.0000">
                  <c:v>157.53605964394322</c:v>
                </c:pt>
                <c:pt idx="1349" formatCode="0.0000">
                  <c:v>157.53763083580418</c:v>
                </c:pt>
                <c:pt idx="1350" formatCode="0.0000">
                  <c:v>157.54444467632857</c:v>
                </c:pt>
                <c:pt idx="1351" formatCode="0.0000">
                  <c:v>157.54654339638492</c:v>
                </c:pt>
                <c:pt idx="1352" formatCode="0.0000">
                  <c:v>157.54865560600388</c:v>
                </c:pt>
                <c:pt idx="1353" formatCode="0.0000">
                  <c:v>157.55076143229766</c:v>
                </c:pt>
                <c:pt idx="1354" formatCode="0.0000">
                  <c:v>157.55210838398588</c:v>
                </c:pt>
                <c:pt idx="1355" formatCode="0.0000">
                  <c:v>157.56128676555053</c:v>
                </c:pt>
                <c:pt idx="1356" formatCode="0.0000">
                  <c:v>157.56339402094537</c:v>
                </c:pt>
                <c:pt idx="1357" formatCode="0.0000">
                  <c:v>157.56546833824447</c:v>
                </c:pt>
                <c:pt idx="1358" formatCode="0.0000">
                  <c:v>157.56700914220031</c:v>
                </c:pt>
                <c:pt idx="1359" formatCode="0.0000">
                  <c:v>157.57371415300241</c:v>
                </c:pt>
                <c:pt idx="1360" formatCode="0.0000">
                  <c:v>157.57577635033715</c:v>
                </c:pt>
                <c:pt idx="1361" formatCode="0.0000">
                  <c:v>157.57783877901906</c:v>
                </c:pt>
                <c:pt idx="1362" formatCode="0.0000">
                  <c:v>157.57990807847139</c:v>
                </c:pt>
                <c:pt idx="1363" formatCode="0.0000">
                  <c:v>157.58151133868557</c:v>
                </c:pt>
                <c:pt idx="1364" formatCode="0.0000">
                  <c:v>157.58826077224342</c:v>
                </c:pt>
                <c:pt idx="1365" formatCode="0.0000">
                  <c:v>157.59035780104585</c:v>
                </c:pt>
                <c:pt idx="1366" formatCode="0.0000">
                  <c:v>157.59248164215487</c:v>
                </c:pt>
                <c:pt idx="1367" formatCode="0.0000">
                  <c:v>157.59461900984485</c:v>
                </c:pt>
                <c:pt idx="1368" formatCode="0.0000">
                  <c:v>157.59619692937585</c:v>
                </c:pt>
                <c:pt idx="1369" formatCode="0.0000">
                  <c:v>157.60297108056656</c:v>
                </c:pt>
                <c:pt idx="1370" formatCode="0.0000">
                  <c:v>157.60504805684621</c:v>
                </c:pt>
                <c:pt idx="1371" formatCode="0.0000">
                  <c:v>157.60505822120035</c:v>
                </c:pt>
                <c:pt idx="1372" formatCode="0.0000">
                  <c:v>157.60961100584885</c:v>
                </c:pt>
                <c:pt idx="1373" formatCode="0.0000">
                  <c:v>157.6173124932032</c:v>
                </c:pt>
                <c:pt idx="1374" formatCode="0.0000">
                  <c:v>157.61968866555392</c:v>
                </c:pt>
                <c:pt idx="1375" formatCode="0.0000">
                  <c:v>157.62199969519767</c:v>
                </c:pt>
                <c:pt idx="1376" formatCode="0.0000">
                  <c:v>157.62430371167954</c:v>
                </c:pt>
                <c:pt idx="1377" formatCode="0.0000">
                  <c:v>157.62609647570739</c:v>
                </c:pt>
                <c:pt idx="1378" formatCode="0.0000">
                  <c:v>157.63365172701222</c:v>
                </c:pt>
                <c:pt idx="1379" formatCode="0.0000">
                  <c:v>157.63580390669472</c:v>
                </c:pt>
                <c:pt idx="1380" formatCode="0.0000">
                  <c:v>157.64083014596332</c:v>
                </c:pt>
                <c:pt idx="1381" formatCode="0.0000">
                  <c:v>157.64270606077915</c:v>
                </c:pt>
                <c:pt idx="1382" formatCode="0.0000">
                  <c:v>157.65037540332077</c:v>
                </c:pt>
                <c:pt idx="1383" formatCode="0.0000">
                  <c:v>157.65252217678466</c:v>
                </c:pt>
                <c:pt idx="1384" formatCode="0.0000">
                  <c:v>157.65745070925536</c:v>
                </c:pt>
                <c:pt idx="1385" formatCode="0.0000">
                  <c:v>157.65924718966372</c:v>
                </c:pt>
                <c:pt idx="1386" formatCode="0.0000">
                  <c:v>157.66661798979078</c:v>
                </c:pt>
                <c:pt idx="1387" formatCode="0.0000">
                  <c:v>157.66889050811679</c:v>
                </c:pt>
                <c:pt idx="1388" formatCode="0.0000">
                  <c:v>157.67114871414833</c:v>
                </c:pt>
                <c:pt idx="1389" formatCode="0.0000">
                  <c:v>157.67339988042443</c:v>
                </c:pt>
                <c:pt idx="1390" formatCode="0.0000">
                  <c:v>157.67513893626887</c:v>
                </c:pt>
                <c:pt idx="1391" formatCode="0.0000">
                  <c:v>157.68240624428671</c:v>
                </c:pt>
                <c:pt idx="1392" formatCode="0.0000">
                  <c:v>157.68465862651649</c:v>
                </c:pt>
                <c:pt idx="1393" formatCode="0.0000">
                  <c:v>157.68691125670645</c:v>
                </c:pt>
                <c:pt idx="1394" formatCode="0.0000">
                  <c:v>157.6891714141133</c:v>
                </c:pt>
                <c:pt idx="1395" formatCode="0.0000">
                  <c:v>157.69093442895465</c:v>
                </c:pt>
                <c:pt idx="1396" formatCode="0.0000">
                  <c:v>157.69825034316261</c:v>
                </c:pt>
                <c:pt idx="1397" formatCode="0.0000">
                  <c:v>157.70052631294271</c:v>
                </c:pt>
                <c:pt idx="1398" formatCode="0.0000">
                  <c:v>157.70282441422418</c:v>
                </c:pt>
                <c:pt idx="1399" formatCode="0.0000">
                  <c:v>157.70512276689934</c:v>
                </c:pt>
                <c:pt idx="1400" formatCode="0.0000">
                  <c:v>157.70692460373238</c:v>
                </c:pt>
                <c:pt idx="1401" formatCode="0.0000">
                  <c:v>157.7143545442666</c:v>
                </c:pt>
                <c:pt idx="1402" formatCode="0.0000">
                  <c:v>157.71664686393146</c:v>
                </c:pt>
                <c:pt idx="1403" formatCode="0.0000">
                  <c:v>157.71892484599118</c:v>
                </c:pt>
                <c:pt idx="1404" formatCode="0.0000">
                  <c:v>157.72121036876737</c:v>
                </c:pt>
                <c:pt idx="1405" formatCode="0.0000">
                  <c:v>157.72274339280204</c:v>
                </c:pt>
                <c:pt idx="1406" formatCode="0.0000">
                  <c:v>157.73265519476868</c:v>
                </c:pt>
                <c:pt idx="1407" formatCode="0.0000">
                  <c:v>157.73494221808022</c:v>
                </c:pt>
                <c:pt idx="1408" formatCode="0.0000">
                  <c:v>157.73722949546354</c:v>
                </c:pt>
                <c:pt idx="1409" formatCode="0.0000">
                  <c:v>157.7389978221006</c:v>
                </c:pt>
                <c:pt idx="1410" formatCode="0.0000">
                  <c:v>157.74637291835316</c:v>
                </c:pt>
                <c:pt idx="1411" formatCode="0.0000">
                  <c:v>157.74866143985696</c:v>
                </c:pt>
                <c:pt idx="1412" formatCode="0.0000">
                  <c:v>157.75095021548682</c:v>
                </c:pt>
                <c:pt idx="1413" formatCode="0.0000">
                  <c:v>157.7532392392628</c:v>
                </c:pt>
                <c:pt idx="1414" formatCode="0.0000">
                  <c:v>157.7550167722365</c:v>
                </c:pt>
                <c:pt idx="1415" formatCode="0.0000">
                  <c:v>157.76239708799071</c:v>
                </c:pt>
                <c:pt idx="1416" formatCode="0.0000">
                  <c:v>157.76468736673894</c:v>
                </c:pt>
                <c:pt idx="1417" formatCode="0.0000">
                  <c:v>157.76697788532113</c:v>
                </c:pt>
                <c:pt idx="1418" formatCode="0.0000">
                  <c:v>157.7692759740456</c:v>
                </c:pt>
                <c:pt idx="1419" formatCode="0.0000">
                  <c:v>157.77106271516578</c:v>
                </c:pt>
                <c:pt idx="1420" formatCode="0.0000">
                  <c:v>157.77847009657643</c:v>
                </c:pt>
                <c:pt idx="1421" formatCode="0.0000">
                  <c:v>157.78076944059541</c:v>
                </c:pt>
                <c:pt idx="1422" formatCode="0.0000">
                  <c:v>157.78307636122298</c:v>
                </c:pt>
                <c:pt idx="1423" formatCode="0.0000">
                  <c:v>157.78538352881182</c:v>
                </c:pt>
                <c:pt idx="1424" formatCode="0.0000">
                  <c:v>157.78723155388766</c:v>
                </c:pt>
                <c:pt idx="1425" formatCode="0.0000">
                  <c:v>157.7946660546304</c:v>
                </c:pt>
                <c:pt idx="1426" formatCode="0.0000">
                  <c:v>157.79695985747122</c:v>
                </c:pt>
                <c:pt idx="1427" formatCode="0.0000">
                  <c:v>157.7992539007474</c:v>
                </c:pt>
                <c:pt idx="1428" formatCode="0.0000">
                  <c:v>157.80155552802316</c:v>
                </c:pt>
                <c:pt idx="1429" formatCode="0.0000">
                  <c:v>157.80333841797716</c:v>
                </c:pt>
                <c:pt idx="1430" formatCode="0.0000">
                  <c:v>157.81074648486239</c:v>
                </c:pt>
                <c:pt idx="1431" formatCode="0.0000">
                  <c:v>157.81302079417085</c:v>
                </c:pt>
                <c:pt idx="1432" formatCode="0.0000">
                  <c:v>157.81530261994141</c:v>
                </c:pt>
                <c:pt idx="1433" formatCode="0.0000">
                  <c:v>157.8175774203313</c:v>
                </c:pt>
                <c:pt idx="1434" formatCode="0.0000">
                  <c:v>157.81910611372322</c:v>
                </c:pt>
                <c:pt idx="1435" formatCode="0.0000">
                  <c:v>157.82897601910807</c:v>
                </c:pt>
                <c:pt idx="1436" formatCode="0.0000">
                  <c:v>157.83125958972843</c:v>
                </c:pt>
                <c:pt idx="1437" formatCode="0.0000">
                  <c:v>157.83354341590288</c:v>
                </c:pt>
                <c:pt idx="1438" formatCode="0.0000">
                  <c:v>157.83531517142299</c:v>
                </c:pt>
                <c:pt idx="1439" formatCode="0.0000">
                  <c:v>157.8426804593802</c:v>
                </c:pt>
                <c:pt idx="1440" formatCode="0.0000">
                  <c:v>154.2763361020472</c:v>
                </c:pt>
                <c:pt idx="1441" formatCode="0.0000">
                  <c:v>154.2778661175692</c:v>
                </c:pt>
                <c:pt idx="1442" formatCode="0.0000">
                  <c:v>154.2793963147829</c:v>
                </c:pt>
                <c:pt idx="1443" formatCode="0.0000">
                  <c:v>154.28040740913212</c:v>
                </c:pt>
                <c:pt idx="1444" formatCode="0.0000">
                  <c:v>154.28560052615509</c:v>
                </c:pt>
                <c:pt idx="1445" formatCode="0.0000">
                  <c:v>154.28713161508333</c:v>
                </c:pt>
                <c:pt idx="1446" formatCode="0.0000">
                  <c:v>154.28867321569996</c:v>
                </c:pt>
                <c:pt idx="1447" formatCode="0.0000">
                  <c:v>154.29022533333273</c:v>
                </c:pt>
                <c:pt idx="1448" formatCode="0.0000">
                  <c:v>154.29125355484854</c:v>
                </c:pt>
                <c:pt idx="1449" formatCode="0.0000">
                  <c:v>154.29641967010369</c:v>
                </c:pt>
                <c:pt idx="1450" formatCode="0.0000">
                  <c:v>154.2979675108416</c:v>
                </c:pt>
                <c:pt idx="1451" formatCode="0.0000">
                  <c:v>154.29951554511828</c:v>
                </c:pt>
                <c:pt idx="1452" formatCode="0.0000">
                  <c:v>154.30106375014094</c:v>
                </c:pt>
                <c:pt idx="1453" formatCode="0.0000">
                  <c:v>154.30208797679293</c:v>
                </c:pt>
                <c:pt idx="1454" formatCode="0.0000">
                  <c:v>154.30725784062867</c:v>
                </c:pt>
                <c:pt idx="1455" formatCode="0.0000">
                  <c:v>154.30881212503553</c:v>
                </c:pt>
                <c:pt idx="1456" formatCode="0.0000">
                  <c:v>154.30932934681471</c:v>
                </c:pt>
                <c:pt idx="1457" formatCode="0.0000">
                  <c:v>154.31809933331974</c:v>
                </c:pt>
                <c:pt idx="1458" formatCode="0.0000">
                  <c:v>154.31963934614629</c:v>
                </c:pt>
                <c:pt idx="1459" formatCode="0.0000">
                  <c:v>154.32117436189196</c:v>
                </c:pt>
                <c:pt idx="1460" formatCode="0.0000">
                  <c:v>154.32270954890336</c:v>
                </c:pt>
                <c:pt idx="1461" formatCode="0.0000">
                  <c:v>154.32372046835056</c:v>
                </c:pt>
                <c:pt idx="1462" formatCode="0.0000">
                  <c:v>154.32885155510175</c:v>
                </c:pt>
                <c:pt idx="1463" formatCode="0.0000">
                  <c:v>154.3303928097736</c:v>
                </c:pt>
                <c:pt idx="1464" formatCode="0.0000">
                  <c:v>154.33169828678479</c:v>
                </c:pt>
                <c:pt idx="1465" formatCode="0.0000">
                  <c:v>154.33452979470641</c:v>
                </c:pt>
                <c:pt idx="1466" formatCode="0.0000">
                  <c:v>154.33968002214857</c:v>
                </c:pt>
                <c:pt idx="1467" formatCode="0.0000">
                  <c:v>154.3412277209394</c:v>
                </c:pt>
                <c:pt idx="1468" formatCode="0.0000">
                  <c:v>154.3427807761594</c:v>
                </c:pt>
                <c:pt idx="1469" formatCode="0.0000">
                  <c:v>154.3443340171049</c:v>
                </c:pt>
                <c:pt idx="1470" formatCode="0.0000">
                  <c:v>154.34535809212088</c:v>
                </c:pt>
                <c:pt idx="1471" formatCode="0.0000">
                  <c:v>154.35051205337896</c:v>
                </c:pt>
                <c:pt idx="1472" formatCode="0.0000">
                  <c:v>154.35206100481307</c:v>
                </c:pt>
                <c:pt idx="1473" formatCode="0.0000">
                  <c:v>154.35361013152195</c:v>
                </c:pt>
                <c:pt idx="1474" formatCode="0.0000">
                  <c:v>154.35516463067688</c:v>
                </c:pt>
                <c:pt idx="1475" formatCode="0.0000">
                  <c:v>154.35619528935106</c:v>
                </c:pt>
                <c:pt idx="1476" formatCode="0.0000">
                  <c:v>154.36136843533515</c:v>
                </c:pt>
                <c:pt idx="1477" formatCode="0.0000">
                  <c:v>154.36291345580474</c:v>
                </c:pt>
                <c:pt idx="1478" formatCode="0.0000">
                  <c:v>154.36445865208904</c:v>
                </c:pt>
                <c:pt idx="1479" formatCode="0.0000">
                  <c:v>154.36600921436906</c:v>
                </c:pt>
                <c:pt idx="1480" formatCode="0.0000">
                  <c:v>154.36703585893065</c:v>
                </c:pt>
                <c:pt idx="1481" formatCode="0.0000">
                  <c:v>154.37221274526445</c:v>
                </c:pt>
                <c:pt idx="1482" formatCode="0.0000">
                  <c:v>154.37376421459197</c:v>
                </c:pt>
                <c:pt idx="1483" formatCode="0.0000">
                  <c:v>154.37531585993719</c:v>
                </c:pt>
                <c:pt idx="1484" formatCode="0.0000">
                  <c:v>157.32065031662847</c:v>
                </c:pt>
                <c:pt idx="1485" formatCode="0.0000">
                  <c:v>157.3224901267798</c:v>
                </c:pt>
                <c:pt idx="1486" formatCode="0.0000">
                  <c:v>157.33009806381764</c:v>
                </c:pt>
                <c:pt idx="1487" formatCode="0.0000">
                  <c:v>157.33246264255376</c:v>
                </c:pt>
                <c:pt idx="1488" formatCode="0.0000">
                  <c:v>157.33482747491161</c:v>
                </c:pt>
                <c:pt idx="1489" formatCode="0.0000">
                  <c:v>157.33719257098412</c:v>
                </c:pt>
                <c:pt idx="1490" formatCode="0.0000">
                  <c:v>157.33863867428647</c:v>
                </c:pt>
                <c:pt idx="1491" formatCode="0.0000">
                  <c:v>157.34515503554499</c:v>
                </c:pt>
                <c:pt idx="1492" formatCode="0.0000">
                  <c:v>157.3471462790701</c:v>
                </c:pt>
                <c:pt idx="1493" formatCode="0.0000">
                  <c:v>157.3491452126558</c:v>
                </c:pt>
                <c:pt idx="1494" formatCode="0.0000">
                  <c:v>157.35115184537699</c:v>
                </c:pt>
                <c:pt idx="1495" formatCode="0.0000">
                  <c:v>157.35262976221443</c:v>
                </c:pt>
                <c:pt idx="1496" formatCode="0.0000">
                  <c:v>157.35919495561751</c:v>
                </c:pt>
                <c:pt idx="1497" formatCode="0.0000">
                  <c:v>157.36121757231649</c:v>
                </c:pt>
                <c:pt idx="1498" formatCode="0.0000">
                  <c:v>157.36324038585764</c:v>
                </c:pt>
                <c:pt idx="1499" formatCode="0.0000">
                  <c:v>157.36524839286417</c:v>
                </c:pt>
                <c:pt idx="1500" formatCode="0.0000">
                  <c:v>157.36670485488051</c:v>
                </c:pt>
                <c:pt idx="1501" formatCode="0.0000">
                  <c:v>157.37320689992032</c:v>
                </c:pt>
                <c:pt idx="1502" formatCode="0.0000">
                  <c:v>157.37519334357458</c:v>
                </c:pt>
                <c:pt idx="1503" formatCode="0.0000">
                  <c:v>157.37717246908821</c:v>
                </c:pt>
                <c:pt idx="1504" formatCode="0.0000">
                  <c:v>157.3791592922079</c:v>
                </c:pt>
                <c:pt idx="1505" formatCode="0.0000">
                  <c:v>157.38060188630732</c:v>
                </c:pt>
                <c:pt idx="1506" formatCode="0.0000">
                  <c:v>157.38722005977593</c:v>
                </c:pt>
                <c:pt idx="1507" formatCode="0.0000">
                  <c:v>157.38921536642641</c:v>
                </c:pt>
                <c:pt idx="1508" formatCode="0.0000">
                  <c:v>157.39121086683809</c:v>
                </c:pt>
                <c:pt idx="1509" formatCode="0.0000">
                  <c:v>157.39319904342798</c:v>
                </c:pt>
                <c:pt idx="1510" formatCode="0.0000">
                  <c:v>157.39464300848238</c:v>
                </c:pt>
                <c:pt idx="1511" formatCode="0.0000">
                  <c:v>157.40115309133259</c:v>
                </c:pt>
                <c:pt idx="1512" formatCode="0.0000">
                  <c:v>157.40313470833058</c:v>
                </c:pt>
                <c:pt idx="1513" formatCode="0.0000">
                  <c:v>157.40511651340859</c:v>
                </c:pt>
                <c:pt idx="1514" formatCode="0.0000">
                  <c:v>157.40709851517312</c:v>
                </c:pt>
                <c:pt idx="1515" formatCode="0.0000">
                  <c:v>157.40853620991552</c:v>
                </c:pt>
                <c:pt idx="1516" formatCode="0.0000">
                  <c:v>157.41502783874813</c:v>
                </c:pt>
                <c:pt idx="1517" formatCode="0.0000">
                  <c:v>157.41701079095824</c:v>
                </c:pt>
                <c:pt idx="1518" formatCode="0.0000">
                  <c:v>157.4189939319495</c:v>
                </c:pt>
                <c:pt idx="1519" formatCode="0.0000">
                  <c:v>157.4209772648355</c:v>
                </c:pt>
                <c:pt idx="1520" formatCode="0.0000">
                  <c:v>157.42241630920216</c:v>
                </c:pt>
                <c:pt idx="1521" formatCode="0.0000">
                  <c:v>157.42891192298023</c:v>
                </c:pt>
                <c:pt idx="1522" formatCode="0.0000">
                  <c:v>157.43089620701082</c:v>
                </c:pt>
                <c:pt idx="1523" formatCode="0.0000">
                  <c:v>157.43288068512368</c:v>
                </c:pt>
                <c:pt idx="1524" formatCode="0.0000">
                  <c:v>157.43486535201342</c:v>
                </c:pt>
                <c:pt idx="1525" formatCode="0.0000">
                  <c:v>157.43630575648845</c:v>
                </c:pt>
                <c:pt idx="1526" formatCode="0.0000">
                  <c:v>157.44280534990656</c:v>
                </c:pt>
                <c:pt idx="1527" formatCode="0.0000">
                  <c:v>157.4447909698483</c:v>
                </c:pt>
                <c:pt idx="1528" formatCode="0.0000">
                  <c:v>157.44677677787212</c:v>
                </c:pt>
                <c:pt idx="1529" formatCode="0.0000">
                  <c:v>157.44879291197788</c:v>
                </c:pt>
                <c:pt idx="1530" formatCode="0.0000">
                  <c:v>157.45024232020816</c:v>
                </c:pt>
                <c:pt idx="1531" formatCode="0.0000">
                  <c:v>157.4567684004721</c:v>
                </c:pt>
                <c:pt idx="1532" formatCode="0.0000">
                  <c:v>157.45877796883013</c:v>
                </c:pt>
                <c:pt idx="1533" formatCode="0.0000">
                  <c:v>157.46080280603138</c:v>
                </c:pt>
                <c:pt idx="1534" formatCode="0.0000">
                  <c:v>157.46282030306017</c:v>
                </c:pt>
                <c:pt idx="1535" formatCode="0.0000">
                  <c:v>157.46428637161557</c:v>
                </c:pt>
                <c:pt idx="1536" formatCode="0.0000">
                  <c:v>157.47083899890072</c:v>
                </c:pt>
                <c:pt idx="1537" formatCode="0.0000">
                  <c:v>157.4728423924355</c:v>
                </c:pt>
                <c:pt idx="1538" formatCode="0.0000">
                  <c:v>157.47468305840272</c:v>
                </c:pt>
                <c:pt idx="1539" formatCode="0.0000">
                  <c:v>157.47759471110723</c:v>
                </c:pt>
                <c:pt idx="1540" formatCode="0.0000">
                  <c:v>157.48217996215527</c:v>
                </c:pt>
                <c:pt idx="1541" formatCode="0.0000">
                  <c:v>157.48928514246876</c:v>
                </c:pt>
                <c:pt idx="1542" formatCode="0.0000">
                  <c:v>157.49221911847661</c:v>
                </c:pt>
                <c:pt idx="1543" formatCode="0.0000">
                  <c:v>157.49515335981664</c:v>
                </c:pt>
                <c:pt idx="1544" formatCode="0.0000">
                  <c:v>157.49810886328279</c:v>
                </c:pt>
                <c:pt idx="1545" formatCode="0.0000">
                  <c:v>157.50275044321694</c:v>
                </c:pt>
                <c:pt idx="1546" formatCode="0.0000">
                  <c:v>157.50990851745865</c:v>
                </c:pt>
                <c:pt idx="1547" formatCode="0.0000">
                  <c:v>157.51283389691685</c:v>
                </c:pt>
                <c:pt idx="1548" formatCode="0.0000">
                  <c:v>157.51575954704904</c:v>
                </c:pt>
                <c:pt idx="1549" formatCode="0.0000">
                  <c:v>157.51868546913573</c:v>
                </c:pt>
                <c:pt idx="1550" formatCode="0.0000">
                  <c:v>157.52338345289638</c:v>
                </c:pt>
                <c:pt idx="1551" formatCode="0.0000">
                  <c:v>157.53049739390903</c:v>
                </c:pt>
                <c:pt idx="1552" formatCode="0.0000">
                  <c:v>157.53342466989662</c:v>
                </c:pt>
                <c:pt idx="1553" formatCode="0.0000">
                  <c:v>157.53635221637759</c:v>
                </c:pt>
                <c:pt idx="1554" formatCode="0.0000">
                  <c:v>160.56816656890533</c:v>
                </c:pt>
                <c:pt idx="1555" formatCode="0.0000">
                  <c:v>160.57260116077452</c:v>
                </c:pt>
                <c:pt idx="1556" formatCode="0.0000">
                  <c:v>160.57963695377998</c:v>
                </c:pt>
                <c:pt idx="1557" formatCode="0.0000">
                  <c:v>160.5824904889075</c:v>
                </c:pt>
                <c:pt idx="1558" formatCode="0.0000">
                  <c:v>160.58534429041114</c:v>
                </c:pt>
                <c:pt idx="1559" formatCode="0.0000">
                  <c:v>160.58819835350781</c:v>
                </c:pt>
                <c:pt idx="1560" formatCode="0.0000">
                  <c:v>160.59260065094915</c:v>
                </c:pt>
                <c:pt idx="1561" formatCode="0.0000">
                  <c:v>160.60041864101706</c:v>
                </c:pt>
                <c:pt idx="1562" formatCode="0.0000">
                  <c:v>160.60535517885774</c:v>
                </c:pt>
                <c:pt idx="1563" formatCode="0.0000">
                  <c:v>160.60820060241835</c:v>
                </c:pt>
                <c:pt idx="1564" formatCode="0.0000">
                  <c:v>160.61258830256219</c:v>
                </c:pt>
                <c:pt idx="1565" formatCode="0.0000">
                  <c:v>160.61958413954699</c:v>
                </c:pt>
                <c:pt idx="1566" formatCode="0.0000">
                  <c:v>160.62242037093156</c:v>
                </c:pt>
                <c:pt idx="1567" formatCode="0.0000">
                  <c:v>160.62524635153122</c:v>
                </c:pt>
                <c:pt idx="1568" formatCode="0.0000">
                  <c:v>160.62807259564843</c:v>
                </c:pt>
                <c:pt idx="1569" formatCode="0.0000">
                  <c:v>160.63242789680871</c:v>
                </c:pt>
                <c:pt idx="1570" formatCode="0.0000">
                  <c:v>160.63937937861022</c:v>
                </c:pt>
                <c:pt idx="1571" formatCode="0.0000">
                  <c:v>160.64222796553139</c:v>
                </c:pt>
                <c:pt idx="1572" formatCode="0.0000">
                  <c:v>160.64507681980112</c:v>
                </c:pt>
                <c:pt idx="1573" formatCode="0.0000">
                  <c:v>160.64795749895433</c:v>
                </c:pt>
                <c:pt idx="1574" formatCode="0.0000">
                  <c:v>160.65242250261599</c:v>
                </c:pt>
                <c:pt idx="1575" formatCode="0.0000">
                  <c:v>160.65947555969936</c:v>
                </c:pt>
                <c:pt idx="1576" formatCode="0.0000">
                  <c:v>160.66234706222286</c:v>
                </c:pt>
                <c:pt idx="1577" formatCode="0.0000">
                  <c:v>160.6652188381037</c:v>
                </c:pt>
                <c:pt idx="1578" formatCode="0.0000">
                  <c:v>160.66809087751827</c:v>
                </c:pt>
                <c:pt idx="1579" formatCode="0.0000">
                  <c:v>160.67252352777791</c:v>
                </c:pt>
                <c:pt idx="1580" formatCode="0.0000">
                  <c:v>160.67958092518759</c:v>
                </c:pt>
                <c:pt idx="1581" formatCode="0.0000">
                  <c:v>160.68245430986238</c:v>
                </c:pt>
                <c:pt idx="1582" formatCode="0.0000">
                  <c:v>160.68533849541106</c:v>
                </c:pt>
                <c:pt idx="1583" formatCode="0.0000">
                  <c:v>160.68821241899187</c:v>
                </c:pt>
                <c:pt idx="1584" formatCode="0.0000">
                  <c:v>160.69268382140882</c:v>
                </c:pt>
                <c:pt idx="1585" formatCode="0.0000">
                  <c:v>160.69981863272901</c:v>
                </c:pt>
                <c:pt idx="1586" formatCode="0.0000">
                  <c:v>160.70270444792683</c:v>
                </c:pt>
                <c:pt idx="1587" formatCode="0.0000">
                  <c:v>160.70559053268124</c:v>
                </c:pt>
                <c:pt idx="1588" formatCode="0.0000">
                  <c:v>160.70846634536963</c:v>
                </c:pt>
                <c:pt idx="1589" formatCode="0.0000">
                  <c:v>160.71290537005422</c:v>
                </c:pt>
                <c:pt idx="1590" formatCode="0.0000">
                  <c:v>160.71999586018703</c:v>
                </c:pt>
                <c:pt idx="1591" formatCode="0.0000">
                  <c:v>160.72289410534916</c:v>
                </c:pt>
                <c:pt idx="1592" formatCode="0.0000">
                  <c:v>160.72577154083768</c:v>
                </c:pt>
                <c:pt idx="1593" formatCode="0.0000">
                  <c:v>160.72867033463027</c:v>
                </c:pt>
                <c:pt idx="1594" formatCode="0.0000">
                  <c:v>160.73320158714532</c:v>
                </c:pt>
                <c:pt idx="1595" formatCode="0.0000">
                  <c:v>160.74034523680692</c:v>
                </c:pt>
                <c:pt idx="1596" formatCode="0.0000">
                  <c:v>160.74326649988038</c:v>
                </c:pt>
                <c:pt idx="1597" formatCode="0.0000">
                  <c:v>160.74615638863975</c:v>
                </c:pt>
                <c:pt idx="1598" formatCode="0.0000">
                  <c:v>168.56091779319536</c:v>
                </c:pt>
                <c:pt idx="1599" formatCode="0.0000">
                  <c:v>168.56498971653045</c:v>
                </c:pt>
                <c:pt idx="1600" formatCode="0.0000">
                  <c:v>168.57177537256621</c:v>
                </c:pt>
                <c:pt idx="1601" formatCode="0.0000">
                  <c:v>168.57450509590001</c:v>
                </c:pt>
                <c:pt idx="1602" formatCode="0.0000">
                  <c:v>168.57412075817331</c:v>
                </c:pt>
                <c:pt idx="1603" formatCode="0.0000">
                  <c:v>168.57996532874046</c:v>
                </c:pt>
                <c:pt idx="1604" formatCode="0.0000">
                  <c:v>168.5847849025196</c:v>
                </c:pt>
                <c:pt idx="1605" formatCode="0.0000">
                  <c:v>168.59363967757457</c:v>
                </c:pt>
                <c:pt idx="1606" formatCode="0.0000">
                  <c:v>168.59638170122238</c:v>
                </c:pt>
                <c:pt idx="1607" formatCode="0.0000">
                  <c:v>168.59911381100892</c:v>
                </c:pt>
                <c:pt idx="1608" formatCode="0.0000">
                  <c:v>168.60319194491609</c:v>
                </c:pt>
                <c:pt idx="1609" formatCode="0.0000">
                  <c:v>168.60996260166081</c:v>
                </c:pt>
                <c:pt idx="1610" formatCode="0.0000">
                  <c:v>168.61266545403367</c:v>
                </c:pt>
                <c:pt idx="1611" formatCode="0.0000">
                  <c:v>168.61536857799925</c:v>
                </c:pt>
                <c:pt idx="1612" formatCode="0.0000">
                  <c:v>168.61808214249777</c:v>
                </c:pt>
                <c:pt idx="1613" formatCode="0.0000">
                  <c:v>168.6221805893031</c:v>
                </c:pt>
                <c:pt idx="1614" formatCode="0.0000">
                  <c:v>168.62893191866027</c:v>
                </c:pt>
                <c:pt idx="1615" formatCode="0.0000">
                  <c:v>168.63164679969691</c:v>
                </c:pt>
                <c:pt idx="1616" formatCode="0.0000">
                  <c:v>168.63435173596099</c:v>
                </c:pt>
                <c:pt idx="1617" formatCode="0.0000">
                  <c:v>168.63704021962258</c:v>
                </c:pt>
                <c:pt idx="1618" formatCode="0.0000">
                  <c:v>168.64121290976152</c:v>
                </c:pt>
                <c:pt idx="1619" formatCode="0.0000">
                  <c:v>168.64798800851619</c:v>
                </c:pt>
                <c:pt idx="1620" formatCode="0.0000">
                  <c:v>168.65072582378781</c:v>
                </c:pt>
                <c:pt idx="1621" formatCode="0.0000">
                  <c:v>168.65347428378473</c:v>
                </c:pt>
                <c:pt idx="1622" formatCode="0.0000">
                  <c:v>168.65843309462264</c:v>
                </c:pt>
                <c:pt idx="1623" formatCode="0.0000">
                  <c:v>168.66732287653917</c:v>
                </c:pt>
                <c:pt idx="1624" formatCode="0.0000">
                  <c:v>168.67010412866341</c:v>
                </c:pt>
                <c:pt idx="1625" formatCode="0.0000">
                  <c:v>168.67290642656613</c:v>
                </c:pt>
                <c:pt idx="1626" formatCode="0.0000">
                  <c:v>168.67569861721668</c:v>
                </c:pt>
                <c:pt idx="1627" formatCode="0.0000">
                  <c:v>168.67998504106737</c:v>
                </c:pt>
                <c:pt idx="1628" formatCode="0.0000">
                  <c:v>168.68691087777628</c:v>
                </c:pt>
                <c:pt idx="1629" formatCode="0.0000">
                  <c:v>179.0841267302535</c:v>
                </c:pt>
                <c:pt idx="1630" formatCode="0.0000">
                  <c:v>179.08774395981447</c:v>
                </c:pt>
                <c:pt idx="1631" formatCode="0.0000">
                  <c:v>179.09414478230266</c:v>
                </c:pt>
                <c:pt idx="1632" formatCode="0.0000">
                  <c:v>179.10112247553198</c:v>
                </c:pt>
                <c:pt idx="1633" formatCode="0.0000">
                  <c:v>179.10393880225462</c:v>
                </c:pt>
                <c:pt idx="1634" formatCode="0.0000">
                  <c:v>179.10765778443235</c:v>
                </c:pt>
                <c:pt idx="1635" formatCode="0.0000">
                  <c:v>179.11413694771244</c:v>
                </c:pt>
                <c:pt idx="1636" formatCode="0.0000">
                  <c:v>179.12107172366987</c:v>
                </c:pt>
                <c:pt idx="1637" formatCode="0.0000">
                  <c:v>179.12382758042389</c:v>
                </c:pt>
                <c:pt idx="1638" formatCode="0.0000">
                  <c:v>179.12656288303913</c:v>
                </c:pt>
                <c:pt idx="1639" formatCode="0.0000">
                  <c:v>179.12928804348243</c:v>
                </c:pt>
                <c:pt idx="1640" formatCode="0.0000">
                  <c:v>179.13345917203921</c:v>
                </c:pt>
                <c:pt idx="1641" formatCode="0.0000">
                  <c:v>179.14020844573292</c:v>
                </c:pt>
                <c:pt idx="1642" formatCode="0.0000">
                  <c:v>179.14293493104586</c:v>
                </c:pt>
                <c:pt idx="1643" formatCode="0.0000">
                  <c:v>179.14567208661904</c:v>
                </c:pt>
                <c:pt idx="1644" formatCode="0.0000">
                  <c:v>179.14840951332661</c:v>
                </c:pt>
                <c:pt idx="1645" formatCode="0.0000">
                  <c:v>179.15258383826301</c:v>
                </c:pt>
                <c:pt idx="1646" formatCode="0.0000">
                  <c:v>179.15933732902056</c:v>
                </c:pt>
                <c:pt idx="1647" formatCode="0.0000">
                  <c:v>179.16206565987002</c:v>
                </c:pt>
                <c:pt idx="1648" formatCode="0.0000">
                  <c:v>179.16480467657402</c:v>
                </c:pt>
                <c:pt idx="1649" formatCode="0.0000">
                  <c:v>179.1675335362774</c:v>
                </c:pt>
                <c:pt idx="1650" formatCode="0.0000">
                  <c:v>179.17167519050017</c:v>
                </c:pt>
                <c:pt idx="1651" formatCode="0.0000">
                  <c:v>179.17845665850058</c:v>
                </c:pt>
                <c:pt idx="1652" formatCode="0.0000">
                  <c:v>179.18118683722352</c:v>
                </c:pt>
                <c:pt idx="1653" formatCode="0.0000">
                  <c:v>179.18392771226743</c:v>
                </c:pt>
                <c:pt idx="1654" formatCode="0.0000">
                  <c:v>179.18664799502088</c:v>
                </c:pt>
                <c:pt idx="1655" formatCode="0.0000">
                  <c:v>179.19163514659147</c:v>
                </c:pt>
                <c:pt idx="1656" formatCode="0.0000">
                  <c:v>179.20044288289913</c:v>
                </c:pt>
                <c:pt idx="1657" formatCode="0.0000">
                  <c:v>179.20322735598023</c:v>
                </c:pt>
                <c:pt idx="1658" formatCode="0.0000">
                  <c:v>179.20598079791512</c:v>
                </c:pt>
                <c:pt idx="1659" formatCode="0.0000">
                  <c:v>179.21020064256089</c:v>
                </c:pt>
                <c:pt idx="1660" formatCode="0.0000">
                  <c:v>179.21703819397553</c:v>
                </c:pt>
                <c:pt idx="1661" formatCode="0.0000">
                  <c:v>179.21980342085078</c:v>
                </c:pt>
                <c:pt idx="1662" formatCode="0.0000">
                  <c:v>179.22258979622629</c:v>
                </c:pt>
                <c:pt idx="1663" formatCode="0.0000">
                  <c:v>179.22537644286075</c:v>
                </c:pt>
                <c:pt idx="1664" formatCode="0.0000">
                  <c:v>179.22965342852649</c:v>
                </c:pt>
                <c:pt idx="1665" formatCode="0.0000">
                  <c:v>179.23656671914222</c:v>
                </c:pt>
                <c:pt idx="1666" formatCode="0.0000">
                  <c:v>179.23934429067447</c:v>
                </c:pt>
                <c:pt idx="1667" formatCode="0.0000">
                  <c:v>179.24213258437328</c:v>
                </c:pt>
                <c:pt idx="1668" formatCode="0.0000">
                  <c:v>179.24491070278376</c:v>
                </c:pt>
                <c:pt idx="1669" formatCode="0.0000">
                  <c:v>179.24915504579644</c:v>
                </c:pt>
                <c:pt idx="1670" formatCode="0.0000">
                  <c:v>179.25597743764448</c:v>
                </c:pt>
                <c:pt idx="1671" formatCode="0.0000">
                  <c:v>179.25873717923827</c:v>
                </c:pt>
                <c:pt idx="1672" formatCode="0.0000">
                  <c:v>179.26145452568173</c:v>
                </c:pt>
                <c:pt idx="1673" formatCode="0.0000">
                  <c:v>179.26418119058943</c:v>
                </c:pt>
                <c:pt idx="1674" formatCode="0.0000">
                  <c:v>179.26862193273928</c:v>
                </c:pt>
                <c:pt idx="1675" formatCode="0.0000">
                  <c:v>179.2759899506529</c:v>
                </c:pt>
                <c:pt idx="1676" formatCode="0.0000">
                  <c:v>179.27898406941065</c:v>
                </c:pt>
                <c:pt idx="1677" formatCode="0.0000">
                  <c:v>179.28193464530665</c:v>
                </c:pt>
                <c:pt idx="1678" formatCode="0.0000">
                  <c:v>179.28491303418849</c:v>
                </c:pt>
                <c:pt idx="1679" formatCode="0.0000">
                  <c:v>179.28937807247561</c:v>
                </c:pt>
                <c:pt idx="1680" formatCode="0.0000">
                  <c:v>179.29684725702376</c:v>
                </c:pt>
                <c:pt idx="1681" formatCode="0.0000">
                  <c:v>179.29984930693143</c:v>
                </c:pt>
                <c:pt idx="1682" formatCode="0.0000">
                  <c:v>179.30286276368187</c:v>
                </c:pt>
                <c:pt idx="1683" formatCode="0.0000">
                  <c:v>179.30585429366133</c:v>
                </c:pt>
                <c:pt idx="1684" formatCode="0.0000">
                  <c:v>179.31112833442094</c:v>
                </c:pt>
                <c:pt idx="1685" formatCode="0.0000">
                  <c:v>179.99082745767134</c:v>
                </c:pt>
                <c:pt idx="1686" formatCode="0.0000">
                  <c:v>179.99232556774336</c:v>
                </c:pt>
                <c:pt idx="1687" formatCode="0.0000">
                  <c:v>179.99381176972506</c:v>
                </c:pt>
                <c:pt idx="1688" formatCode="0.0000">
                  <c:v>179.99482603207221</c:v>
                </c:pt>
                <c:pt idx="1689" formatCode="0.0000">
                  <c:v>179.99970235411612</c:v>
                </c:pt>
                <c:pt idx="1690" formatCode="0.0000">
                  <c:v>180.00118329900957</c:v>
                </c:pt>
                <c:pt idx="1691" formatCode="0.0000">
                  <c:v>180.00265836507486</c:v>
                </c:pt>
                <c:pt idx="1692" formatCode="0.0000">
                  <c:v>180.00413358686146</c:v>
                </c:pt>
                <c:pt idx="1693" formatCode="0.0000">
                  <c:v>180.00515612706542</c:v>
                </c:pt>
                <c:pt idx="1694" formatCode="0.0000">
                  <c:v>180.01002248199939</c:v>
                </c:pt>
                <c:pt idx="1695" formatCode="0.0000">
                  <c:v>180.01151976619761</c:v>
                </c:pt>
                <c:pt idx="1696" formatCode="0.0000">
                  <c:v>180.01234864757612</c:v>
                </c:pt>
                <c:pt idx="1697" formatCode="0.0000">
                  <c:v>180.02168424795312</c:v>
                </c:pt>
                <c:pt idx="1698" formatCode="0.0000">
                  <c:v>180.02334848540377</c:v>
                </c:pt>
                <c:pt idx="1699" formatCode="0.0000">
                  <c:v>180.0250062811466</c:v>
                </c:pt>
                <c:pt idx="1700" formatCode="0.0000">
                  <c:v>180.02666423988535</c:v>
                </c:pt>
                <c:pt idx="1701" formatCode="0.0000">
                  <c:v>180.02786709435844</c:v>
                </c:pt>
                <c:pt idx="1702" formatCode="0.0000">
                  <c:v>180.03328971554544</c:v>
                </c:pt>
                <c:pt idx="1703" formatCode="0.0000">
                  <c:v>180.03494191263428</c:v>
                </c:pt>
                <c:pt idx="1704" formatCode="0.0000">
                  <c:v>180.03659428172494</c:v>
                </c:pt>
                <c:pt idx="1705" formatCode="0.0000">
                  <c:v>180.038246817698</c:v>
                </c:pt>
                <c:pt idx="1706" formatCode="0.0000">
                  <c:v>180.03945104499928</c:v>
                </c:pt>
                <c:pt idx="1707" formatCode="0.0000">
                  <c:v>180.04483923128646</c:v>
                </c:pt>
                <c:pt idx="1708" formatCode="0.0000">
                  <c:v>180.04648530737001</c:v>
                </c:pt>
                <c:pt idx="1709" formatCode="0.0000">
                  <c:v>180.04813155714112</c:v>
                </c:pt>
                <c:pt idx="1710" formatCode="0.0000">
                  <c:v>180.04975145199711</c:v>
                </c:pt>
                <c:pt idx="1711" formatCode="0.0000">
                  <c:v>180.05090932732145</c:v>
                </c:pt>
                <c:pt idx="1712" formatCode="0.0000">
                  <c:v>180.05620566763761</c:v>
                </c:pt>
                <c:pt idx="1713" formatCode="0.0000">
                  <c:v>180.05781975380808</c:v>
                </c:pt>
                <c:pt idx="1714" formatCode="0.0000">
                  <c:v>180.05943400234062</c:v>
                </c:pt>
                <c:pt idx="1715" formatCode="0.0000">
                  <c:v>180.06042976109015</c:v>
                </c:pt>
                <c:pt idx="1716" formatCode="0.0000">
                  <c:v>180.06762146409952</c:v>
                </c:pt>
                <c:pt idx="1717" formatCode="0.0000">
                  <c:v>180.06927654287256</c:v>
                </c:pt>
                <c:pt idx="1718" formatCode="0.0000">
                  <c:v>180.07088908501035</c:v>
                </c:pt>
                <c:pt idx="1719" formatCode="0.0000">
                  <c:v>180.09828394004572</c:v>
                </c:pt>
                <c:pt idx="1720" formatCode="0.0000">
                  <c:v>180.09974695192889</c:v>
                </c:pt>
                <c:pt idx="1721" formatCode="0.0000">
                  <c:v>180.10513754332905</c:v>
                </c:pt>
                <c:pt idx="1722" formatCode="0.0000">
                  <c:v>180.10684670483889</c:v>
                </c:pt>
                <c:pt idx="1723" formatCode="0.0000">
                  <c:v>180.85121445786811</c:v>
                </c:pt>
                <c:pt idx="1724" formatCode="0.0000">
                  <c:v>180.85269876023708</c:v>
                </c:pt>
                <c:pt idx="1725" formatCode="0.0000">
                  <c:v>180.85422008838634</c:v>
                </c:pt>
                <c:pt idx="1726" formatCode="0.0000">
                  <c:v>180.85865875183805</c:v>
                </c:pt>
                <c:pt idx="1727" formatCode="0.0000">
                  <c:v>180.86014498391688</c:v>
                </c:pt>
                <c:pt idx="1728" formatCode="0.0000">
                  <c:v>180.86163137901281</c:v>
                </c:pt>
                <c:pt idx="1729" formatCode="0.0000">
                  <c:v>180.86311052927039</c:v>
                </c:pt>
                <c:pt idx="1730" formatCode="0.0000">
                  <c:v>180.86460631127551</c:v>
                </c:pt>
                <c:pt idx="1731" formatCode="0.0000">
                  <c:v>180.86899983355045</c:v>
                </c:pt>
                <c:pt idx="1732" formatCode="0.0000">
                  <c:v>180.87046838804815</c:v>
                </c:pt>
                <c:pt idx="1733" formatCode="0.0000">
                  <c:v>180.87193709350342</c:v>
                </c:pt>
                <c:pt idx="1734" formatCode="0.0000">
                  <c:v>180.87342361073038</c:v>
                </c:pt>
                <c:pt idx="1735" formatCode="0.0000">
                  <c:v>180.87501154238132</c:v>
                </c:pt>
                <c:pt idx="1736" formatCode="0.0000">
                  <c:v>180.87945588351948</c:v>
                </c:pt>
                <c:pt idx="1737" formatCode="0.0000">
                  <c:v>180.88097567378486</c:v>
                </c:pt>
                <c:pt idx="1738" formatCode="0.0000">
                  <c:v>180.88249562105332</c:v>
                </c:pt>
                <c:pt idx="1739" formatCode="0.0000">
                  <c:v>180.88402713242479</c:v>
                </c:pt>
                <c:pt idx="1740" formatCode="0.0000">
                  <c:v>180.88557480653446</c:v>
                </c:pt>
                <c:pt idx="1741" formatCode="0.0000">
                  <c:v>180.89014323590814</c:v>
                </c:pt>
                <c:pt idx="1742" formatCode="0.0000">
                  <c:v>180.89168274069783</c:v>
                </c:pt>
                <c:pt idx="1743" formatCode="0.0000">
                  <c:v>180.89321616774362</c:v>
                </c:pt>
                <c:pt idx="1744" formatCode="0.0000">
                  <c:v>180.8947173939689</c:v>
                </c:pt>
                <c:pt idx="1745" formatCode="0.0000">
                  <c:v>180.89628971321449</c:v>
                </c:pt>
                <c:pt idx="1746" formatCode="0.0000">
                  <c:v>180.90086112113553</c:v>
                </c:pt>
                <c:pt idx="1747" formatCode="0.0000">
                  <c:v>180.90247124752739</c:v>
                </c:pt>
                <c:pt idx="1748" formatCode="0.0000">
                  <c:v>180.9040314026748</c:v>
                </c:pt>
                <c:pt idx="1749" formatCode="0.0000">
                  <c:v>180.90559172552071</c:v>
                </c:pt>
                <c:pt idx="1750" formatCode="0.0000">
                  <c:v>180.90650601909047</c:v>
                </c:pt>
                <c:pt idx="1751" formatCode="0.0000">
                  <c:v>180.91099011777237</c:v>
                </c:pt>
                <c:pt idx="1752" formatCode="0.0000">
                  <c:v>180.91247075154442</c:v>
                </c:pt>
                <c:pt idx="1753" formatCode="0.0000">
                  <c:v>180.91395769026227</c:v>
                </c:pt>
                <c:pt idx="1754" formatCode="0.0000">
                  <c:v>180.91545092786217</c:v>
                </c:pt>
                <c:pt idx="1755" formatCode="0.0000">
                  <c:v>180.91859006011936</c:v>
                </c:pt>
                <c:pt idx="1756" formatCode="0.0000">
                  <c:v>180.92325111925325</c:v>
                </c:pt>
                <c:pt idx="1757" formatCode="0.0000">
                  <c:v>180.92491737067331</c:v>
                </c:pt>
                <c:pt idx="1758" formatCode="0.0000">
                  <c:v>180.92644862116919</c:v>
                </c:pt>
                <c:pt idx="1759" formatCode="0.0000">
                  <c:v>180.92796773768754</c:v>
                </c:pt>
                <c:pt idx="1760" formatCode="0.0000">
                  <c:v>180.92955196503536</c:v>
                </c:pt>
                <c:pt idx="1761" formatCode="0.0000">
                  <c:v>180.93426394569497</c:v>
                </c:pt>
                <c:pt idx="1762" formatCode="0.0000">
                  <c:v>180.93582692792168</c:v>
                </c:pt>
                <c:pt idx="1763" formatCode="0.0000">
                  <c:v>180.93739008933997</c:v>
                </c:pt>
                <c:pt idx="1764" formatCode="0.0000">
                  <c:v>180.93890421371418</c:v>
                </c:pt>
                <c:pt idx="1765" formatCode="0.0000">
                  <c:v>180.94042089707619</c:v>
                </c:pt>
                <c:pt idx="1766" formatCode="0.0000">
                  <c:v>180.94492859763093</c:v>
                </c:pt>
                <c:pt idx="1767" formatCode="0.0000">
                  <c:v>180.94645582755655</c:v>
                </c:pt>
                <c:pt idx="1768" formatCode="0.0000">
                  <c:v>180.94796476980824</c:v>
                </c:pt>
                <c:pt idx="1769" formatCode="0.0000">
                  <c:v>180.94947386900807</c:v>
                </c:pt>
                <c:pt idx="1770" formatCode="0.0000">
                  <c:v>180.95103539961195</c:v>
                </c:pt>
                <c:pt idx="1771" formatCode="0.0000">
                  <c:v>180.9555938950158</c:v>
                </c:pt>
                <c:pt idx="1772" formatCode="0.0000">
                  <c:v>180.95712843052391</c:v>
                </c:pt>
                <c:pt idx="1773" formatCode="0.0000">
                  <c:v>180.95866927983536</c:v>
                </c:pt>
                <c:pt idx="1774" formatCode="0.0000">
                  <c:v>180.96016719367481</c:v>
                </c:pt>
                <c:pt idx="1775" formatCode="0.0000">
                  <c:v>180.96168703772054</c:v>
                </c:pt>
                <c:pt idx="1776" formatCode="0.0000">
                  <c:v>180.96620057734003</c:v>
                </c:pt>
                <c:pt idx="1777" formatCode="0.0000">
                  <c:v>180.96772392807651</c:v>
                </c:pt>
                <c:pt idx="1778" formatCode="0.0000">
                  <c:v>180.96924743743372</c:v>
                </c:pt>
                <c:pt idx="1779" formatCode="0.0000">
                  <c:v>180.97078959396939</c:v>
                </c:pt>
                <c:pt idx="1780" formatCode="0.0000">
                  <c:v>180.97242366516988</c:v>
                </c:pt>
                <c:pt idx="1781" formatCode="0.0000">
                  <c:v>180.97695612394503</c:v>
                </c:pt>
                <c:pt idx="1782" formatCode="0.0000">
                  <c:v>180.97846829510647</c:v>
                </c:pt>
                <c:pt idx="1783" formatCode="0.0000">
                  <c:v>180.97998062116218</c:v>
                </c:pt>
                <c:pt idx="1784" formatCode="0.0000">
                  <c:v>180.98150543722829</c:v>
                </c:pt>
                <c:pt idx="1785" formatCode="0.0000">
                  <c:v>180.98308047350295</c:v>
                </c:pt>
                <c:pt idx="1786" formatCode="0.0000">
                  <c:v>180.98771181249512</c:v>
                </c:pt>
                <c:pt idx="1787" formatCode="0.0000">
                  <c:v>180.98929295672951</c:v>
                </c:pt>
                <c:pt idx="1788" formatCode="0.0000">
                  <c:v>180.99091744575153</c:v>
                </c:pt>
                <c:pt idx="1789" formatCode="0.0000">
                  <c:v>179.98148299144395</c:v>
                </c:pt>
                <c:pt idx="1790" formatCode="0.0000">
                  <c:v>179.9830632028189</c:v>
                </c:pt>
                <c:pt idx="1791" formatCode="0.0000">
                  <c:v>179.98584665830299</c:v>
                </c:pt>
                <c:pt idx="1792" formatCode="0.0000">
                  <c:v>179.98843178958509</c:v>
                </c:pt>
                <c:pt idx="1793" formatCode="0.0000">
                  <c:v>179.99100728805902</c:v>
                </c:pt>
                <c:pt idx="1794" formatCode="0.0000">
                  <c:v>179.99358303070792</c:v>
                </c:pt>
                <c:pt idx="1795" formatCode="0.0000">
                  <c:v>179.99958494370713</c:v>
                </c:pt>
                <c:pt idx="1796" formatCode="0.0000">
                  <c:v>180.00390337813016</c:v>
                </c:pt>
                <c:pt idx="1797" formatCode="0.0000">
                  <c:v>180.00649027175083</c:v>
                </c:pt>
                <c:pt idx="1798" formatCode="0.0000">
                  <c:v>180.0090873203082</c:v>
                </c:pt>
                <c:pt idx="1799" formatCode="0.0000">
                  <c:v>180.01169451616664</c:v>
                </c:pt>
                <c:pt idx="1800" formatCode="0.0000">
                  <c:v>180.01782875982636</c:v>
                </c:pt>
                <c:pt idx="1801" formatCode="0.0000">
                  <c:v>180.02231129913676</c:v>
                </c:pt>
                <c:pt idx="1802" formatCode="0.0000">
                  <c:v>180.02495216825946</c:v>
                </c:pt>
                <c:pt idx="1803" formatCode="0.0000">
                  <c:v>180.02765240571836</c:v>
                </c:pt>
                <c:pt idx="1804" formatCode="0.0000">
                  <c:v>180.03038246706663</c:v>
                </c:pt>
                <c:pt idx="1805" formatCode="0.0000">
                  <c:v>180.03650069432788</c:v>
                </c:pt>
                <c:pt idx="1806" formatCode="0.0000">
                  <c:v>180.04078535249732</c:v>
                </c:pt>
                <c:pt idx="1807" formatCode="0.0000">
                  <c:v>180.04336892776291</c:v>
                </c:pt>
                <c:pt idx="1808" formatCode="0.0000">
                  <c:v>180.04595275928236</c:v>
                </c:pt>
                <c:pt idx="1809" formatCode="0.0000">
                  <c:v>180.04854670024406</c:v>
                </c:pt>
                <c:pt idx="1810" formatCode="0.0000">
                  <c:v>180.05464531958225</c:v>
                </c:pt>
                <c:pt idx="1811" formatCode="0.0000">
                  <c:v>180.05897914189626</c:v>
                </c:pt>
                <c:pt idx="1812" formatCode="0.0000">
                  <c:v>180.06339992747866</c:v>
                </c:pt>
                <c:pt idx="1813" formatCode="0.0000">
                  <c:v>180.06684992444002</c:v>
                </c:pt>
                <c:pt idx="1814" formatCode="0.0000">
                  <c:v>180.07290495216725</c:v>
                </c:pt>
                <c:pt idx="1815" formatCode="0.0000">
                  <c:v>180.07719519621745</c:v>
                </c:pt>
                <c:pt idx="1816" formatCode="0.0000">
                  <c:v>180.07977246713759</c:v>
                </c:pt>
                <c:pt idx="1817" formatCode="0.0000">
                  <c:v>180.08235985998218</c:v>
                </c:pt>
                <c:pt idx="1818" formatCode="0.0000">
                  <c:v>180.08494750541303</c:v>
                </c:pt>
                <c:pt idx="1819" formatCode="0.0000">
                  <c:v>180.09100684033163</c:v>
                </c:pt>
                <c:pt idx="1820" formatCode="0.0000">
                  <c:v>180.09529986220255</c:v>
                </c:pt>
                <c:pt idx="1821" formatCode="0.0000">
                  <c:v>180.09788877281991</c:v>
                </c:pt>
                <c:pt idx="1822" formatCode="0.0000">
                  <c:v>180.10051743863426</c:v>
                </c:pt>
                <c:pt idx="1823" formatCode="0.0000">
                  <c:v>180.10312660715954</c:v>
                </c:pt>
                <c:pt idx="1824" formatCode="0.0000">
                  <c:v>180.10928633642936</c:v>
                </c:pt>
                <c:pt idx="1825" formatCode="0.0000">
                  <c:v>180.11358215862018</c:v>
                </c:pt>
                <c:pt idx="1826" formatCode="0.0000">
                  <c:v>180.11617285503348</c:v>
                </c:pt>
                <c:pt idx="1827" formatCode="0.0000">
                  <c:v>180.1187638113413</c:v>
                </c:pt>
                <c:pt idx="1828" formatCode="0.0000">
                  <c:v>180.1213352556137</c:v>
                </c:pt>
                <c:pt idx="1829" formatCode="0.0000">
                  <c:v>180.12730713122849</c:v>
                </c:pt>
                <c:pt idx="1830" formatCode="0.0000">
                  <c:v>180.1315282421819</c:v>
                </c:pt>
                <c:pt idx="1831" formatCode="0.0000">
                  <c:v>180.134081158653</c:v>
                </c:pt>
                <c:pt idx="1832" formatCode="0.0000">
                  <c:v>180.13663428637545</c:v>
                </c:pt>
                <c:pt idx="1833" formatCode="0.0000">
                  <c:v>180.13916812240646</c:v>
                </c:pt>
                <c:pt idx="1834" formatCode="0.0000">
                  <c:v>180.14527242936481</c:v>
                </c:pt>
                <c:pt idx="1835" formatCode="0.0000">
                  <c:v>180.14999787653099</c:v>
                </c:pt>
                <c:pt idx="1836" formatCode="0.0000">
                  <c:v>180.15270615866586</c:v>
                </c:pt>
                <c:pt idx="1837" formatCode="0.0000">
                  <c:v>180.1554457632329</c:v>
                </c:pt>
                <c:pt idx="1838" formatCode="0.0000">
                  <c:v>180.15815457160193</c:v>
                </c:pt>
                <c:pt idx="1839" formatCode="0.0000">
                  <c:v>180.16426317965988</c:v>
                </c:pt>
                <c:pt idx="1840" formatCode="0.0000">
                  <c:v>180.16897456645827</c:v>
                </c:pt>
                <c:pt idx="1841" formatCode="0.0000">
                  <c:v>180.17170539345636</c:v>
                </c:pt>
                <c:pt idx="1842" formatCode="0.0000">
                  <c:v>180.1744779212915</c:v>
                </c:pt>
                <c:pt idx="1843" formatCode="0.0000">
                  <c:v>180.17727143694603</c:v>
                </c:pt>
                <c:pt idx="1844" formatCode="0.0000">
                  <c:v>180.18565018136601</c:v>
                </c:pt>
                <c:pt idx="1845" formatCode="0.0000">
                  <c:v>180.19046699709679</c:v>
                </c:pt>
                <c:pt idx="1846" formatCode="0.0000">
                  <c:v>180.19289712061385</c:v>
                </c:pt>
                <c:pt idx="1847" formatCode="0.0000">
                  <c:v>180.1955858114566</c:v>
                </c:pt>
                <c:pt idx="1848" formatCode="0.0000">
                  <c:v>180.20292978421577</c:v>
                </c:pt>
                <c:pt idx="1849" formatCode="0.0000">
                  <c:v>180.20785173988568</c:v>
                </c:pt>
                <c:pt idx="1850" formatCode="0.0000">
                  <c:v>180.21074024630579</c:v>
                </c:pt>
                <c:pt idx="1851" formatCode="0.0000">
                  <c:v>181.85445315020254</c:v>
                </c:pt>
                <c:pt idx="1852" formatCode="0.0000">
                  <c:v>181.85773366858541</c:v>
                </c:pt>
                <c:pt idx="1853" formatCode="0.0000">
                  <c:v>181.86754526218058</c:v>
                </c:pt>
                <c:pt idx="1854" formatCode="0.0000">
                  <c:v>181.87359027291348</c:v>
                </c:pt>
                <c:pt idx="1855" formatCode="0.0000">
                  <c:v>181.87675537879534</c:v>
                </c:pt>
                <c:pt idx="1856" formatCode="0.0000">
                  <c:v>181.87993251591985</c:v>
                </c:pt>
                <c:pt idx="1857" formatCode="0.0000">
                  <c:v>181.88747947766893</c:v>
                </c:pt>
                <c:pt idx="1858" formatCode="0.0000">
                  <c:v>181.89254934098582</c:v>
                </c:pt>
                <c:pt idx="1859" formatCode="0.0000">
                  <c:v>181.89569278872213</c:v>
                </c:pt>
                <c:pt idx="1860" formatCode="0.0000">
                  <c:v>181.89883702042212</c:v>
                </c:pt>
                <c:pt idx="1861" formatCode="0.0000">
                  <c:v>181.90197918126216</c:v>
                </c:pt>
                <c:pt idx="1862" formatCode="0.0000">
                  <c:v>181.90947229197712</c:v>
                </c:pt>
                <c:pt idx="1863" formatCode="0.0000">
                  <c:v>181.91470125147188</c:v>
                </c:pt>
                <c:pt idx="1864" formatCode="0.0000">
                  <c:v>181.91790360776793</c:v>
                </c:pt>
                <c:pt idx="1865" formatCode="0.0000">
                  <c:v>181.92116496548664</c:v>
                </c:pt>
                <c:pt idx="1866" formatCode="0.0000">
                  <c:v>181.92439142538061</c:v>
                </c:pt>
                <c:pt idx="1867" formatCode="0.0000">
                  <c:v>181.932179043969</c:v>
                </c:pt>
                <c:pt idx="1868" formatCode="0.0000">
                  <c:v>181.93755982758049</c:v>
                </c:pt>
                <c:pt idx="1869" formatCode="0.0000">
                  <c:v>181.94115562807744</c:v>
                </c:pt>
                <c:pt idx="1870" formatCode="0.0000">
                  <c:v>181.94449058006225</c:v>
                </c:pt>
                <c:pt idx="1871" formatCode="0.0000">
                  <c:v>181.94774273154124</c:v>
                </c:pt>
                <c:pt idx="1872" formatCode="0.0000">
                  <c:v>181.95529927553704</c:v>
                </c:pt>
                <c:pt idx="1873" formatCode="0.0000">
                  <c:v>181.96037345487653</c:v>
                </c:pt>
                <c:pt idx="1874" formatCode="0.0000">
                  <c:v>181.96359150709503</c:v>
                </c:pt>
                <c:pt idx="1875" formatCode="0.0000">
                  <c:v>181.96714254260286</c:v>
                </c:pt>
                <c:pt idx="1876" formatCode="0.0000">
                  <c:v>181.97098503208522</c:v>
                </c:pt>
                <c:pt idx="1877" formatCode="0.0000">
                  <c:v>181.97942189647557</c:v>
                </c:pt>
                <c:pt idx="1878" formatCode="0.0000">
                  <c:v>181.98459340645326</c:v>
                </c:pt>
                <c:pt idx="1879" formatCode="0.0000">
                  <c:v>181.98417156836331</c:v>
                </c:pt>
                <c:pt idx="1880" formatCode="0.0000">
                  <c:v>181.99147555526278</c:v>
                </c:pt>
                <c:pt idx="1881" formatCode="0.0000">
                  <c:v>182.00281465470653</c:v>
                </c:pt>
                <c:pt idx="1882" formatCode="0.0000">
                  <c:v>182.00850693942988</c:v>
                </c:pt>
                <c:pt idx="1883" formatCode="0.0000">
                  <c:v>182.0117565918342</c:v>
                </c:pt>
                <c:pt idx="1884" formatCode="0.0000">
                  <c:v>182.01501782270634</c:v>
                </c:pt>
                <c:pt idx="1885" formatCode="0.0000">
                  <c:v>182.0258739302835</c:v>
                </c:pt>
                <c:pt idx="1886" formatCode="0.0000">
                  <c:v>182.03153339117713</c:v>
                </c:pt>
                <c:pt idx="1887" formatCode="0.0000">
                  <c:v>182.0348865980734</c:v>
                </c:pt>
                <c:pt idx="1888" formatCode="0.0000">
                  <c:v>182.03820642226799</c:v>
                </c:pt>
                <c:pt idx="1889" formatCode="0.0000">
                  <c:v>182.04149285731154</c:v>
                </c:pt>
                <c:pt idx="1890" formatCode="0.0000">
                  <c:v>182.04969465231949</c:v>
                </c:pt>
                <c:pt idx="1891" formatCode="0.0000">
                  <c:v>182.05445798317211</c:v>
                </c:pt>
                <c:pt idx="1892" formatCode="0.0000">
                  <c:v>182.05767860464542</c:v>
                </c:pt>
                <c:pt idx="1893" formatCode="0.0000">
                  <c:v>182.06089955396331</c:v>
                </c:pt>
                <c:pt idx="1894" formatCode="0.0000">
                  <c:v>182.06410957763742</c:v>
                </c:pt>
                <c:pt idx="1895" formatCode="0.0000">
                  <c:v>182.07220138798124</c:v>
                </c:pt>
                <c:pt idx="1896" formatCode="0.0000">
                  <c:v>182.07696798509755</c:v>
                </c:pt>
                <c:pt idx="1897" formatCode="0.0000">
                  <c:v>182.08021340961758</c:v>
                </c:pt>
                <c:pt idx="1898" formatCode="0.0000">
                  <c:v>182.08353797886267</c:v>
                </c:pt>
                <c:pt idx="1899" formatCode="0.0000">
                  <c:v>182.08681785514844</c:v>
                </c:pt>
                <c:pt idx="1900" formatCode="0.0000">
                  <c:v>182.09497362541342</c:v>
                </c:pt>
                <c:pt idx="1901" formatCode="0.0000">
                  <c:v>182.09975954735032</c:v>
                </c:pt>
                <c:pt idx="1902" formatCode="0.0000">
                  <c:v>182.10302983961307</c:v>
                </c:pt>
                <c:pt idx="1903" formatCode="0.0000">
                  <c:v>182.10632299674526</c:v>
                </c:pt>
                <c:pt idx="1904" formatCode="0.0000">
                  <c:v>182.1095714299226</c:v>
                </c:pt>
                <c:pt idx="1905" formatCode="0.0000">
                  <c:v>182.12057443343929</c:v>
                </c:pt>
                <c:pt idx="1906" formatCode="0.0000">
                  <c:v>182.12621311819095</c:v>
                </c:pt>
                <c:pt idx="1907" formatCode="0.0000">
                  <c:v>182.12948612915068</c:v>
                </c:pt>
                <c:pt idx="1908" formatCode="0.0000">
                  <c:v>182.13274819825153</c:v>
                </c:pt>
                <c:pt idx="1909" formatCode="0.0000">
                  <c:v>182.14094509353708</c:v>
                </c:pt>
                <c:pt idx="1910" formatCode="0.0000">
                  <c:v>182.14720615586444</c:v>
                </c:pt>
                <c:pt idx="1911" formatCode="0.0000">
                  <c:v>182.15027549653985</c:v>
                </c:pt>
                <c:pt idx="1912" formatCode="0.0000">
                  <c:v>182.15382497673698</c:v>
                </c:pt>
                <c:pt idx="1913" formatCode="0.0000">
                  <c:v>182.1573992355743</c:v>
                </c:pt>
                <c:pt idx="1914" formatCode="0.0000">
                  <c:v>182.1665980551071</c:v>
                </c:pt>
                <c:pt idx="1915" formatCode="0.0000">
                  <c:v>182.17169882319513</c:v>
                </c:pt>
                <c:pt idx="1916" formatCode="0.0000">
                  <c:v>182.17526025929391</c:v>
                </c:pt>
                <c:pt idx="1917" formatCode="0.0000">
                  <c:v>182.17883430809056</c:v>
                </c:pt>
                <c:pt idx="1918" formatCode="0.0000">
                  <c:v>182.18308268305339</c:v>
                </c:pt>
                <c:pt idx="1919" formatCode="0.0000">
                  <c:v>182.19404633335088</c:v>
                </c:pt>
                <c:pt idx="1920" formatCode="0.0000">
                  <c:v>182.20011352038603</c:v>
                </c:pt>
                <c:pt idx="1921" formatCode="0.0000">
                  <c:v>182.20433985180318</c:v>
                </c:pt>
                <c:pt idx="1922" formatCode="0.0000">
                  <c:v>182.20854278589619</c:v>
                </c:pt>
                <c:pt idx="1923" formatCode="0.0000">
                  <c:v>182.21274330795734</c:v>
                </c:pt>
                <c:pt idx="1924" formatCode="0.0000">
                  <c:v>182.22374684209262</c:v>
                </c:pt>
                <c:pt idx="1925" formatCode="0.0000">
                  <c:v>182.22996330629229</c:v>
                </c:pt>
                <c:pt idx="1926" formatCode="0.0000">
                  <c:v>182.23423987759813</c:v>
                </c:pt>
                <c:pt idx="1927" formatCode="0.0000">
                  <c:v>182.23855373896859</c:v>
                </c:pt>
                <c:pt idx="1928" formatCode="0.0000">
                  <c:v>182.24279451543342</c:v>
                </c:pt>
                <c:pt idx="1929" formatCode="0.0000">
                  <c:v>182.25371081367626</c:v>
                </c:pt>
                <c:pt idx="1930" formatCode="0.0000">
                  <c:v>182.25976030278687</c:v>
                </c:pt>
                <c:pt idx="1931" formatCode="0.0000">
                  <c:v>182.26401222236939</c:v>
                </c:pt>
                <c:pt idx="1932" formatCode="0.0000">
                  <c:v>182.26826462810857</c:v>
                </c:pt>
                <c:pt idx="1933" formatCode="0.0000">
                  <c:v>182.27252997129582</c:v>
                </c:pt>
                <c:pt idx="1934" formatCode="0.0000">
                  <c:v>182.28350794779186</c:v>
                </c:pt>
                <c:pt idx="1935" formatCode="0.0000">
                  <c:v>182.28956217555202</c:v>
                </c:pt>
                <c:pt idx="1936" formatCode="0.0000">
                  <c:v>182.29381751892396</c:v>
                </c:pt>
                <c:pt idx="1937" formatCode="0.0000">
                  <c:v>182.29809825771338</c:v>
                </c:pt>
                <c:pt idx="1938" formatCode="0.0000">
                  <c:v>182.3023013965435</c:v>
                </c:pt>
                <c:pt idx="1939" formatCode="0.0000">
                  <c:v>185.42218559343777</c:v>
                </c:pt>
                <c:pt idx="1940" formatCode="0.0000">
                  <c:v>185.42842074582009</c:v>
                </c:pt>
                <c:pt idx="1941" formatCode="0.0000">
                  <c:v>185.43939563077291</c:v>
                </c:pt>
                <c:pt idx="1942" formatCode="0.0000">
                  <c:v>185.44653522629901</c:v>
                </c:pt>
                <c:pt idx="1943" formatCode="0.0000">
                  <c:v>185.44952374967485</c:v>
                </c:pt>
                <c:pt idx="1944" formatCode="0.0000">
                  <c:v>185.45252099166154</c:v>
                </c:pt>
                <c:pt idx="1945" formatCode="0.0000">
                  <c:v>185.45556054998289</c:v>
                </c:pt>
                <c:pt idx="1946" formatCode="0.0000">
                  <c:v>185.46247080202895</c:v>
                </c:pt>
                <c:pt idx="1947" formatCode="0.0000">
                  <c:v>185.46751957730524</c:v>
                </c:pt>
                <c:pt idx="1948" formatCode="0.0000">
                  <c:v>185.47047679831692</c:v>
                </c:pt>
                <c:pt idx="1949" formatCode="0.0000">
                  <c:v>185.47336713157267</c:v>
                </c:pt>
                <c:pt idx="1950" formatCode="0.0000">
                  <c:v>185.47626064591293</c:v>
                </c:pt>
                <c:pt idx="1951" formatCode="0.0000">
                  <c:v>185.48299878616598</c:v>
                </c:pt>
                <c:pt idx="1952" formatCode="0.0000">
                  <c:v>185.48805129531237</c:v>
                </c:pt>
                <c:pt idx="1953" formatCode="0.0000">
                  <c:v>185.49105278397059</c:v>
                </c:pt>
                <c:pt idx="1954" formatCode="0.0000">
                  <c:v>185.49403778341699</c:v>
                </c:pt>
                <c:pt idx="1955" formatCode="0.0000">
                  <c:v>185.49701470155375</c:v>
                </c:pt>
                <c:pt idx="1956" formatCode="0.0000">
                  <c:v>185.50387643501671</c:v>
                </c:pt>
                <c:pt idx="1957" formatCode="0.0000">
                  <c:v>185.50890491856075</c:v>
                </c:pt>
                <c:pt idx="1958" formatCode="0.0000">
                  <c:v>185.51188346181365</c:v>
                </c:pt>
                <c:pt idx="1959" formatCode="0.0000">
                  <c:v>185.51487915442758</c:v>
                </c:pt>
                <c:pt idx="1960" formatCode="0.0000">
                  <c:v>185.51468615787513</c:v>
                </c:pt>
                <c:pt idx="1961" formatCode="0.0000">
                  <c:v>185.5246749063482</c:v>
                </c:pt>
                <c:pt idx="1962" formatCode="0.0000">
                  <c:v>185.52973497882533</c:v>
                </c:pt>
                <c:pt idx="1963" formatCode="0.0000">
                  <c:v>185.53278314708012</c:v>
                </c:pt>
                <c:pt idx="1964" formatCode="0.0000">
                  <c:v>185.53589900401789</c:v>
                </c:pt>
                <c:pt idx="1965" formatCode="0.0000">
                  <c:v>185.53898995811863</c:v>
                </c:pt>
                <c:pt idx="1966" formatCode="0.0000">
                  <c:v>185.54635638668663</c:v>
                </c:pt>
                <c:pt idx="1967" formatCode="0.0000">
                  <c:v>185.55155966460151</c:v>
                </c:pt>
                <c:pt idx="1968" formatCode="0.0000">
                  <c:v>185.55467765939215</c:v>
                </c:pt>
                <c:pt idx="1969" formatCode="0.0000">
                  <c:v>185.55776229937848</c:v>
                </c:pt>
                <c:pt idx="1970" formatCode="0.0000">
                  <c:v>185.56079673241368</c:v>
                </c:pt>
                <c:pt idx="1971" formatCode="0.0000">
                  <c:v>185.56773406453527</c:v>
                </c:pt>
                <c:pt idx="1972" formatCode="0.0000">
                  <c:v>185.57274617643273</c:v>
                </c:pt>
                <c:pt idx="1973" formatCode="0.0000">
                  <c:v>185.57579069914684</c:v>
                </c:pt>
                <c:pt idx="1974" formatCode="0.0000">
                  <c:v>185.57885242542702</c:v>
                </c:pt>
                <c:pt idx="1975" formatCode="0.0000">
                  <c:v>185.58192292176787</c:v>
                </c:pt>
                <c:pt idx="1976" formatCode="0.0000">
                  <c:v>185.58906358523976</c:v>
                </c:pt>
                <c:pt idx="1977" formatCode="0.0000">
                  <c:v>185.59426085445236</c:v>
                </c:pt>
                <c:pt idx="1978" formatCode="0.0000">
                  <c:v>185.59734151650218</c:v>
                </c:pt>
                <c:pt idx="1979" formatCode="0.0000">
                  <c:v>185.60038032783856</c:v>
                </c:pt>
                <c:pt idx="1980" formatCode="0.0000">
                  <c:v>185.60334549087713</c:v>
                </c:pt>
                <c:pt idx="1981" formatCode="0.0000">
                  <c:v>185.61007766499486</c:v>
                </c:pt>
                <c:pt idx="1982" formatCode="0.0000">
                  <c:v>185.61505464244618</c:v>
                </c:pt>
                <c:pt idx="1983" formatCode="0.0000">
                  <c:v>185.61791446234156</c:v>
                </c:pt>
                <c:pt idx="1984" formatCode="0.0000">
                  <c:v>185.62076766533582</c:v>
                </c:pt>
                <c:pt idx="1985" formatCode="0.0000">
                  <c:v>185.62365374495997</c:v>
                </c:pt>
                <c:pt idx="1986" formatCode="0.0000">
                  <c:v>185.63058883435249</c:v>
                </c:pt>
                <c:pt idx="1987" formatCode="0.0000">
                  <c:v>185.6363311915587</c:v>
                </c:pt>
                <c:pt idx="1988" formatCode="0.0000">
                  <c:v>185.63963060632767</c:v>
                </c:pt>
                <c:pt idx="1989" formatCode="0.0000">
                  <c:v>185.64280845361878</c:v>
                </c:pt>
                <c:pt idx="1990" formatCode="0.0000">
                  <c:v>185.18914918730306</c:v>
                </c:pt>
                <c:pt idx="1991" formatCode="0.0000">
                  <c:v>185.19304107972218</c:v>
                </c:pt>
                <c:pt idx="1992" formatCode="0.0000">
                  <c:v>185.19737485472817</c:v>
                </c:pt>
                <c:pt idx="1993" formatCode="0.0000">
                  <c:v>185.19876366598186</c:v>
                </c:pt>
                <c:pt idx="1994" formatCode="0.0000">
                  <c:v>185.20103513748637</c:v>
                </c:pt>
                <c:pt idx="1995" formatCode="0.0000">
                  <c:v>185.20329895491867</c:v>
                </c:pt>
                <c:pt idx="1996" formatCode="0.0000">
                  <c:v>185.20794375694047</c:v>
                </c:pt>
                <c:pt idx="1997" formatCode="0.0000">
                  <c:v>185.2125945891184</c:v>
                </c:pt>
                <c:pt idx="1998" formatCode="0.0000">
                  <c:v>185.21636423132978</c:v>
                </c:pt>
                <c:pt idx="1999" formatCode="0.0000">
                  <c:v>185.21870437118258</c:v>
                </c:pt>
                <c:pt idx="2000" formatCode="0.0000">
                  <c:v>185.22097997465571</c:v>
                </c:pt>
                <c:pt idx="2001" formatCode="0.0000">
                  <c:v>185.22543470391187</c:v>
                </c:pt>
                <c:pt idx="2002" formatCode="0.0000">
                  <c:v>185.22998251201881</c:v>
                </c:pt>
                <c:pt idx="2003" formatCode="0.0000">
                  <c:v>185.23225066648169</c:v>
                </c:pt>
                <c:pt idx="2004" formatCode="0.0000">
                  <c:v>185.23452846765412</c:v>
                </c:pt>
                <c:pt idx="2005" formatCode="0.0000">
                  <c:v>185.2368066366133</c:v>
                </c:pt>
                <c:pt idx="2006" formatCode="0.0000">
                  <c:v>185.24146346064578</c:v>
                </c:pt>
                <c:pt idx="2007" formatCode="0.0000">
                  <c:v>185.2460922161618</c:v>
                </c:pt>
                <c:pt idx="2008" formatCode="0.0000">
                  <c:v>185.24839081504601</c:v>
                </c:pt>
                <c:pt idx="2009" formatCode="0.0000">
                  <c:v>185.25068978610108</c:v>
                </c:pt>
                <c:pt idx="2010" formatCode="0.0000">
                  <c:v>185.25312845301488</c:v>
                </c:pt>
                <c:pt idx="2011" formatCode="0.0000">
                  <c:v>185.25875114002173</c:v>
                </c:pt>
                <c:pt idx="2012" formatCode="0.0000">
                  <c:v>185.26404439329218</c:v>
                </c:pt>
                <c:pt idx="2013" formatCode="0.0000">
                  <c:v>185.26676399334531</c:v>
                </c:pt>
                <c:pt idx="2014" formatCode="0.0000">
                  <c:v>185.26948406273354</c:v>
                </c:pt>
                <c:pt idx="2015" formatCode="0.0000">
                  <c:v>185.27220459088124</c:v>
                </c:pt>
                <c:pt idx="2016" formatCode="0.0000">
                  <c:v>185.27781316627861</c:v>
                </c:pt>
                <c:pt idx="2017" formatCode="0.0000">
                  <c:v>185.28312718256495</c:v>
                </c:pt>
                <c:pt idx="2018" formatCode="0.0000">
                  <c:v>185.28585935069887</c:v>
                </c:pt>
                <c:pt idx="2019" formatCode="0.0000">
                  <c:v>185.2885919871708</c:v>
                </c:pt>
                <c:pt idx="2020" formatCode="0.0000">
                  <c:v>185.29132509377922</c:v>
                </c:pt>
                <c:pt idx="2021" formatCode="0.0000">
                  <c:v>185.29694137585955</c:v>
                </c:pt>
                <c:pt idx="2022" formatCode="0.0000">
                  <c:v>185.30226080864566</c:v>
                </c:pt>
                <c:pt idx="2023" formatCode="0.0000">
                  <c:v>185.3049962627847</c:v>
                </c:pt>
                <c:pt idx="2024" formatCode="0.0000">
                  <c:v>185.3077321860853</c:v>
                </c:pt>
                <c:pt idx="2025" formatCode="0.0000">
                  <c:v>185.31046857796699</c:v>
                </c:pt>
                <c:pt idx="2026" formatCode="0.0000">
                  <c:v>185.31609256184939</c:v>
                </c:pt>
                <c:pt idx="2027" formatCode="0.0000">
                  <c:v>185.32141743048751</c:v>
                </c:pt>
                <c:pt idx="2028" formatCode="0.0000">
                  <c:v>185.32415616539282</c:v>
                </c:pt>
                <c:pt idx="2029" formatCode="0.0000">
                  <c:v>185.32690469490706</c:v>
                </c:pt>
                <c:pt idx="2030" formatCode="0.0000">
                  <c:v>185.32967232632433</c:v>
                </c:pt>
                <c:pt idx="2031" formatCode="0.0000">
                  <c:v>185.33554474634775</c:v>
                </c:pt>
                <c:pt idx="2032" formatCode="0.0000">
                  <c:v>185.34099828430723</c:v>
                </c:pt>
                <c:pt idx="2033" formatCode="0.0000">
                  <c:v>185.3437869794744</c:v>
                </c:pt>
                <c:pt idx="2034" formatCode="0.0000">
                  <c:v>185.34529055950642</c:v>
                </c:pt>
                <c:pt idx="2035" formatCode="0.0000">
                  <c:v>185.34822200636486</c:v>
                </c:pt>
                <c:pt idx="2036" formatCode="0.0000">
                  <c:v>185.35494008899983</c:v>
                </c:pt>
                <c:pt idx="2037" formatCode="0.0000">
                  <c:v>185.3605702617586</c:v>
                </c:pt>
                <c:pt idx="2038" formatCode="0.0000">
                  <c:v>185.3636760571971</c:v>
                </c:pt>
                <c:pt idx="2039" formatCode="0.0000">
                  <c:v>185.36673490106176</c:v>
                </c:pt>
                <c:pt idx="2040" formatCode="0.0000">
                  <c:v>193.98790884836458</c:v>
                </c:pt>
                <c:pt idx="2041" formatCode="0.0000">
                  <c:v>193.99093386121984</c:v>
                </c:pt>
                <c:pt idx="2042" formatCode="0.0000">
                  <c:v>193.99471188847716</c:v>
                </c:pt>
                <c:pt idx="2043" formatCode="0.0000">
                  <c:v>193.99641615779328</c:v>
                </c:pt>
                <c:pt idx="2044" formatCode="0.0000">
                  <c:v>193.99810573164726</c:v>
                </c:pt>
                <c:pt idx="2045" formatCode="0.0000">
                  <c:v>193.99977936660747</c:v>
                </c:pt>
                <c:pt idx="2046" formatCode="0.0000">
                  <c:v>194.00279294512018</c:v>
                </c:pt>
                <c:pt idx="2047" formatCode="0.0000">
                  <c:v>194.00653829459301</c:v>
                </c:pt>
                <c:pt idx="2048" formatCode="0.0000">
                  <c:v>194.00822261991038</c:v>
                </c:pt>
                <c:pt idx="2049" formatCode="0.0000">
                  <c:v>194.00992997034717</c:v>
                </c:pt>
                <c:pt idx="2050" formatCode="0.0000">
                  <c:v>194.0116138380443</c:v>
                </c:pt>
                <c:pt idx="2051" formatCode="0.0000">
                  <c:v>194.01463375533049</c:v>
                </c:pt>
                <c:pt idx="2052" formatCode="0.0000">
                  <c:v>194.01838349549112</c:v>
                </c:pt>
                <c:pt idx="2053" formatCode="0.0000">
                  <c:v>194.02008560990222</c:v>
                </c:pt>
                <c:pt idx="2054" formatCode="0.0000">
                  <c:v>194.0218107691087</c:v>
                </c:pt>
                <c:pt idx="2055" formatCode="0.0000">
                  <c:v>194.02351998918695</c:v>
                </c:pt>
                <c:pt idx="2056" formatCode="0.0000">
                  <c:v>194.02661757873534</c:v>
                </c:pt>
                <c:pt idx="2057" formatCode="0.0000">
                  <c:v>194.03042131034164</c:v>
                </c:pt>
                <c:pt idx="2058" formatCode="0.0000">
                  <c:v>194.03215637648148</c:v>
                </c:pt>
                <c:pt idx="2059" formatCode="0.0000">
                  <c:v>194.03388427463986</c:v>
                </c:pt>
                <c:pt idx="2060" formatCode="0.0000">
                  <c:v>194.03561413079257</c:v>
                </c:pt>
                <c:pt idx="2061" formatCode="0.0000">
                  <c:v>194.03868566169126</c:v>
                </c:pt>
                <c:pt idx="2062" formatCode="0.0000">
                  <c:v>194.0423998295939</c:v>
                </c:pt>
                <c:pt idx="2063" formatCode="0.0000">
                  <c:v>194.50831339673934</c:v>
                </c:pt>
                <c:pt idx="2064" formatCode="0.0000">
                  <c:v>194.51000011165581</c:v>
                </c:pt>
                <c:pt idx="2065" formatCode="0.0000">
                  <c:v>194.51391462034579</c:v>
                </c:pt>
                <c:pt idx="2066" formatCode="0.0000">
                  <c:v>194.5186545532755</c:v>
                </c:pt>
                <c:pt idx="2067" formatCode="0.0000">
                  <c:v>194.52032677888107</c:v>
                </c:pt>
                <c:pt idx="2068" formatCode="0.0000">
                  <c:v>194.52199187808165</c:v>
                </c:pt>
                <c:pt idx="2069" formatCode="0.0000">
                  <c:v>194.52363350870246</c:v>
                </c:pt>
                <c:pt idx="2070" formatCode="0.0000">
                  <c:v>194.52658248463641</c:v>
                </c:pt>
                <c:pt idx="2071" formatCode="0.0000">
                  <c:v>194.53022888316161</c:v>
                </c:pt>
                <c:pt idx="2072" formatCode="0.0000">
                  <c:v>194.53188120980769</c:v>
                </c:pt>
                <c:pt idx="2073" formatCode="0.0000">
                  <c:v>194.5335339126531</c:v>
                </c:pt>
                <c:pt idx="2074" formatCode="0.0000">
                  <c:v>194.53520374894353</c:v>
                </c:pt>
                <c:pt idx="2075" formatCode="0.0000">
                  <c:v>194.54096162727299</c:v>
                </c:pt>
                <c:pt idx="2076" formatCode="0.0000">
                  <c:v>194.5456629658444</c:v>
                </c:pt>
                <c:pt idx="2077" formatCode="0.0000">
                  <c:v>194.54820823207092</c:v>
                </c:pt>
                <c:pt idx="2078" formatCode="0.0000">
                  <c:v>194.55074460655305</c:v>
                </c:pt>
                <c:pt idx="2079" formatCode="0.0000">
                  <c:v>194.55325418266185</c:v>
                </c:pt>
                <c:pt idx="2080" formatCode="0.0000">
                  <c:v>194.55873509652645</c:v>
                </c:pt>
                <c:pt idx="2081" formatCode="0.0000">
                  <c:v>194.56341468454184</c:v>
                </c:pt>
                <c:pt idx="2082" formatCode="0.0000">
                  <c:v>194.56596415827235</c:v>
                </c:pt>
                <c:pt idx="2083" formatCode="0.0000">
                  <c:v>194.56851423212242</c:v>
                </c:pt>
                <c:pt idx="2084" formatCode="0.0000">
                  <c:v>194.57104699874498</c:v>
                </c:pt>
                <c:pt idx="2085" formatCode="0.0000">
                  <c:v>194.57653853879185</c:v>
                </c:pt>
                <c:pt idx="2086" formatCode="0.0000">
                  <c:v>194.58118232374304</c:v>
                </c:pt>
                <c:pt idx="2087" formatCode="0.0000">
                  <c:v>194.58375449610355</c:v>
                </c:pt>
                <c:pt idx="2088" formatCode="0.0000">
                  <c:v>194.58629927759742</c:v>
                </c:pt>
                <c:pt idx="2089" formatCode="0.0000">
                  <c:v>194.58882673057241</c:v>
                </c:pt>
                <c:pt idx="2090" formatCode="0.0000">
                  <c:v>194.59432889541731</c:v>
                </c:pt>
                <c:pt idx="2091" formatCode="0.0000">
                  <c:v>194.59900685495569</c:v>
                </c:pt>
                <c:pt idx="2092" formatCode="0.0000">
                  <c:v>194.60155523709298</c:v>
                </c:pt>
                <c:pt idx="2093" formatCode="0.0000">
                  <c:v>194.60409470190646</c:v>
                </c:pt>
                <c:pt idx="2094" formatCode="0.0000">
                  <c:v>194.60663587503774</c:v>
                </c:pt>
                <c:pt idx="2095" formatCode="0.0000">
                  <c:v>194.61214866978486</c:v>
                </c:pt>
                <c:pt idx="2096" formatCode="0.0000">
                  <c:v>194.6169267741513</c:v>
                </c:pt>
                <c:pt idx="2097" formatCode="0.0000">
                  <c:v>194.62094572510361</c:v>
                </c:pt>
                <c:pt idx="2098" formatCode="0.0000">
                  <c:v>194.62456478505237</c:v>
                </c:pt>
                <c:pt idx="2099" formatCode="0.0000">
                  <c:v>194.81272604961032</c:v>
                </c:pt>
                <c:pt idx="2100" formatCode="0.0000">
                  <c:v>194.63464582940455</c:v>
                </c:pt>
                <c:pt idx="2101" formatCode="0.0000">
                  <c:v>194.63730048621051</c:v>
                </c:pt>
                <c:pt idx="2102" formatCode="0.0000">
                  <c:v>194.63992155132038</c:v>
                </c:pt>
                <c:pt idx="2103" formatCode="0.0000">
                  <c:v>194.64241137982134</c:v>
                </c:pt>
                <c:pt idx="2104" formatCode="0.0000">
                  <c:v>194.64790244873149</c:v>
                </c:pt>
                <c:pt idx="2105" formatCode="0.0000">
                  <c:v>194.65254481947875</c:v>
                </c:pt>
                <c:pt idx="2106" formatCode="0.0000">
                  <c:v>194.65500376370301</c:v>
                </c:pt>
                <c:pt idx="2107" formatCode="0.0000">
                  <c:v>194.65826781485109</c:v>
                </c:pt>
                <c:pt idx="2108" formatCode="0.0000">
                  <c:v>194.67376465149758</c:v>
                </c:pt>
                <c:pt idx="2109" formatCode="0.0000">
                  <c:v>194.68093481167216</c:v>
                </c:pt>
                <c:pt idx="2110" formatCode="0.0000">
                  <c:v>194.68468468260934</c:v>
                </c:pt>
                <c:pt idx="2111" formatCode="0.0000">
                  <c:v>200.2863238547543</c:v>
                </c:pt>
                <c:pt idx="2112" formatCode="0.0000">
                  <c:v>200.2942110435697</c:v>
                </c:pt>
                <c:pt idx="2113" formatCode="0.0000">
                  <c:v>200.29835932661504</c:v>
                </c:pt>
                <c:pt idx="2114" formatCode="0.0000">
                  <c:v>200.30138664760821</c:v>
                </c:pt>
                <c:pt idx="2115" formatCode="0.0000">
                  <c:v>200.30444306009488</c:v>
                </c:pt>
                <c:pt idx="2116" formatCode="0.0000">
                  <c:v>200.30747178104664</c:v>
                </c:pt>
                <c:pt idx="2117" formatCode="0.0000">
                  <c:v>200.31535074478333</c:v>
                </c:pt>
                <c:pt idx="2118" formatCode="0.0000">
                  <c:v>200.31947769962639</c:v>
                </c:pt>
                <c:pt idx="2119" formatCode="0.0000">
                  <c:v>200.32247213566251</c:v>
                </c:pt>
                <c:pt idx="2120" formatCode="0.0000">
                  <c:v>200.32546729098843</c:v>
                </c:pt>
                <c:pt idx="2121" formatCode="0.0000">
                  <c:v>200.32835954443112</c:v>
                </c:pt>
                <c:pt idx="2122" formatCode="0.0000">
                  <c:v>200.33955727830471</c:v>
                </c:pt>
                <c:pt idx="2123" formatCode="0.0000">
                  <c:v>200.34447088599231</c:v>
                </c:pt>
                <c:pt idx="2124" formatCode="0.0000">
                  <c:v>200.34786100952809</c:v>
                </c:pt>
                <c:pt idx="2125" formatCode="0.0000">
                  <c:v>200.351584129245</c:v>
                </c:pt>
                <c:pt idx="2126" formatCode="0.0000">
                  <c:v>200.36225794288373</c:v>
                </c:pt>
                <c:pt idx="2127" formatCode="0.0000">
                  <c:v>200.36722412782262</c:v>
                </c:pt>
                <c:pt idx="2128" formatCode="0.0000">
                  <c:v>202.24371740469002</c:v>
                </c:pt>
                <c:pt idx="2129" formatCode="0.0000">
                  <c:v>200.37529293400831</c:v>
                </c:pt>
                <c:pt idx="2130" formatCode="0.0000">
                  <c:v>200.37931888123651</c:v>
                </c:pt>
                <c:pt idx="2131" formatCode="0.0000">
                  <c:v>200.39004008732343</c:v>
                </c:pt>
                <c:pt idx="2132" formatCode="0.0000">
                  <c:v>200.39516394716222</c:v>
                </c:pt>
                <c:pt idx="2133" formatCode="0.0000">
                  <c:v>200.39916010666801</c:v>
                </c:pt>
                <c:pt idx="2134" formatCode="0.0000">
                  <c:v>200.40314696724386</c:v>
                </c:pt>
                <c:pt idx="2135" formatCode="0.0000">
                  <c:v>200.40712455004586</c:v>
                </c:pt>
                <c:pt idx="2136" formatCode="0.0000">
                  <c:v>200.41783551550324</c:v>
                </c:pt>
                <c:pt idx="2137" formatCode="0.0000">
                  <c:v>200.4229428459999</c:v>
                </c:pt>
                <c:pt idx="2138" formatCode="0.0000">
                  <c:v>200.42693535257828</c:v>
                </c:pt>
                <c:pt idx="2139" formatCode="0.0000">
                  <c:v>200.43091851221374</c:v>
                </c:pt>
                <c:pt idx="2140" formatCode="0.0000">
                  <c:v>200.43489225608678</c:v>
                </c:pt>
                <c:pt idx="2141" formatCode="0.0000">
                  <c:v>200.44567957159524</c:v>
                </c:pt>
                <c:pt idx="2142" formatCode="0.0000">
                  <c:v>200.45079481905131</c:v>
                </c:pt>
                <c:pt idx="2143" formatCode="0.0000">
                  <c:v>200.45471173458833</c:v>
                </c:pt>
                <c:pt idx="2144" formatCode="0.0000">
                  <c:v>200.45862907687439</c:v>
                </c:pt>
                <c:pt idx="2145" formatCode="0.0000">
                  <c:v>200.462986253797</c:v>
                </c:pt>
                <c:pt idx="2146" formatCode="0.0000">
                  <c:v>200.47424465522954</c:v>
                </c:pt>
                <c:pt idx="2147" formatCode="0.0000">
                  <c:v>200.48061208333593</c:v>
                </c:pt>
                <c:pt idx="2148" formatCode="0.0000">
                  <c:v>200.48496375693924</c:v>
                </c:pt>
                <c:pt idx="2149" formatCode="0.0000">
                  <c:v>200.48932711162939</c:v>
                </c:pt>
                <c:pt idx="2150" formatCode="0.0000">
                  <c:v>200.49369189557012</c:v>
                </c:pt>
                <c:pt idx="2151" formatCode="0.0000">
                  <c:v>200.5048520283907</c:v>
                </c:pt>
                <c:pt idx="2152" formatCode="0.0000">
                  <c:v>200.51118602795191</c:v>
                </c:pt>
                <c:pt idx="2153" formatCode="0.0000">
                  <c:v>200.51556595885199</c:v>
                </c:pt>
                <c:pt idx="2154" formatCode="0.0000">
                  <c:v>200.51996939779221</c:v>
                </c:pt>
                <c:pt idx="2155" formatCode="0.0000">
                  <c:v>200.52435160411463</c:v>
                </c:pt>
                <c:pt idx="2156" formatCode="0.0000">
                  <c:v>200.53547272495854</c:v>
                </c:pt>
                <c:pt idx="2157" formatCode="0.0000">
                  <c:v>200.54180182330441</c:v>
                </c:pt>
                <c:pt idx="2158" formatCode="0.0000">
                  <c:v>200.54623248854492</c:v>
                </c:pt>
                <c:pt idx="2159" formatCode="0.0000">
                  <c:v>200.55064307582833</c:v>
                </c:pt>
                <c:pt idx="2160" formatCode="0.0000">
                  <c:v>200.55507616192511</c:v>
                </c:pt>
                <c:pt idx="2161" formatCode="0.0000">
                  <c:v>200.56983246084638</c:v>
                </c:pt>
                <c:pt idx="2162" formatCode="0.0000">
                  <c:v>200.57720239545836</c:v>
                </c:pt>
                <c:pt idx="2163" formatCode="0.0000">
                  <c:v>200.58164182549149</c:v>
                </c:pt>
                <c:pt idx="2164" formatCode="0.0000">
                  <c:v>200.58644237441962</c:v>
                </c:pt>
                <c:pt idx="2165" formatCode="0.0000">
                  <c:v>200.59912649868227</c:v>
                </c:pt>
                <c:pt idx="2166" formatCode="0.0000">
                  <c:v>200.60623405538308</c:v>
                </c:pt>
                <c:pt idx="2167" formatCode="0.0000">
                  <c:v>200.61118242482411</c:v>
                </c:pt>
                <c:pt idx="2168" formatCode="0.0000">
                  <c:v>200.61610997816612</c:v>
                </c:pt>
                <c:pt idx="2169" formatCode="0.0000">
                  <c:v>200.62098412163235</c:v>
                </c:pt>
                <c:pt idx="2170" formatCode="0.0000">
                  <c:v>200.63348500031873</c:v>
                </c:pt>
                <c:pt idx="2171" formatCode="0.0000">
                  <c:v>200.64051776153025</c:v>
                </c:pt>
                <c:pt idx="2172" formatCode="0.0000">
                  <c:v>200.64545230758469</c:v>
                </c:pt>
                <c:pt idx="2173" formatCode="0.0000">
                  <c:v>200.65038884342093</c:v>
                </c:pt>
                <c:pt idx="2174" formatCode="0.0000">
                  <c:v>200.655322540231</c:v>
                </c:pt>
                <c:pt idx="2175" formatCode="0.0000">
                  <c:v>200.6679677370505</c:v>
                </c:pt>
                <c:pt idx="2176" formatCode="0.0000">
                  <c:v>200.67504132957109</c:v>
                </c:pt>
                <c:pt idx="2177" formatCode="0.0000">
                  <c:v>200.6799929787507</c:v>
                </c:pt>
                <c:pt idx="2178" formatCode="0.0000">
                  <c:v>200.68497880286554</c:v>
                </c:pt>
                <c:pt idx="2179" formatCode="0.0000">
                  <c:v>200.68995444217791</c:v>
                </c:pt>
                <c:pt idx="2180" formatCode="0.0000">
                  <c:v>200.7027108941962</c:v>
                </c:pt>
                <c:pt idx="2181" formatCode="0.0000">
                  <c:v>200.7098091098257</c:v>
                </c:pt>
                <c:pt idx="2182" formatCode="0.0000">
                  <c:v>200.71476932881197</c:v>
                </c:pt>
                <c:pt idx="2183" formatCode="0.0000">
                  <c:v>200.71974151349031</c:v>
                </c:pt>
                <c:pt idx="2184" formatCode="0.0000">
                  <c:v>200.72470419964597</c:v>
                </c:pt>
                <c:pt idx="2185" formatCode="0.0000">
                  <c:v>200.73753666348773</c:v>
                </c:pt>
                <c:pt idx="2186" formatCode="0.0000">
                  <c:v>200.74469309016831</c:v>
                </c:pt>
                <c:pt idx="2187" formatCode="0.0000">
                  <c:v>200.74977114199135</c:v>
                </c:pt>
                <c:pt idx="2188" formatCode="0.0000">
                  <c:v>200.75494834917799</c:v>
                </c:pt>
                <c:pt idx="2189" formatCode="0.0000">
                  <c:v>210.12564551971315</c:v>
                </c:pt>
                <c:pt idx="2190" formatCode="0.0000">
                  <c:v>210.14009343287267</c:v>
                </c:pt>
                <c:pt idx="2191" formatCode="0.0000">
                  <c:v>210.14679614168585</c:v>
                </c:pt>
                <c:pt idx="2192" formatCode="0.0000">
                  <c:v>210.15107448958389</c:v>
                </c:pt>
                <c:pt idx="2193" formatCode="0.0000">
                  <c:v>210.15526411269332</c:v>
                </c:pt>
                <c:pt idx="2194" formatCode="0.0000">
                  <c:v>210.16589431712299</c:v>
                </c:pt>
                <c:pt idx="2195" formatCode="0.0000">
                  <c:v>210.17177021649104</c:v>
                </c:pt>
                <c:pt idx="2196" formatCode="0.0000">
                  <c:v>210.1760121456484</c:v>
                </c:pt>
                <c:pt idx="2197" formatCode="0.0000">
                  <c:v>210.18106224721618</c:v>
                </c:pt>
                <c:pt idx="2198" formatCode="0.0000">
                  <c:v>210.18529716128751</c:v>
                </c:pt>
              </c:numCache>
            </c:numRef>
          </c:val>
          <c:smooth val="0"/>
          <c:extLst xmlns:c16r2="http://schemas.microsoft.com/office/drawing/2015/06/chart">
            <c:ext xmlns:c16="http://schemas.microsoft.com/office/drawing/2014/chart" uri="{C3380CC4-5D6E-409C-BE32-E72D297353CC}">
              <c16:uniqueId val="{00000004-1492-482B-A191-7CBFDE58878B}"/>
            </c:ext>
          </c:extLst>
        </c:ser>
        <c:ser>
          <c:idx val="5"/>
          <c:order val="5"/>
          <c:tx>
            <c:strRef>
              <c:f>Indices!$G$1</c:f>
              <c:strCache>
                <c:ptCount val="1"/>
                <c:pt idx="0">
                  <c:v>Mezzanine y otros</c:v>
                </c:pt>
              </c:strCache>
            </c:strRef>
          </c:tx>
          <c:spPr>
            <a:ln w="31750" cap="rnd">
              <a:solidFill>
                <a:srgbClr val="00B050"/>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Indices!$G$2:$G$2200</c:f>
              <c:numCache>
                <c:formatCode>General</c:formatCode>
                <c:ptCount val="2199"/>
                <c:pt idx="524" formatCode="0.0000">
                  <c:v>100</c:v>
                </c:pt>
                <c:pt idx="525" formatCode="0.0000">
                  <c:v>100</c:v>
                </c:pt>
                <c:pt idx="526" formatCode="0.0000">
                  <c:v>100</c:v>
                </c:pt>
                <c:pt idx="527" formatCode="0.0000">
                  <c:v>100</c:v>
                </c:pt>
                <c:pt idx="528" formatCode="0.0000">
                  <c:v>100</c:v>
                </c:pt>
                <c:pt idx="529" formatCode="0.0000">
                  <c:v>100</c:v>
                </c:pt>
                <c:pt idx="530" formatCode="0.0000">
                  <c:v>100</c:v>
                </c:pt>
                <c:pt idx="531" formatCode="0.0000">
                  <c:v>100</c:v>
                </c:pt>
                <c:pt idx="532" formatCode="0.0000">
                  <c:v>100</c:v>
                </c:pt>
                <c:pt idx="533" formatCode="0.0000">
                  <c:v>100</c:v>
                </c:pt>
                <c:pt idx="534" formatCode="0.0000">
                  <c:v>100</c:v>
                </c:pt>
                <c:pt idx="535" formatCode="0.0000">
                  <c:v>100</c:v>
                </c:pt>
                <c:pt idx="536" formatCode="0.0000">
                  <c:v>100</c:v>
                </c:pt>
                <c:pt idx="537" formatCode="0.0000">
                  <c:v>100</c:v>
                </c:pt>
                <c:pt idx="538" formatCode="0.0000">
                  <c:v>100</c:v>
                </c:pt>
                <c:pt idx="539" formatCode="0.0000">
                  <c:v>100</c:v>
                </c:pt>
                <c:pt idx="540" formatCode="0.0000">
                  <c:v>100</c:v>
                </c:pt>
                <c:pt idx="541" formatCode="0.0000">
                  <c:v>100</c:v>
                </c:pt>
                <c:pt idx="542" formatCode="0.0000">
                  <c:v>100</c:v>
                </c:pt>
                <c:pt idx="543" formatCode="0.0000">
                  <c:v>100</c:v>
                </c:pt>
                <c:pt idx="544" formatCode="0.0000">
                  <c:v>100</c:v>
                </c:pt>
                <c:pt idx="545" formatCode="0.0000">
                  <c:v>100</c:v>
                </c:pt>
                <c:pt idx="546" formatCode="0.0000">
                  <c:v>100</c:v>
                </c:pt>
                <c:pt idx="547" formatCode="0.0000">
                  <c:v>100</c:v>
                </c:pt>
                <c:pt idx="548" formatCode="0.0000">
                  <c:v>100</c:v>
                </c:pt>
                <c:pt idx="549" formatCode="0.0000">
                  <c:v>100</c:v>
                </c:pt>
                <c:pt idx="550" formatCode="0.0000">
                  <c:v>100</c:v>
                </c:pt>
                <c:pt idx="551" formatCode="0.0000">
                  <c:v>100</c:v>
                </c:pt>
                <c:pt idx="552" formatCode="0.0000">
                  <c:v>100</c:v>
                </c:pt>
                <c:pt idx="553" formatCode="0.0000">
                  <c:v>100</c:v>
                </c:pt>
                <c:pt idx="554" formatCode="0.0000">
                  <c:v>100</c:v>
                </c:pt>
                <c:pt idx="555" formatCode="0.0000">
                  <c:v>100</c:v>
                </c:pt>
                <c:pt idx="556" formatCode="0.0000">
                  <c:v>100</c:v>
                </c:pt>
                <c:pt idx="557" formatCode="0.0000">
                  <c:v>100</c:v>
                </c:pt>
                <c:pt idx="558" formatCode="0.0000">
                  <c:v>100</c:v>
                </c:pt>
                <c:pt idx="559" formatCode="0.0000">
                  <c:v>100</c:v>
                </c:pt>
                <c:pt idx="560" formatCode="0.0000">
                  <c:v>100</c:v>
                </c:pt>
                <c:pt idx="561" formatCode="0.0000">
                  <c:v>100</c:v>
                </c:pt>
                <c:pt idx="562" formatCode="0.0000">
                  <c:v>100</c:v>
                </c:pt>
                <c:pt idx="563" formatCode="0.0000">
                  <c:v>100</c:v>
                </c:pt>
                <c:pt idx="564" formatCode="0.0000">
                  <c:v>100</c:v>
                </c:pt>
                <c:pt idx="565" formatCode="0.0000">
                  <c:v>100</c:v>
                </c:pt>
                <c:pt idx="566" formatCode="0.0000">
                  <c:v>100</c:v>
                </c:pt>
                <c:pt idx="567" formatCode="0.0000">
                  <c:v>100</c:v>
                </c:pt>
                <c:pt idx="568" formatCode="0.0000">
                  <c:v>100</c:v>
                </c:pt>
                <c:pt idx="569" formatCode="0.0000">
                  <c:v>100</c:v>
                </c:pt>
                <c:pt idx="570" formatCode="0.0000">
                  <c:v>100</c:v>
                </c:pt>
                <c:pt idx="571" formatCode="0.0000">
                  <c:v>100</c:v>
                </c:pt>
                <c:pt idx="572" formatCode="0.0000">
                  <c:v>100</c:v>
                </c:pt>
                <c:pt idx="573" formatCode="0.0000">
                  <c:v>100</c:v>
                </c:pt>
                <c:pt idx="574" formatCode="0.0000">
                  <c:v>100</c:v>
                </c:pt>
                <c:pt idx="575" formatCode="0.0000">
                  <c:v>100</c:v>
                </c:pt>
                <c:pt idx="576" formatCode="0.0000">
                  <c:v>100</c:v>
                </c:pt>
                <c:pt idx="577" formatCode="0.0000">
                  <c:v>100</c:v>
                </c:pt>
                <c:pt idx="578" formatCode="0.0000">
                  <c:v>100</c:v>
                </c:pt>
                <c:pt idx="579" formatCode="0.0000">
                  <c:v>100</c:v>
                </c:pt>
                <c:pt idx="580" formatCode="0.0000">
                  <c:v>100</c:v>
                </c:pt>
                <c:pt idx="581" formatCode="0.0000">
                  <c:v>100</c:v>
                </c:pt>
                <c:pt idx="582" formatCode="0.0000">
                  <c:v>100</c:v>
                </c:pt>
                <c:pt idx="583" formatCode="0.0000">
                  <c:v>100</c:v>
                </c:pt>
                <c:pt idx="584" formatCode="0.0000">
                  <c:v>100</c:v>
                </c:pt>
                <c:pt idx="585" formatCode="0.0000">
                  <c:v>100</c:v>
                </c:pt>
                <c:pt idx="586" formatCode="0.0000">
                  <c:v>100</c:v>
                </c:pt>
                <c:pt idx="587" formatCode="0.0000">
                  <c:v>100</c:v>
                </c:pt>
                <c:pt idx="588" formatCode="0.0000">
                  <c:v>100</c:v>
                </c:pt>
                <c:pt idx="589" formatCode="0.0000">
                  <c:v>100</c:v>
                </c:pt>
                <c:pt idx="590" formatCode="0.0000">
                  <c:v>100</c:v>
                </c:pt>
                <c:pt idx="591" formatCode="0.0000">
                  <c:v>100</c:v>
                </c:pt>
                <c:pt idx="592" formatCode="0.0000">
                  <c:v>100</c:v>
                </c:pt>
                <c:pt idx="593" formatCode="0.0000">
                  <c:v>100</c:v>
                </c:pt>
                <c:pt idx="594" formatCode="0.0000">
                  <c:v>100</c:v>
                </c:pt>
                <c:pt idx="595" formatCode="0.0000">
                  <c:v>100</c:v>
                </c:pt>
                <c:pt idx="596" formatCode="0.0000">
                  <c:v>100</c:v>
                </c:pt>
                <c:pt idx="597" formatCode="0.0000">
                  <c:v>100</c:v>
                </c:pt>
                <c:pt idx="598" formatCode="0.0000">
                  <c:v>100.98</c:v>
                </c:pt>
                <c:pt idx="599" formatCode="0.0000">
                  <c:v>100.99000000000002</c:v>
                </c:pt>
                <c:pt idx="600" formatCode="0.0000">
                  <c:v>101.00000000000003</c:v>
                </c:pt>
                <c:pt idx="601" formatCode="0.0000">
                  <c:v>101.01000000000002</c:v>
                </c:pt>
                <c:pt idx="602" formatCode="0.0000">
                  <c:v>101.06000000000002</c:v>
                </c:pt>
                <c:pt idx="603" formatCode="0.0000">
                  <c:v>101.07000000000002</c:v>
                </c:pt>
                <c:pt idx="604" formatCode="0.0000">
                  <c:v>101.08000000000001</c:v>
                </c:pt>
                <c:pt idx="605" formatCode="0.0000">
                  <c:v>101.09000000000002</c:v>
                </c:pt>
                <c:pt idx="606" formatCode="0.0000">
                  <c:v>101.11000000000001</c:v>
                </c:pt>
                <c:pt idx="607" formatCode="0.0000">
                  <c:v>101.14000000000001</c:v>
                </c:pt>
                <c:pt idx="608" formatCode="0.0000">
                  <c:v>101.16000000000001</c:v>
                </c:pt>
                <c:pt idx="609" formatCode="0.0000">
                  <c:v>101.17</c:v>
                </c:pt>
                <c:pt idx="610" formatCode="0.0000">
                  <c:v>101.18</c:v>
                </c:pt>
                <c:pt idx="611" formatCode="0.0000">
                  <c:v>101.19</c:v>
                </c:pt>
                <c:pt idx="612" formatCode="0.0000">
                  <c:v>101.23</c:v>
                </c:pt>
                <c:pt idx="613" formatCode="0.0000">
                  <c:v>101.23</c:v>
                </c:pt>
                <c:pt idx="614" formatCode="0.0000">
                  <c:v>101.24395208133461</c:v>
                </c:pt>
                <c:pt idx="615" formatCode="0.0000">
                  <c:v>101.25402739711834</c:v>
                </c:pt>
                <c:pt idx="616" formatCode="0.0000">
                  <c:v>101.2741780286858</c:v>
                </c:pt>
                <c:pt idx="617" formatCode="0.0000">
                  <c:v>101.30440397603695</c:v>
                </c:pt>
                <c:pt idx="618" formatCode="0.0000">
                  <c:v>101.31447929182067</c:v>
                </c:pt>
                <c:pt idx="619" formatCode="0.0000">
                  <c:v>101.33462992338811</c:v>
                </c:pt>
                <c:pt idx="620" formatCode="0.0000">
                  <c:v>101.34470523917183</c:v>
                </c:pt>
                <c:pt idx="621" formatCode="0.0000">
                  <c:v>101.35478055495555</c:v>
                </c:pt>
                <c:pt idx="622" formatCode="0.0000">
                  <c:v>101.39508181809045</c:v>
                </c:pt>
                <c:pt idx="623" formatCode="0.0000">
                  <c:v>101.40515713387417</c:v>
                </c:pt>
                <c:pt idx="624" formatCode="0.0000">
                  <c:v>101.41523244965791</c:v>
                </c:pt>
                <c:pt idx="625" formatCode="0.0000">
                  <c:v>101.42530776544163</c:v>
                </c:pt>
                <c:pt idx="626" formatCode="0.0000">
                  <c:v>101.43925984677624</c:v>
                </c:pt>
                <c:pt idx="627" formatCode="0.0000">
                  <c:v>101.47568434436023</c:v>
                </c:pt>
                <c:pt idx="628" formatCode="0.0000">
                  <c:v>101.48575966014394</c:v>
                </c:pt>
                <c:pt idx="629" formatCode="0.0000">
                  <c:v>101.49583497592766</c:v>
                </c:pt>
                <c:pt idx="630" formatCode="0.0000">
                  <c:v>101.51210884194424</c:v>
                </c:pt>
                <c:pt idx="631" formatCode="0.0000">
                  <c:v>101.52218415772796</c:v>
                </c:pt>
                <c:pt idx="632" formatCode="0.0000">
                  <c:v>101.55241010507912</c:v>
                </c:pt>
                <c:pt idx="633" formatCode="0.0000">
                  <c:v>101.56248542086286</c:v>
                </c:pt>
                <c:pt idx="634" formatCode="0.0000">
                  <c:v>101.57875928687943</c:v>
                </c:pt>
                <c:pt idx="635" formatCode="0.0000">
                  <c:v>101.58883460266314</c:v>
                </c:pt>
                <c:pt idx="636" formatCode="0.0000">
                  <c:v>101.59890991844686</c:v>
                </c:pt>
                <c:pt idx="637" formatCode="0.0000">
                  <c:v>101.63533441603086</c:v>
                </c:pt>
                <c:pt idx="638" formatCode="0.0000">
                  <c:v>101.64540973181457</c:v>
                </c:pt>
                <c:pt idx="639" formatCode="0.0000">
                  <c:v>101.65548504759832</c:v>
                </c:pt>
                <c:pt idx="640" formatCode="0.0000">
                  <c:v>101.66556036338204</c:v>
                </c:pt>
                <c:pt idx="641" formatCode="0.0000">
                  <c:v>101.67563567916575</c:v>
                </c:pt>
                <c:pt idx="642" formatCode="0.0000">
                  <c:v>101.71206017674976</c:v>
                </c:pt>
                <c:pt idx="643" formatCode="0.0000">
                  <c:v>101.72213549253348</c:v>
                </c:pt>
                <c:pt idx="644" formatCode="0.0000">
                  <c:v>101.73221080831721</c:v>
                </c:pt>
                <c:pt idx="645" formatCode="0.0000">
                  <c:v>101.74848467433377</c:v>
                </c:pt>
                <c:pt idx="646" formatCode="0.0000">
                  <c:v>101.74848467433377</c:v>
                </c:pt>
                <c:pt idx="647" formatCode="0.0000">
                  <c:v>101.78878593746867</c:v>
                </c:pt>
                <c:pt idx="648" formatCode="0.0000">
                  <c:v>101.7988612532524</c:v>
                </c:pt>
                <c:pt idx="649" formatCode="0.0000">
                  <c:v>101.81513511926894</c:v>
                </c:pt>
                <c:pt idx="650" formatCode="0.0000">
                  <c:v>101.82521043505265</c:v>
                </c:pt>
                <c:pt idx="651" formatCode="0.0000">
                  <c:v>101.83528575083641</c:v>
                </c:pt>
                <c:pt idx="652" formatCode="0.0000">
                  <c:v>101.88178556420414</c:v>
                </c:pt>
                <c:pt idx="653" formatCode="0.0000">
                  <c:v>101.89186087998785</c:v>
                </c:pt>
                <c:pt idx="654" formatCode="0.0000">
                  <c:v>101.90193619577157</c:v>
                </c:pt>
                <c:pt idx="655" formatCode="0.0000">
                  <c:v>101.91201151155529</c:v>
                </c:pt>
                <c:pt idx="656" formatCode="0.0000">
                  <c:v>101.9484360091393</c:v>
                </c:pt>
                <c:pt idx="657" formatCode="0.0000">
                  <c:v>101.95851132492302</c:v>
                </c:pt>
                <c:pt idx="658" formatCode="0.0000">
                  <c:v>101.96858664070673</c:v>
                </c:pt>
                <c:pt idx="659" formatCode="0.0000">
                  <c:v>101.98486050672328</c:v>
                </c:pt>
                <c:pt idx="660" formatCode="0.0000">
                  <c:v>101.99105905695612</c:v>
                </c:pt>
                <c:pt idx="661" formatCode="0.0000">
                  <c:v>102.02516176985816</c:v>
                </c:pt>
                <c:pt idx="662" formatCode="0.0000">
                  <c:v>102.031360320091</c:v>
                </c:pt>
                <c:pt idx="663" formatCode="0.0000">
                  <c:v>102.04763418610754</c:v>
                </c:pt>
                <c:pt idx="664" formatCode="0.0000">
                  <c:v>102.05770950189125</c:v>
                </c:pt>
                <c:pt idx="665" formatCode="0.0000">
                  <c:v>102.06778481767498</c:v>
                </c:pt>
                <c:pt idx="666" formatCode="0.0000">
                  <c:v>102.10808608080988</c:v>
                </c:pt>
                <c:pt idx="667" formatCode="0.0000">
                  <c:v>102.11428463104271</c:v>
                </c:pt>
                <c:pt idx="668" formatCode="0.0000">
                  <c:v>102.12435994682644</c:v>
                </c:pt>
                <c:pt idx="669" formatCode="0.0000">
                  <c:v>102.13443526261017</c:v>
                </c:pt>
                <c:pt idx="670" formatCode="0.0000">
                  <c:v>102.14451057839389</c:v>
                </c:pt>
                <c:pt idx="671" formatCode="0.0000">
                  <c:v>102.18093507597787</c:v>
                </c:pt>
                <c:pt idx="672" formatCode="0.0000">
                  <c:v>102.19101039176159</c:v>
                </c:pt>
                <c:pt idx="673" formatCode="0.0000">
                  <c:v>102.20108570754532</c:v>
                </c:pt>
                <c:pt idx="674" formatCode="0.0000">
                  <c:v>102.21116102332903</c:v>
                </c:pt>
                <c:pt idx="675" formatCode="0.0000">
                  <c:v>102.22123633911275</c:v>
                </c:pt>
                <c:pt idx="676" formatCode="0.0000">
                  <c:v>102.25766083669674</c:v>
                </c:pt>
                <c:pt idx="677" formatCode="0.0000">
                  <c:v>102.26773615248047</c:v>
                </c:pt>
                <c:pt idx="678" formatCode="0.0000">
                  <c:v>102.27781146826418</c:v>
                </c:pt>
                <c:pt idx="679" formatCode="0.0000">
                  <c:v>102.29408533428072</c:v>
                </c:pt>
                <c:pt idx="680" formatCode="0.0000">
                  <c:v>102.36924526330378</c:v>
                </c:pt>
                <c:pt idx="681" formatCode="0.0000">
                  <c:v>102.20476155337093</c:v>
                </c:pt>
                <c:pt idx="682" formatCode="0.0000">
                  <c:v>102.20708481514291</c:v>
                </c:pt>
                <c:pt idx="683" formatCode="0.0000">
                  <c:v>102.213287308815</c:v>
                </c:pt>
                <c:pt idx="684" formatCode="0.0000">
                  <c:v>102.22336903438722</c:v>
                </c:pt>
                <c:pt idx="685" formatCode="0.0000">
                  <c:v>102.25593747287584</c:v>
                </c:pt>
                <c:pt idx="686" formatCode="0.0000">
                  <c:v>102.25826073464783</c:v>
                </c:pt>
                <c:pt idx="687" formatCode="0.0000">
                  <c:v>102.26834246022005</c:v>
                </c:pt>
                <c:pt idx="688" formatCode="0.0000">
                  <c:v>102.27454495389215</c:v>
                </c:pt>
                <c:pt idx="689" formatCode="0.0000">
                  <c:v>102.28462667946434</c:v>
                </c:pt>
                <c:pt idx="690" formatCode="0.0000">
                  <c:v>102.31719511795293</c:v>
                </c:pt>
                <c:pt idx="691" formatCode="0.0000">
                  <c:v>102.31951837972493</c:v>
                </c:pt>
                <c:pt idx="692" formatCode="0.0000">
                  <c:v>102.32850215613492</c:v>
                </c:pt>
                <c:pt idx="693" formatCode="0.0000">
                  <c:v>102.33580259896922</c:v>
                </c:pt>
                <c:pt idx="694" formatCode="0.0000">
                  <c:v>102.34626827158245</c:v>
                </c:pt>
                <c:pt idx="695" formatCode="0.0000">
                  <c:v>102.37845276303005</c:v>
                </c:pt>
                <c:pt idx="696" formatCode="0.0000">
                  <c:v>102.38189238644222</c:v>
                </c:pt>
                <c:pt idx="697" formatCode="0.0000">
                  <c:v>102.39085775037424</c:v>
                </c:pt>
                <c:pt idx="698" formatCode="0.0000">
                  <c:v>102.39747458092636</c:v>
                </c:pt>
                <c:pt idx="699" formatCode="0.0000">
                  <c:v>102.41334446329064</c:v>
                </c:pt>
                <c:pt idx="700" formatCode="0.0000">
                  <c:v>102.44109788116944</c:v>
                </c:pt>
                <c:pt idx="701" formatCode="0.0000">
                  <c:v>102.44203366987914</c:v>
                </c:pt>
                <c:pt idx="702" formatCode="0.0000">
                  <c:v>102.45436680761691</c:v>
                </c:pt>
                <c:pt idx="703" formatCode="0.0000">
                  <c:v>102.50615813961114</c:v>
                </c:pt>
                <c:pt idx="704" formatCode="0.0000">
                  <c:v>102.50553464527259</c:v>
                </c:pt>
                <c:pt idx="705" formatCode="0.0000">
                  <c:v>102.51851158114658</c:v>
                </c:pt>
                <c:pt idx="706" formatCode="0.0000">
                  <c:v>102.52577802787269</c:v>
                </c:pt>
                <c:pt idx="707" formatCode="0.0000">
                  <c:v>102.53345807712353</c:v>
                </c:pt>
                <c:pt idx="708" formatCode="0.0000">
                  <c:v>102.56842819193352</c:v>
                </c:pt>
                <c:pt idx="709" formatCode="0.0000">
                  <c:v>102.57200434474922</c:v>
                </c:pt>
                <c:pt idx="710" formatCode="0.0000">
                  <c:v>102.57902299390452</c:v>
                </c:pt>
                <c:pt idx="711" formatCode="0.0000">
                  <c:v>102.58703567294982</c:v>
                </c:pt>
                <c:pt idx="712" formatCode="0.0000">
                  <c:v>102.59711739852202</c:v>
                </c:pt>
                <c:pt idx="713" formatCode="0.0000">
                  <c:v>102.62781637440538</c:v>
                </c:pt>
                <c:pt idx="714" formatCode="0.0000">
                  <c:v>102.63336269856569</c:v>
                </c:pt>
                <c:pt idx="715" formatCode="0.0000">
                  <c:v>102.64209082435482</c:v>
                </c:pt>
                <c:pt idx="716" formatCode="0.0000">
                  <c:v>102.64934053062103</c:v>
                </c:pt>
                <c:pt idx="717" formatCode="0.0000">
                  <c:v>102.65837504359914</c:v>
                </c:pt>
                <c:pt idx="718" formatCode="0.0000">
                  <c:v>102.69061075571545</c:v>
                </c:pt>
                <c:pt idx="719" formatCode="0.0000">
                  <c:v>102.6915503030492</c:v>
                </c:pt>
                <c:pt idx="720" formatCode="0.0000">
                  <c:v>102.70262557654316</c:v>
                </c:pt>
                <c:pt idx="721" formatCode="0.0000">
                  <c:v>102.70793120916633</c:v>
                </c:pt>
                <c:pt idx="722" formatCode="0.0000">
                  <c:v>102.72431211528348</c:v>
                </c:pt>
                <c:pt idx="723" formatCode="0.0000">
                  <c:v>102.75083460679807</c:v>
                </c:pt>
                <c:pt idx="724" formatCode="0.0000">
                  <c:v>102.7546639825071</c:v>
                </c:pt>
                <c:pt idx="725" formatCode="0.0000">
                  <c:v>102.76331324823744</c:v>
                </c:pt>
                <c:pt idx="726" formatCode="0.0000">
                  <c:v>102.77579188967681</c:v>
                </c:pt>
                <c:pt idx="727" formatCode="0.0000">
                  <c:v>102.78593347507426</c:v>
                </c:pt>
                <c:pt idx="728" formatCode="0.0000">
                  <c:v>102.81337412630798</c:v>
                </c:pt>
                <c:pt idx="729" formatCode="0.0000">
                  <c:v>102.81578100190411</c:v>
                </c:pt>
                <c:pt idx="730" formatCode="0.0000">
                  <c:v>102.82657321587152</c:v>
                </c:pt>
                <c:pt idx="731" formatCode="0.0000">
                  <c:v>102.83159135009818</c:v>
                </c:pt>
                <c:pt idx="732" formatCode="0.0000">
                  <c:v>102.84755483486501</c:v>
                </c:pt>
                <c:pt idx="733" formatCode="0.0000">
                  <c:v>102.87407732637961</c:v>
                </c:pt>
                <c:pt idx="734" formatCode="0.0000">
                  <c:v>102.99779441601196</c:v>
                </c:pt>
                <c:pt idx="735" formatCode="0.0000">
                  <c:v>103.00523075809555</c:v>
                </c:pt>
                <c:pt idx="736" formatCode="0.0000">
                  <c:v>103.01923296686356</c:v>
                </c:pt>
                <c:pt idx="737" formatCode="0.0000">
                  <c:v>103.02382099520086</c:v>
                </c:pt>
                <c:pt idx="738" formatCode="0.0000">
                  <c:v>103.05199477909781</c:v>
                </c:pt>
                <c:pt idx="739" formatCode="0.0000">
                  <c:v>103.05433183513971</c:v>
                </c:pt>
                <c:pt idx="740" formatCode="0.0000">
                  <c:v>103.06681047657906</c:v>
                </c:pt>
                <c:pt idx="741" formatCode="0.0000">
                  <c:v>103.07196203412448</c:v>
                </c:pt>
                <c:pt idx="742" formatCode="0.0000">
                  <c:v>103.01463812944243</c:v>
                </c:pt>
                <c:pt idx="743" formatCode="0.0000">
                  <c:v>103.04961469540818</c:v>
                </c:pt>
                <c:pt idx="744" formatCode="0.0000">
                  <c:v>103.04648613137617</c:v>
                </c:pt>
                <c:pt idx="745" formatCode="0.0000">
                  <c:v>103.05584469505069</c:v>
                </c:pt>
                <c:pt idx="746" formatCode="0.0000">
                  <c:v>103.06443039288942</c:v>
                </c:pt>
                <c:pt idx="747" formatCode="0.0000">
                  <c:v>103.07066971360909</c:v>
                </c:pt>
                <c:pt idx="748" formatCode="0.0000">
                  <c:v>103.10376651965692</c:v>
                </c:pt>
                <c:pt idx="749" formatCode="0.0000">
                  <c:v>103.10562612889666</c:v>
                </c:pt>
                <c:pt idx="750" formatCode="0.0000">
                  <c:v>103.11332991157384</c:v>
                </c:pt>
                <c:pt idx="751" formatCode="0.0000">
                  <c:v>103.11796582302379</c:v>
                </c:pt>
                <c:pt idx="752" formatCode="0.0000">
                  <c:v>103.13077359837646</c:v>
                </c:pt>
                <c:pt idx="753" formatCode="0.0000">
                  <c:v>103.15749820414119</c:v>
                </c:pt>
                <c:pt idx="754" formatCode="0.0000">
                  <c:v>103.16100112980848</c:v>
                </c:pt>
                <c:pt idx="755" formatCode="0.0000">
                  <c:v>103.16911784020868</c:v>
                </c:pt>
                <c:pt idx="756" formatCode="0.0000">
                  <c:v>103.17723602130495</c:v>
                </c:pt>
                <c:pt idx="757" formatCode="0.0000">
                  <c:v>103.18535567309732</c:v>
                </c:pt>
                <c:pt idx="758" formatCode="0.0000">
                  <c:v>103.21831498515141</c:v>
                </c:pt>
                <c:pt idx="759" formatCode="0.0000">
                  <c:v>103.21896175812917</c:v>
                </c:pt>
                <c:pt idx="760" formatCode="0.0000">
                  <c:v>103.22703592128781</c:v>
                </c:pt>
                <c:pt idx="761" formatCode="0.0000">
                  <c:v>103.2351115386368</c:v>
                </c:pt>
                <c:pt idx="762" formatCode="0.0000">
                  <c:v>103.24321510787469</c:v>
                </c:pt>
                <c:pt idx="763" formatCode="0.0000">
                  <c:v>103.27503562532854</c:v>
                </c:pt>
                <c:pt idx="764" formatCode="0.0000">
                  <c:v>103.27574563670395</c:v>
                </c:pt>
                <c:pt idx="765" formatCode="0.0000">
                  <c:v>103.28390956268341</c:v>
                </c:pt>
                <c:pt idx="766" formatCode="0.0000">
                  <c:v>103.29207496722297</c:v>
                </c:pt>
                <c:pt idx="767" formatCode="0.0000">
                  <c:v>103.3002683605949</c:v>
                </c:pt>
                <c:pt idx="768" formatCode="0.0000">
                  <c:v>103.33227893752898</c:v>
                </c:pt>
                <c:pt idx="769" formatCode="0.0000">
                  <c:v>103.3330523492268</c:v>
                </c:pt>
                <c:pt idx="770" formatCode="0.0000">
                  <c:v>103.34122664083316</c:v>
                </c:pt>
                <c:pt idx="771" formatCode="0.0000">
                  <c:v>103.34940240942248</c:v>
                </c:pt>
                <c:pt idx="772" formatCode="0.0000">
                  <c:v>103.35755311406581</c:v>
                </c:pt>
                <c:pt idx="773" formatCode="0.0000">
                  <c:v>103.3893559595747</c:v>
                </c:pt>
                <c:pt idx="774" formatCode="0.0000">
                  <c:v>103.39003351735801</c:v>
                </c:pt>
                <c:pt idx="775" formatCode="0.0000">
                  <c:v>103.39816501176023</c:v>
                </c:pt>
                <c:pt idx="776" formatCode="0.0000">
                  <c:v>103.40621832419288</c:v>
                </c:pt>
                <c:pt idx="777" formatCode="0.0000">
                  <c:v>103.41432618840172</c:v>
                </c:pt>
                <c:pt idx="778" formatCode="0.0000">
                  <c:v>103.44608008587666</c:v>
                </c:pt>
                <c:pt idx="779" formatCode="0.0000">
                  <c:v>103.44676786622269</c:v>
                </c:pt>
                <c:pt idx="780" formatCode="0.0000">
                  <c:v>102.25796552922024</c:v>
                </c:pt>
                <c:pt idx="781" formatCode="0.0000">
                  <c:v>102.26935684814495</c:v>
                </c:pt>
                <c:pt idx="782" formatCode="0.0000">
                  <c:v>102.28074958747082</c:v>
                </c:pt>
                <c:pt idx="783" formatCode="0.0000">
                  <c:v>102.31549776872066</c:v>
                </c:pt>
                <c:pt idx="784" formatCode="0.0000">
                  <c:v>102.32627807915358</c:v>
                </c:pt>
                <c:pt idx="785" formatCode="0.0000">
                  <c:v>102.33770441507278</c:v>
                </c:pt>
                <c:pt idx="786" formatCode="0.0000">
                  <c:v>102.34910585126062</c:v>
                </c:pt>
                <c:pt idx="787" formatCode="0.0000">
                  <c:v>102.36050874321595</c:v>
                </c:pt>
                <c:pt idx="788" formatCode="0.0000">
                  <c:v>102.39536632544657</c:v>
                </c:pt>
                <c:pt idx="789" formatCode="0.0000">
                  <c:v>102.40613044716098</c:v>
                </c:pt>
                <c:pt idx="790" formatCode="0.0000">
                  <c:v>102.41752459373356</c:v>
                </c:pt>
                <c:pt idx="791" formatCode="0.0000">
                  <c:v>102.42892034459545</c:v>
                </c:pt>
                <c:pt idx="792" formatCode="0.0000">
                  <c:v>102.44031721960528</c:v>
                </c:pt>
                <c:pt idx="793" formatCode="0.0000">
                  <c:v>102.47523702081027</c:v>
                </c:pt>
                <c:pt idx="794" formatCode="0.0000">
                  <c:v>102.48580985469695</c:v>
                </c:pt>
                <c:pt idx="795" formatCode="0.0000">
                  <c:v>102.49710845784443</c:v>
                </c:pt>
                <c:pt idx="796" formatCode="0.0000">
                  <c:v>102.50838207090838</c:v>
                </c:pt>
                <c:pt idx="797" formatCode="0.0000">
                  <c:v>102.51960425693937</c:v>
                </c:pt>
                <c:pt idx="798" formatCode="0.0000">
                  <c:v>102.55384091769757</c:v>
                </c:pt>
                <c:pt idx="799" formatCode="0.0000">
                  <c:v>102.56437068473747</c:v>
                </c:pt>
                <c:pt idx="800" formatCode="0.0000">
                  <c:v>102.57554699988654</c:v>
                </c:pt>
                <c:pt idx="801" formatCode="0.0000">
                  <c:v>102.58672469659685</c:v>
                </c:pt>
                <c:pt idx="802" formatCode="0.0000">
                  <c:v>102.59790378903213</c:v>
                </c:pt>
                <c:pt idx="803" formatCode="0.0000">
                  <c:v>102.63209038150521</c:v>
                </c:pt>
                <c:pt idx="804" formatCode="0.0000">
                  <c:v>102.64260342817271</c:v>
                </c:pt>
                <c:pt idx="805" formatCode="0.0000">
                  <c:v>102.65368363656826</c:v>
                </c:pt>
                <c:pt idx="806" formatCode="0.0000">
                  <c:v>102.6648445924498</c:v>
                </c:pt>
                <c:pt idx="807" formatCode="0.0000">
                  <c:v>102.71024998755898</c:v>
                </c:pt>
                <c:pt idx="808" formatCode="0.0000">
                  <c:v>102.72031772433168</c:v>
                </c:pt>
                <c:pt idx="809" formatCode="0.0000">
                  <c:v>102.731354551964</c:v>
                </c:pt>
                <c:pt idx="810" formatCode="0.0000">
                  <c:v>102.74252514495414</c:v>
                </c:pt>
                <c:pt idx="811" formatCode="0.0000">
                  <c:v>102.75390900570322</c:v>
                </c:pt>
                <c:pt idx="812" formatCode="0.0000">
                  <c:v>101.82190736283002</c:v>
                </c:pt>
                <c:pt idx="813" formatCode="0.0000">
                  <c:v>101.83279209416283</c:v>
                </c:pt>
                <c:pt idx="814" formatCode="0.0000">
                  <c:v>102.81200474660741</c:v>
                </c:pt>
                <c:pt idx="815" formatCode="0.0000">
                  <c:v>102.64183125051551</c:v>
                </c:pt>
                <c:pt idx="816" formatCode="0.0000">
                  <c:v>102.6530305547241</c:v>
                </c:pt>
                <c:pt idx="817" formatCode="0.0000">
                  <c:v>102.6872850625254</c:v>
                </c:pt>
                <c:pt idx="818" formatCode="0.0000">
                  <c:v>102.69794331434861</c:v>
                </c:pt>
                <c:pt idx="819" formatCode="0.0000">
                  <c:v>102.70920250275969</c:v>
                </c:pt>
                <c:pt idx="820" formatCode="0.0000">
                  <c:v>102.72054247031572</c:v>
                </c:pt>
                <c:pt idx="821" formatCode="0.0000">
                  <c:v>102.73185740642549</c:v>
                </c:pt>
                <c:pt idx="822" formatCode="0.0000">
                  <c:v>102.76637953135051</c:v>
                </c:pt>
                <c:pt idx="823" formatCode="0.0000">
                  <c:v>102.77696831794402</c:v>
                </c:pt>
                <c:pt idx="824" formatCode="0.0000">
                  <c:v>102.78818446095524</c:v>
                </c:pt>
                <c:pt idx="825" formatCode="0.0000">
                  <c:v>102.79942847264402</c:v>
                </c:pt>
                <c:pt idx="826" formatCode="0.0000">
                  <c:v>102.81064741151282</c:v>
                </c:pt>
                <c:pt idx="827" formatCode="0.0000">
                  <c:v>102.84496084398155</c:v>
                </c:pt>
                <c:pt idx="828" formatCode="0.0000">
                  <c:v>102.85553295328769</c:v>
                </c:pt>
                <c:pt idx="829" formatCode="0.0000">
                  <c:v>102.86670589972722</c:v>
                </c:pt>
                <c:pt idx="830" formatCode="0.0000">
                  <c:v>102.8778537256094</c:v>
                </c:pt>
                <c:pt idx="831" formatCode="0.0000">
                  <c:v>102.88900293191523</c:v>
                </c:pt>
                <c:pt idx="832" formatCode="0.0000">
                  <c:v>102.92302760567146</c:v>
                </c:pt>
                <c:pt idx="833" formatCode="0.0000">
                  <c:v>102.93363595850099</c:v>
                </c:pt>
                <c:pt idx="834" formatCode="0.0000">
                  <c:v>102.94495117865097</c:v>
                </c:pt>
                <c:pt idx="835" formatCode="0.0000">
                  <c:v>102.95632085916702</c:v>
                </c:pt>
                <c:pt idx="836" formatCode="0.0000">
                  <c:v>102.96769197977873</c:v>
                </c:pt>
                <c:pt idx="837" formatCode="0.0000">
                  <c:v>103.00221990599789</c:v>
                </c:pt>
                <c:pt idx="838" formatCode="0.0000">
                  <c:v>103.0128095236426</c:v>
                </c:pt>
                <c:pt idx="839" formatCode="0.0000">
                  <c:v>103.03599595973938</c:v>
                </c:pt>
                <c:pt idx="840" formatCode="0.0000">
                  <c:v>103.04702257811557</c:v>
                </c:pt>
                <c:pt idx="841" formatCode="0.0000">
                  <c:v>103.08173958667912</c:v>
                </c:pt>
                <c:pt idx="842" formatCode="0.0000">
                  <c:v>103.09241877920358</c:v>
                </c:pt>
                <c:pt idx="843" formatCode="0.0000">
                  <c:v>102.48123026367431</c:v>
                </c:pt>
                <c:pt idx="844" formatCode="0.0000">
                  <c:v>102.49248954580065</c:v>
                </c:pt>
                <c:pt idx="845" formatCode="0.0000">
                  <c:v>102.50369744284127</c:v>
                </c:pt>
                <c:pt idx="846" formatCode="0.0000">
                  <c:v>106.34547223167434</c:v>
                </c:pt>
                <c:pt idx="847" formatCode="0.0000">
                  <c:v>106.35235147821322</c:v>
                </c:pt>
                <c:pt idx="848" formatCode="0.0000">
                  <c:v>106.36259708166757</c:v>
                </c:pt>
                <c:pt idx="849" formatCode="0.0000">
                  <c:v>106.37284986829046</c:v>
                </c:pt>
                <c:pt idx="850" formatCode="0.0000">
                  <c:v>106.38313710209198</c:v>
                </c:pt>
                <c:pt idx="851" formatCode="0.0000">
                  <c:v>106.4297359808718</c:v>
                </c:pt>
                <c:pt idx="852" formatCode="0.0000">
                  <c:v>106.43513479917557</c:v>
                </c:pt>
                <c:pt idx="853" formatCode="0.0000">
                  <c:v>106.44551892362361</c:v>
                </c:pt>
                <c:pt idx="854" formatCode="0.0000">
                  <c:v>106.45593729601019</c:v>
                </c:pt>
                <c:pt idx="855" formatCode="0.0000">
                  <c:v>106.49054081132223</c:v>
                </c:pt>
                <c:pt idx="856" formatCode="0.0000">
                  <c:v>106.49781163812138</c:v>
                </c:pt>
                <c:pt idx="857" formatCode="0.0000">
                  <c:v>106.50831885891785</c:v>
                </c:pt>
                <c:pt idx="858" formatCode="0.0000">
                  <c:v>106.51899684606738</c:v>
                </c:pt>
                <c:pt idx="859" formatCode="0.0000">
                  <c:v>106.52992764734357</c:v>
                </c:pt>
                <c:pt idx="860" formatCode="0.0000">
                  <c:v>106.56476365499191</c:v>
                </c:pt>
                <c:pt idx="861" formatCode="0.0000">
                  <c:v>106.57218209594997</c:v>
                </c:pt>
                <c:pt idx="862" formatCode="0.0000">
                  <c:v>106.58273595621117</c:v>
                </c:pt>
                <c:pt idx="863" formatCode="0.0000">
                  <c:v>106.59329635494032</c:v>
                </c:pt>
                <c:pt idx="864" formatCode="0.0000">
                  <c:v>106.60380851235827</c:v>
                </c:pt>
                <c:pt idx="865" formatCode="0.0000">
                  <c:v>106.65064354216656</c:v>
                </c:pt>
                <c:pt idx="866" formatCode="0.0000">
                  <c:v>106.65675779441474</c:v>
                </c:pt>
                <c:pt idx="867" formatCode="0.0000">
                  <c:v>106.66747256735086</c:v>
                </c:pt>
                <c:pt idx="868" formatCode="0.0000">
                  <c:v>106.67827582766358</c:v>
                </c:pt>
                <c:pt idx="869" formatCode="0.0000">
                  <c:v>106.71414813760023</c:v>
                </c:pt>
                <c:pt idx="870" formatCode="0.0000">
                  <c:v>106.72206755591655</c:v>
                </c:pt>
                <c:pt idx="871" formatCode="0.0000">
                  <c:v>106.73303916690766</c:v>
                </c:pt>
                <c:pt idx="872" formatCode="0.0000">
                  <c:v>106.74401698483263</c:v>
                </c:pt>
                <c:pt idx="873" formatCode="0.0000">
                  <c:v>106.75500097304405</c:v>
                </c:pt>
                <c:pt idx="874" formatCode="0.0000">
                  <c:v>106.80330322160717</c:v>
                </c:pt>
                <c:pt idx="875" formatCode="0.0000">
                  <c:v>106.79883211307175</c:v>
                </c:pt>
                <c:pt idx="876" formatCode="0.0000">
                  <c:v>106.80978835352862</c:v>
                </c:pt>
                <c:pt idx="877" formatCode="0.0000">
                  <c:v>107.89278135628899</c:v>
                </c:pt>
                <c:pt idx="878" formatCode="0.0000">
                  <c:v>106.82101483078645</c:v>
                </c:pt>
                <c:pt idx="879" formatCode="0.0000">
                  <c:v>106.71091422575039</c:v>
                </c:pt>
                <c:pt idx="880" formatCode="0.0000">
                  <c:v>106.71909151162522</c:v>
                </c:pt>
                <c:pt idx="881" formatCode="0.0000">
                  <c:v>106.73017191066452</c:v>
                </c:pt>
                <c:pt idx="882" formatCode="0.0000">
                  <c:v>106.74125819573513</c:v>
                </c:pt>
                <c:pt idx="883" formatCode="0.0000">
                  <c:v>106.75229488101058</c:v>
                </c:pt>
                <c:pt idx="884" formatCode="0.0000">
                  <c:v>106.78829980420714</c:v>
                </c:pt>
                <c:pt idx="885" formatCode="0.0000">
                  <c:v>106.79646717209503</c:v>
                </c:pt>
                <c:pt idx="886" formatCode="0.0000">
                  <c:v>106.80747722630284</c:v>
                </c:pt>
                <c:pt idx="887" formatCode="0.0000">
                  <c:v>106.96463661297899</c:v>
                </c:pt>
                <c:pt idx="888" formatCode="0.0000">
                  <c:v>106.9756484069466</c:v>
                </c:pt>
                <c:pt idx="889" formatCode="0.0000">
                  <c:v>107.01135298654873</c:v>
                </c:pt>
                <c:pt idx="890" formatCode="0.0000">
                  <c:v>107.01955249212061</c:v>
                </c:pt>
                <c:pt idx="891" formatCode="0.0000">
                  <c:v>107.03053660733892</c:v>
                </c:pt>
                <c:pt idx="892" formatCode="0.0000">
                  <c:v>107.04152622739605</c:v>
                </c:pt>
                <c:pt idx="893" formatCode="0.0000">
                  <c:v>107.05243786933178</c:v>
                </c:pt>
                <c:pt idx="894" formatCode="0.0000">
                  <c:v>107.08786868713385</c:v>
                </c:pt>
                <c:pt idx="895" formatCode="0.0000">
                  <c:v>107.09605069769836</c:v>
                </c:pt>
                <c:pt idx="896" formatCode="0.0000">
                  <c:v>107.10718253827065</c:v>
                </c:pt>
                <c:pt idx="897" formatCode="0.0000">
                  <c:v>107.11843113355228</c:v>
                </c:pt>
                <c:pt idx="898" formatCode="0.0000">
                  <c:v>107.12962944072211</c:v>
                </c:pt>
                <c:pt idx="899" formatCode="0.0000">
                  <c:v>107.16586805828202</c:v>
                </c:pt>
                <c:pt idx="900" formatCode="0.0000">
                  <c:v>107.17435995086488</c:v>
                </c:pt>
                <c:pt idx="901" formatCode="0.0000">
                  <c:v>107.18558484954559</c:v>
                </c:pt>
                <c:pt idx="902" formatCode="0.0000">
                  <c:v>107.19689860315076</c:v>
                </c:pt>
                <c:pt idx="903" formatCode="0.0000">
                  <c:v>107.20813401002731</c:v>
                </c:pt>
                <c:pt idx="904" formatCode="0.0000">
                  <c:v>107.25697392608333</c:v>
                </c:pt>
                <c:pt idx="905" formatCode="0.0000">
                  <c:v>107.26421225775186</c:v>
                </c:pt>
                <c:pt idx="906" formatCode="0.0000">
                  <c:v>107.27545078780736</c:v>
                </c:pt>
                <c:pt idx="907" formatCode="0.0000">
                  <c:v>107.28669441952144</c:v>
                </c:pt>
                <c:pt idx="908" formatCode="0.0000">
                  <c:v>107.3230498449754</c:v>
                </c:pt>
                <c:pt idx="909" formatCode="0.0000">
                  <c:v>107.33171483689097</c:v>
                </c:pt>
                <c:pt idx="910" formatCode="0.0000">
                  <c:v>107.34298367846733</c:v>
                </c:pt>
                <c:pt idx="911" formatCode="0.0000">
                  <c:v>107.35425750474971</c:v>
                </c:pt>
                <c:pt idx="912" formatCode="0.0000">
                  <c:v>107.36550838375723</c:v>
                </c:pt>
                <c:pt idx="913" formatCode="0.0000">
                  <c:v>107.40183705290578</c:v>
                </c:pt>
                <c:pt idx="914" formatCode="0.0000">
                  <c:v>107.41055647964779</c:v>
                </c:pt>
                <c:pt idx="915" formatCode="0.0000">
                  <c:v>107.42183189746979</c:v>
                </c:pt>
                <c:pt idx="916" formatCode="0.0000">
                  <c:v>107.57937598678357</c:v>
                </c:pt>
                <c:pt idx="917" formatCode="0.0000">
                  <c:v>107.44373950099144</c:v>
                </c:pt>
                <c:pt idx="918" formatCode="0.0000">
                  <c:v>107.48019010175027</c:v>
                </c:pt>
                <c:pt idx="919" formatCode="0.0000">
                  <c:v>107.48899584112456</c:v>
                </c:pt>
                <c:pt idx="920" formatCode="0.0000">
                  <c:v>107.50029514034108</c:v>
                </c:pt>
                <c:pt idx="921" formatCode="0.0000">
                  <c:v>107.51159919611032</c:v>
                </c:pt>
                <c:pt idx="922" formatCode="0.0000">
                  <c:v>107.52296390123743</c:v>
                </c:pt>
                <c:pt idx="923" formatCode="0.0000">
                  <c:v>107.55938605899867</c:v>
                </c:pt>
                <c:pt idx="924" formatCode="0.0000">
                  <c:v>107.56826940776403</c:v>
                </c:pt>
                <c:pt idx="925" formatCode="0.0000">
                  <c:v>107.57962962229522</c:v>
                </c:pt>
                <c:pt idx="926" formatCode="0.0000">
                  <c:v>107.59099449451843</c:v>
                </c:pt>
                <c:pt idx="927" formatCode="0.0000">
                  <c:v>107.60239197042438</c:v>
                </c:pt>
                <c:pt idx="928" formatCode="0.0000">
                  <c:v>107.63895267157828</c:v>
                </c:pt>
                <c:pt idx="929" formatCode="0.0000">
                  <c:v>107.64791127662309</c:v>
                </c:pt>
                <c:pt idx="930" formatCode="0.0000">
                  <c:v>107.65930371498263</c:v>
                </c:pt>
                <c:pt idx="931" formatCode="0.0000">
                  <c:v>107.67070069354112</c:v>
                </c:pt>
                <c:pt idx="932" formatCode="0.0000">
                  <c:v>107.6821021977177</c:v>
                </c:pt>
                <c:pt idx="933" formatCode="0.0000">
                  <c:v>107.73120909924781</c:v>
                </c:pt>
                <c:pt idx="934" formatCode="0.0000">
                  <c:v>107.7390555850718</c:v>
                </c:pt>
                <c:pt idx="935" formatCode="0.0000">
                  <c:v>107.75048391963939</c:v>
                </c:pt>
                <c:pt idx="936" formatCode="0.0000">
                  <c:v>107.76191668758067</c:v>
                </c:pt>
                <c:pt idx="937" formatCode="0.0000">
                  <c:v>114.06708383390985</c:v>
                </c:pt>
                <c:pt idx="938" formatCode="0.0000">
                  <c:v>114.07561355334148</c:v>
                </c:pt>
                <c:pt idx="939" formatCode="0.0000">
                  <c:v>114.10591851967276</c:v>
                </c:pt>
                <c:pt idx="940" formatCode="0.0000">
                  <c:v>115.233476793961</c:v>
                </c:pt>
                <c:pt idx="941" formatCode="0.0000">
                  <c:v>115.24328714514569</c:v>
                </c:pt>
                <c:pt idx="942" formatCode="0.0000">
                  <c:v>115.2530990908388</c:v>
                </c:pt>
                <c:pt idx="943" formatCode="0.0000">
                  <c:v>115.26179735491404</c:v>
                </c:pt>
                <c:pt idx="944" formatCode="0.0000">
                  <c:v>115.29249811329969</c:v>
                </c:pt>
                <c:pt idx="945" formatCode="0.0000">
                  <c:v>115.30236446397653</c:v>
                </c:pt>
                <c:pt idx="946" formatCode="0.0000">
                  <c:v>115.30987008735276</c:v>
                </c:pt>
                <c:pt idx="947" formatCode="0.0000">
                  <c:v>115.36135143392514</c:v>
                </c:pt>
                <c:pt idx="948" formatCode="0.0000">
                  <c:v>115.37118263412212</c:v>
                </c:pt>
                <c:pt idx="949" formatCode="0.0000">
                  <c:v>115.3810154460311</c:v>
                </c:pt>
                <c:pt idx="950" formatCode="0.0000">
                  <c:v>115.39084986145565</c:v>
                </c:pt>
                <c:pt idx="951" formatCode="0.0000">
                  <c:v>115.39950955463721</c:v>
                </c:pt>
                <c:pt idx="952" formatCode="0.0000">
                  <c:v>115.43019964410625</c:v>
                </c:pt>
                <c:pt idx="953" formatCode="0.0000">
                  <c:v>114.3107665806633</c:v>
                </c:pt>
                <c:pt idx="954" formatCode="0.0000">
                  <c:v>114.32033425414383</c:v>
                </c:pt>
                <c:pt idx="955" formatCode="0.0000">
                  <c:v>112.27528709178513</c:v>
                </c:pt>
                <c:pt idx="956" formatCode="0.0000">
                  <c:v>111.5985967620837</c:v>
                </c:pt>
                <c:pt idx="957" formatCode="0.0000">
                  <c:v>110.9403591910405</c:v>
                </c:pt>
                <c:pt idx="958" formatCode="0.0000">
                  <c:v>110.26187936140212</c:v>
                </c:pt>
                <c:pt idx="959" formatCode="0.0000">
                  <c:v>109.58325039586396</c:v>
                </c:pt>
                <c:pt idx="960" formatCode="0.0000">
                  <c:v>107.52858972134062</c:v>
                </c:pt>
                <c:pt idx="961" formatCode="0.0000">
                  <c:v>107.53621084159842</c:v>
                </c:pt>
                <c:pt idx="962" formatCode="0.0000">
                  <c:v>107.56347473019363</c:v>
                </c:pt>
                <c:pt idx="963" formatCode="0.0000">
                  <c:v>107.58177713388461</c:v>
                </c:pt>
                <c:pt idx="964" formatCode="0.0000">
                  <c:v>107.59062563314856</c:v>
                </c:pt>
                <c:pt idx="965" formatCode="0.0000">
                  <c:v>107.59827605926064</c:v>
                </c:pt>
                <c:pt idx="966" formatCode="0.0000">
                  <c:v>107.62611200429674</c:v>
                </c:pt>
                <c:pt idx="967" formatCode="0.0000">
                  <c:v>107.63498745491371</c:v>
                </c:pt>
                <c:pt idx="968" formatCode="0.0000">
                  <c:v>107.64388512896433</c:v>
                </c:pt>
                <c:pt idx="969" formatCode="0.0000">
                  <c:v>107.65276296615302</c:v>
                </c:pt>
                <c:pt idx="970" formatCode="0.0000">
                  <c:v>107.66044274910669</c:v>
                </c:pt>
                <c:pt idx="971" formatCode="0.0000">
                  <c:v>107.68830366024562</c:v>
                </c:pt>
                <c:pt idx="972" formatCode="0.0000">
                  <c:v>107.6971874408448</c:v>
                </c:pt>
                <c:pt idx="973" formatCode="0.0000">
                  <c:v>107.70605135662494</c:v>
                </c:pt>
                <c:pt idx="974" formatCode="0.0000">
                  <c:v>107.71489540347272</c:v>
                </c:pt>
                <c:pt idx="975" formatCode="0.0000">
                  <c:v>107.72249929137942</c:v>
                </c:pt>
                <c:pt idx="976" formatCode="0.0000">
                  <c:v>107.75032194120891</c:v>
                </c:pt>
                <c:pt idx="977" formatCode="0.0000">
                  <c:v>107.75922188401358</c:v>
                </c:pt>
                <c:pt idx="978" formatCode="0.0000">
                  <c:v>107.76810013646542</c:v>
                </c:pt>
                <c:pt idx="979" formatCode="0.0000">
                  <c:v>107.77697958279462</c:v>
                </c:pt>
                <c:pt idx="980" formatCode="0.0000">
                  <c:v>107.78463596093634</c:v>
                </c:pt>
                <c:pt idx="981" formatCode="0.0000">
                  <c:v>107.81250568398528</c:v>
                </c:pt>
                <c:pt idx="982" formatCode="0.0000">
                  <c:v>107.82139107494069</c:v>
                </c:pt>
                <c:pt idx="983" formatCode="0.0000">
                  <c:v>107.83027766224494</c:v>
                </c:pt>
                <c:pt idx="984" formatCode="0.0000">
                  <c:v>108.09262992427873</c:v>
                </c:pt>
                <c:pt idx="985" formatCode="0.0000">
                  <c:v>108.09870178161245</c:v>
                </c:pt>
                <c:pt idx="986" formatCode="0.0000">
                  <c:v>108.12195800410393</c:v>
                </c:pt>
                <c:pt idx="987" formatCode="0.0000">
                  <c:v>108.12927560811858</c:v>
                </c:pt>
                <c:pt idx="988" formatCode="0.0000">
                  <c:v>108.13659420132818</c:v>
                </c:pt>
                <c:pt idx="989" formatCode="0.0000">
                  <c:v>108.14391379445772</c:v>
                </c:pt>
                <c:pt idx="990" formatCode="0.0000">
                  <c:v>108.14997495791516</c:v>
                </c:pt>
                <c:pt idx="991" formatCode="0.0000">
                  <c:v>108.17319909877779</c:v>
                </c:pt>
                <c:pt idx="992" formatCode="0.0000">
                  <c:v>108.18052365438906</c:v>
                </c:pt>
                <c:pt idx="993" formatCode="0.0000">
                  <c:v>108.18784920332205</c:v>
                </c:pt>
                <c:pt idx="994" formatCode="0.0000">
                  <c:v>108.19517575168899</c:v>
                </c:pt>
                <c:pt idx="995" formatCode="0.0000">
                  <c:v>108.20126575803957</c:v>
                </c:pt>
                <c:pt idx="996" formatCode="0.0000">
                  <c:v>108.22434245476178</c:v>
                </c:pt>
                <c:pt idx="997" formatCode="0.0000">
                  <c:v>108.23163396515531</c:v>
                </c:pt>
                <c:pt idx="998" formatCode="0.0000">
                  <c:v>108.23894411278225</c:v>
                </c:pt>
                <c:pt idx="999" formatCode="0.0000">
                  <c:v>108.24621994932248</c:v>
                </c:pt>
                <c:pt idx="1000" formatCode="0.0000">
                  <c:v>108.25223281271646</c:v>
                </c:pt>
                <c:pt idx="1001" formatCode="0.0000">
                  <c:v>108.27533018849446</c:v>
                </c:pt>
                <c:pt idx="1002" formatCode="0.0000">
                  <c:v>108.28261095139398</c:v>
                </c:pt>
                <c:pt idx="1003" formatCode="0.0000">
                  <c:v>108.28997908795546</c:v>
                </c:pt>
                <c:pt idx="1004" formatCode="0.0000">
                  <c:v>108.29718834571429</c:v>
                </c:pt>
                <c:pt idx="1005" formatCode="0.0000">
                  <c:v>108.30311962153543</c:v>
                </c:pt>
                <c:pt idx="1006" formatCode="0.0000">
                  <c:v>108.32603222004008</c:v>
                </c:pt>
                <c:pt idx="1007" formatCode="0.0000">
                  <c:v>108.33324636395562</c:v>
                </c:pt>
                <c:pt idx="1008" formatCode="0.0000">
                  <c:v>108.34046147722761</c:v>
                </c:pt>
                <c:pt idx="1009" formatCode="0.0000">
                  <c:v>108.34767757744797</c:v>
                </c:pt>
                <c:pt idx="1010" formatCode="0.0000">
                  <c:v>108.35361569741153</c:v>
                </c:pt>
                <c:pt idx="1011" formatCode="0.0000">
                  <c:v>108.37654881326139</c:v>
                </c:pt>
                <c:pt idx="1012" formatCode="0.0000">
                  <c:v>108.38376979712865</c:v>
                </c:pt>
                <c:pt idx="1013" formatCode="0.0000">
                  <c:v>108.39099176124367</c:v>
                </c:pt>
                <c:pt idx="1014" formatCode="0.0000">
                  <c:v>108.39817960854059</c:v>
                </c:pt>
                <c:pt idx="1015" formatCode="0.0000">
                  <c:v>108.40410701531766</c:v>
                </c:pt>
                <c:pt idx="1016" formatCode="0.0000">
                  <c:v>108.42700799243691</c:v>
                </c:pt>
                <c:pt idx="1017" formatCode="0.0000">
                  <c:v>108.43420069070658</c:v>
                </c:pt>
                <c:pt idx="1018" formatCode="0.0000">
                  <c:v>108.44139436503322</c:v>
                </c:pt>
                <c:pt idx="1019" formatCode="0.0000">
                  <c:v>108.44860657010626</c:v>
                </c:pt>
                <c:pt idx="1020" formatCode="0.0000">
                  <c:v>108.45457020167804</c:v>
                </c:pt>
                <c:pt idx="1021" formatCode="0.0000">
                  <c:v>108.47745755284699</c:v>
                </c:pt>
                <c:pt idx="1022" formatCode="0.0000">
                  <c:v>108.48469619387731</c:v>
                </c:pt>
                <c:pt idx="1023" formatCode="0.0000">
                  <c:v>108.49191830792688</c:v>
                </c:pt>
                <c:pt idx="1024" formatCode="0.0000">
                  <c:v>108.49914139865871</c:v>
                </c:pt>
                <c:pt idx="1025" formatCode="0.0000">
                  <c:v>108.50508017450507</c:v>
                </c:pt>
                <c:pt idx="1026" formatCode="0.0000">
                  <c:v>108.52804063119781</c:v>
                </c:pt>
                <c:pt idx="1027" formatCode="0.0000">
                  <c:v>108.53528615699683</c:v>
                </c:pt>
                <c:pt idx="1028" formatCode="0.0000">
                  <c:v>108.54207126308975</c:v>
                </c:pt>
                <c:pt idx="1029" formatCode="0.0000">
                  <c:v>108.54930992091141</c:v>
                </c:pt>
                <c:pt idx="1030" formatCode="0.0000">
                  <c:v>108.55624866466367</c:v>
                </c:pt>
                <c:pt idx="1031" formatCode="0.0000">
                  <c:v>108.57827164354418</c:v>
                </c:pt>
                <c:pt idx="1032" formatCode="0.0000">
                  <c:v>108.58551535788645</c:v>
                </c:pt>
                <c:pt idx="1033" formatCode="0.0000">
                  <c:v>108.59276007824219</c:v>
                </c:pt>
                <c:pt idx="1034" formatCode="0.0000">
                  <c:v>108.60000581488471</c:v>
                </c:pt>
                <c:pt idx="1035" formatCode="0.0000">
                  <c:v>108.60695287706341</c:v>
                </c:pt>
                <c:pt idx="1036" formatCode="0.0000">
                  <c:v>108.62899584459664</c:v>
                </c:pt>
                <c:pt idx="1037" formatCode="0.0000">
                  <c:v>108.63624663775973</c:v>
                </c:pt>
                <c:pt idx="1038" formatCode="0.0000">
                  <c:v>108.64349844325665</c:v>
                </c:pt>
                <c:pt idx="1039" formatCode="0.0000">
                  <c:v>108.65075126437391</c:v>
                </c:pt>
                <c:pt idx="1040" formatCode="0.0000">
                  <c:v>108.65770665159771</c:v>
                </c:pt>
                <c:pt idx="1041" formatCode="0.0000">
                  <c:v>108.67971856040302</c:v>
                </c:pt>
                <c:pt idx="1042" formatCode="0.0000">
                  <c:v>108.68697643475433</c:v>
                </c:pt>
                <c:pt idx="1043" formatCode="0.0000">
                  <c:v>108.69423532549747</c:v>
                </c:pt>
                <c:pt idx="1044" formatCode="0.0000">
                  <c:v>108.03281123016821</c:v>
                </c:pt>
                <c:pt idx="1045" formatCode="0.0000">
                  <c:v>108.03948385943664</c:v>
                </c:pt>
                <c:pt idx="1046" formatCode="0.0000">
                  <c:v>108.0608057391247</c:v>
                </c:pt>
                <c:pt idx="1047" formatCode="0.0000">
                  <c:v>108.06780756668368</c:v>
                </c:pt>
                <c:pt idx="1048" formatCode="0.0000">
                  <c:v>108.07481037654235</c:v>
                </c:pt>
                <c:pt idx="1049" formatCode="0.0000">
                  <c:v>108.08183169423788</c:v>
                </c:pt>
                <c:pt idx="1050" formatCode="0.0000">
                  <c:v>108.08855392100591</c:v>
                </c:pt>
                <c:pt idx="1051" formatCode="0.0000">
                  <c:v>108.10989525746604</c:v>
                </c:pt>
                <c:pt idx="1052" formatCode="0.0000">
                  <c:v>108.11690399296752</c:v>
                </c:pt>
                <c:pt idx="1053" formatCode="0.0000">
                  <c:v>108.12391371644144</c:v>
                </c:pt>
                <c:pt idx="1054" formatCode="0.0000">
                  <c:v>108.13092441983972</c:v>
                </c:pt>
                <c:pt idx="1055" formatCode="0.0000">
                  <c:v>108.13761337613774</c:v>
                </c:pt>
                <c:pt idx="1056" formatCode="0.0000">
                  <c:v>108.15897415839373</c:v>
                </c:pt>
                <c:pt idx="1057" formatCode="0.0000">
                  <c:v>108.16598980050038</c:v>
                </c:pt>
                <c:pt idx="1058" formatCode="0.0000">
                  <c:v>108.17300643057951</c:v>
                </c:pt>
                <c:pt idx="1059" formatCode="0.0000">
                  <c:v>108.18002404125163</c:v>
                </c:pt>
                <c:pt idx="1060" formatCode="0.0000">
                  <c:v>108.18672116456949</c:v>
                </c:pt>
                <c:pt idx="1061" formatCode="0.0000">
                  <c:v>108.20810141787128</c:v>
                </c:pt>
                <c:pt idx="1062" formatCode="0.0000">
                  <c:v>108.21512397359325</c:v>
                </c:pt>
                <c:pt idx="1063" formatCode="0.0000">
                  <c:v>108.22214751094621</c:v>
                </c:pt>
                <c:pt idx="1064" formatCode="0.0000">
                  <c:v>108.22917204423288</c:v>
                </c:pt>
                <c:pt idx="1065" formatCode="0.0000">
                  <c:v>108.23589711904687</c:v>
                </c:pt>
                <c:pt idx="1066" formatCode="0.0000">
                  <c:v>108.25724025257675</c:v>
                </c:pt>
                <c:pt idx="1067" formatCode="0.0000">
                  <c:v>108.26425053719888</c:v>
                </c:pt>
                <c:pt idx="1068" formatCode="0.0000">
                  <c:v>108.27134257928097</c:v>
                </c:pt>
                <c:pt idx="1069" formatCode="0.0000">
                  <c:v>108.27836189076218</c:v>
                </c:pt>
                <c:pt idx="1070" formatCode="0.0000">
                  <c:v>108.28267494191147</c:v>
                </c:pt>
                <c:pt idx="1071" formatCode="0.0000">
                  <c:v>108.30255692083084</c:v>
                </c:pt>
                <c:pt idx="1072" formatCode="0.0000">
                  <c:v>108.30861628215985</c:v>
                </c:pt>
                <c:pt idx="1073" formatCode="0.0000">
                  <c:v>108.31466099408405</c:v>
                </c:pt>
                <c:pt idx="1074" formatCode="0.0000">
                  <c:v>108.3207065760579</c:v>
                </c:pt>
                <c:pt idx="1075" formatCode="0.0000">
                  <c:v>108.3341933040432</c:v>
                </c:pt>
                <c:pt idx="1076" formatCode="0.0000">
                  <c:v>108.35506139485618</c:v>
                </c:pt>
                <c:pt idx="1077" formatCode="0.0000">
                  <c:v>108.36203059801532</c:v>
                </c:pt>
                <c:pt idx="1078" formatCode="0.0000">
                  <c:v>108.36900078971898</c:v>
                </c:pt>
                <c:pt idx="1079" formatCode="0.0000">
                  <c:v>108.37597197703263</c:v>
                </c:pt>
                <c:pt idx="1080" formatCode="0.0000">
                  <c:v>108.38302500791026</c:v>
                </c:pt>
                <c:pt idx="1081" formatCode="0.0000">
                  <c:v>108.40386364209888</c:v>
                </c:pt>
                <c:pt idx="1082" formatCode="0.0000">
                  <c:v>108.41083976333105</c:v>
                </c:pt>
                <c:pt idx="1083" formatCode="0.0000">
                  <c:v>108.41781688734696</c:v>
                </c:pt>
                <c:pt idx="1084" formatCode="0.0000">
                  <c:v>108.42479499753776</c:v>
                </c:pt>
                <c:pt idx="1085" formatCode="0.0000">
                  <c:v>108.43185656642005</c:v>
                </c:pt>
                <c:pt idx="1086" formatCode="0.0000">
                  <c:v>108.45271436270028</c:v>
                </c:pt>
                <c:pt idx="1087" formatCode="0.0000">
                  <c:v>108.45971503930711</c:v>
                </c:pt>
                <c:pt idx="1088" formatCode="0.0000">
                  <c:v>108.46672420520834</c:v>
                </c:pt>
                <c:pt idx="1089" formatCode="0.0000">
                  <c:v>108.47370317772717</c:v>
                </c:pt>
                <c:pt idx="1090" formatCode="0.0000">
                  <c:v>108.48077163587415</c:v>
                </c:pt>
                <c:pt idx="1091" formatCode="0.0000">
                  <c:v>108.50162602197099</c:v>
                </c:pt>
                <c:pt idx="1092" formatCode="0.0000">
                  <c:v>108.50860995906892</c:v>
                </c:pt>
                <c:pt idx="1093" formatCode="0.0000">
                  <c:v>108.51563005728389</c:v>
                </c:pt>
                <c:pt idx="1094" formatCode="0.0000">
                  <c:v>108.51959471542176</c:v>
                </c:pt>
                <c:pt idx="1095" formatCode="0.0000">
                  <c:v>108.54085700921141</c:v>
                </c:pt>
                <c:pt idx="1096" formatCode="0.0000">
                  <c:v>108.55039287059054</c:v>
                </c:pt>
                <c:pt idx="1097" formatCode="0.0000">
                  <c:v>108.5599760611412</c:v>
                </c:pt>
                <c:pt idx="1098" formatCode="0.0000">
                  <c:v>108.56956054601675</c:v>
                </c:pt>
                <c:pt idx="1099" formatCode="0.0000">
                  <c:v>108.59062391143969</c:v>
                </c:pt>
                <c:pt idx="1100" formatCode="0.0000">
                  <c:v>108.60797657630393</c:v>
                </c:pt>
                <c:pt idx="1101" formatCode="0.0000">
                  <c:v>108.61749850318586</c:v>
                </c:pt>
                <c:pt idx="1102" formatCode="0.0000">
                  <c:v>108.62709075138237</c:v>
                </c:pt>
                <c:pt idx="1103" formatCode="0.0000">
                  <c:v>109.07373851033704</c:v>
                </c:pt>
                <c:pt idx="1104" formatCode="0.0000">
                  <c:v>109.09843604658217</c:v>
                </c:pt>
                <c:pt idx="1105" formatCode="0.0000">
                  <c:v>109.13539654520241</c:v>
                </c:pt>
                <c:pt idx="1106" formatCode="0.0000">
                  <c:v>109.1448272155525</c:v>
                </c:pt>
                <c:pt idx="1107" formatCode="0.0000">
                  <c:v>109.15428183232585</c:v>
                </c:pt>
                <c:pt idx="1108" formatCode="0.0000">
                  <c:v>109.17529126858716</c:v>
                </c:pt>
                <c:pt idx="1109" formatCode="0.0000">
                  <c:v>109.19210298656867</c:v>
                </c:pt>
                <c:pt idx="1110" formatCode="0.0000">
                  <c:v>109.20155572674462</c:v>
                </c:pt>
                <c:pt idx="1111" formatCode="0.0000">
                  <c:v>109.21100974570936</c:v>
                </c:pt>
                <c:pt idx="1112" formatCode="0.0000">
                  <c:v>109.22046504604694</c:v>
                </c:pt>
                <c:pt idx="1113" formatCode="0.0000">
                  <c:v>109.24151977276553</c:v>
                </c:pt>
                <c:pt idx="1114" formatCode="0.0000">
                  <c:v>109.25830790134637</c:v>
                </c:pt>
                <c:pt idx="1115" formatCode="0.0000">
                  <c:v>109.2677469226476</c:v>
                </c:pt>
                <c:pt idx="1116" formatCode="0.0000">
                  <c:v>109.27718722179165</c:v>
                </c:pt>
                <c:pt idx="1117" formatCode="0.0000">
                  <c:v>109.28662879441227</c:v>
                </c:pt>
                <c:pt idx="1118" formatCode="0.0000">
                  <c:v>109.30760052370508</c:v>
                </c:pt>
                <c:pt idx="1119" formatCode="0.0000">
                  <c:v>109.32440402516355</c:v>
                </c:pt>
                <c:pt idx="1120" formatCode="0.0000">
                  <c:v>109.33961968842402</c:v>
                </c:pt>
                <c:pt idx="1121" formatCode="0.0000">
                  <c:v>109.35275045005753</c:v>
                </c:pt>
                <c:pt idx="1122" formatCode="0.0000">
                  <c:v>109.37379434816714</c:v>
                </c:pt>
                <c:pt idx="1123" formatCode="0.0000">
                  <c:v>109.39065232619289</c:v>
                </c:pt>
                <c:pt idx="1124" formatCode="0.0000">
                  <c:v>109.40017742192947</c:v>
                </c:pt>
                <c:pt idx="1125" formatCode="0.0000">
                  <c:v>109.40970381276784</c:v>
                </c:pt>
                <c:pt idx="1126" formatCode="0.0000">
                  <c:v>109.41920392917966</c:v>
                </c:pt>
                <c:pt idx="1127" formatCode="0.0000">
                  <c:v>109.4402822189632</c:v>
                </c:pt>
                <c:pt idx="1128" formatCode="0.0000">
                  <c:v>109.46291377668436</c:v>
                </c:pt>
                <c:pt idx="1129" formatCode="0.0000">
                  <c:v>109.4761516944619</c:v>
                </c:pt>
                <c:pt idx="1130" formatCode="0.0000">
                  <c:v>109.4856090810451</c:v>
                </c:pt>
                <c:pt idx="1131" formatCode="0.0000">
                  <c:v>109.50675302706689</c:v>
                </c:pt>
                <c:pt idx="1132" formatCode="0.0000">
                  <c:v>109.52939958251567</c:v>
                </c:pt>
                <c:pt idx="1133" formatCode="0.0000">
                  <c:v>109.54248207224302</c:v>
                </c:pt>
                <c:pt idx="1134" formatCode="0.0000">
                  <c:v>109.55192573763431</c:v>
                </c:pt>
                <c:pt idx="1135" formatCode="0.0000">
                  <c:v>109.57298610484526</c:v>
                </c:pt>
                <c:pt idx="1136" formatCode="0.0000">
                  <c:v>109.58961846992239</c:v>
                </c:pt>
                <c:pt idx="1137" formatCode="0.0000">
                  <c:v>109.59902306278615</c:v>
                </c:pt>
                <c:pt idx="1138" formatCode="0.0000">
                  <c:v>109.60840618611425</c:v>
                </c:pt>
                <c:pt idx="1139" formatCode="0.0000">
                  <c:v>109.61776785142459</c:v>
                </c:pt>
                <c:pt idx="1140" formatCode="0.0000">
                  <c:v>109.63890074645933</c:v>
                </c:pt>
                <c:pt idx="1141" formatCode="0.0000">
                  <c:v>109.65558709751635</c:v>
                </c:pt>
                <c:pt idx="1142" formatCode="0.0000">
                  <c:v>109.66504607249432</c:v>
                </c:pt>
                <c:pt idx="1143" formatCode="0.0000">
                  <c:v>109.67450631824921</c:v>
                </c:pt>
                <c:pt idx="1144" formatCode="0.0000">
                  <c:v>109.6839678507977</c:v>
                </c:pt>
                <c:pt idx="1145" formatCode="0.0000">
                  <c:v>109.70517346936919</c:v>
                </c:pt>
                <c:pt idx="1146" formatCode="0.0000">
                  <c:v>109.72187511680471</c:v>
                </c:pt>
                <c:pt idx="1147" formatCode="0.0000">
                  <c:v>109.73134305123801</c:v>
                </c:pt>
                <c:pt idx="1148" formatCode="0.0000">
                  <c:v>109.74081227022887</c:v>
                </c:pt>
                <c:pt idx="1149" formatCode="0.0000">
                  <c:v>109.75031523305543</c:v>
                </c:pt>
                <c:pt idx="1150" formatCode="0.0000">
                  <c:v>109.77151480155297</c:v>
                </c:pt>
                <c:pt idx="1151" formatCode="0.0000">
                  <c:v>109.78810926702123</c:v>
                </c:pt>
                <c:pt idx="1152" formatCode="0.0000">
                  <c:v>109.79752608795066</c:v>
                </c:pt>
                <c:pt idx="1153" formatCode="0.0000">
                  <c:v>109.80692140722405</c:v>
                </c:pt>
                <c:pt idx="1154" formatCode="0.0000">
                  <c:v>109.8163635319214</c:v>
                </c:pt>
                <c:pt idx="1155" formatCode="0.0000">
                  <c:v>109.84346063579827</c:v>
                </c:pt>
                <c:pt idx="1156" formatCode="0.0000">
                  <c:v>109.86369945522864</c:v>
                </c:pt>
                <c:pt idx="1157" formatCode="0.0000">
                  <c:v>109.87317202085683</c:v>
                </c:pt>
                <c:pt idx="1158" formatCode="0.0000">
                  <c:v>109.88264586827894</c:v>
                </c:pt>
                <c:pt idx="1159" formatCode="0.0000">
                  <c:v>109.90388661162356</c:v>
                </c:pt>
                <c:pt idx="1160" formatCode="0.0000">
                  <c:v>109.92051146563844</c:v>
                </c:pt>
                <c:pt idx="1161" formatCode="0.0000">
                  <c:v>109.92996891855962</c:v>
                </c:pt>
                <c:pt idx="1162" formatCode="0.0000">
                  <c:v>109.93942764885843</c:v>
                </c:pt>
                <c:pt idx="1163" formatCode="0.0000">
                  <c:v>109.94888765200747</c:v>
                </c:pt>
                <c:pt idx="1164" formatCode="0.0000">
                  <c:v>109.97009655824736</c:v>
                </c:pt>
                <c:pt idx="1165" formatCode="0.0000">
                  <c:v>109.98673661367002</c:v>
                </c:pt>
                <c:pt idx="1166" formatCode="0.0000">
                  <c:v>109.99620300624657</c:v>
                </c:pt>
                <c:pt idx="1167" formatCode="0.0000">
                  <c:v>110.005670674691</c:v>
                </c:pt>
                <c:pt idx="1168" formatCode="0.0000">
                  <c:v>110.01515402433806</c:v>
                </c:pt>
                <c:pt idx="1169" formatCode="0.0000">
                  <c:v>110.03644743638972</c:v>
                </c:pt>
                <c:pt idx="1170" formatCode="0.0000">
                  <c:v>110.05310419326992</c:v>
                </c:pt>
                <c:pt idx="1171" formatCode="0.0000">
                  <c:v>110.06259590786989</c:v>
                </c:pt>
                <c:pt idx="1172" formatCode="0.0000">
                  <c:v>110.07211173787815</c:v>
                </c:pt>
                <c:pt idx="1173" formatCode="0.0000">
                  <c:v>110.081651688676</c:v>
                </c:pt>
                <c:pt idx="1174" formatCode="0.0000">
                  <c:v>110.10301838238239</c:v>
                </c:pt>
                <c:pt idx="1175" formatCode="0.0000">
                  <c:v>110.11972920902117</c:v>
                </c:pt>
                <c:pt idx="1176" formatCode="0.0000">
                  <c:v>110.1292527837543</c:v>
                </c:pt>
                <c:pt idx="1177" formatCode="0.0000">
                  <c:v>110.13877764627232</c:v>
                </c:pt>
                <c:pt idx="1178" formatCode="0.0000">
                  <c:v>110.14828094664064</c:v>
                </c:pt>
                <c:pt idx="1179" formatCode="0.0000">
                  <c:v>110.16703764183116</c:v>
                </c:pt>
                <c:pt idx="1180" formatCode="0.0000">
                  <c:v>110.18182252223225</c:v>
                </c:pt>
                <c:pt idx="1181" formatCode="0.0000">
                  <c:v>110.19021123559385</c:v>
                </c:pt>
                <c:pt idx="1182" formatCode="0.0000">
                  <c:v>110.19857810422951</c:v>
                </c:pt>
                <c:pt idx="1183" formatCode="0.0000">
                  <c:v>110.17981199243457</c:v>
                </c:pt>
                <c:pt idx="1184" formatCode="0.0000">
                  <c:v>110.20111721646961</c:v>
                </c:pt>
                <c:pt idx="1185" formatCode="0.0000">
                  <c:v>110.21881747906343</c:v>
                </c:pt>
                <c:pt idx="1186" formatCode="0.0000">
                  <c:v>110.22659587942505</c:v>
                </c:pt>
                <c:pt idx="1187" formatCode="0.0000">
                  <c:v>110.23436005172485</c:v>
                </c:pt>
                <c:pt idx="1188" formatCode="0.0000">
                  <c:v>110.25105082952817</c:v>
                </c:pt>
                <c:pt idx="1189" formatCode="0.0000">
                  <c:v>110.2655436790464</c:v>
                </c:pt>
                <c:pt idx="1190" formatCode="0.0000">
                  <c:v>110.2733719571912</c:v>
                </c:pt>
                <c:pt idx="1191" formatCode="0.0000">
                  <c:v>110.29952521032018</c:v>
                </c:pt>
                <c:pt idx="1192" formatCode="0.0000">
                  <c:v>110.3202853117953</c:v>
                </c:pt>
                <c:pt idx="1193" formatCode="0.0000">
                  <c:v>110.32803516483096</c:v>
                </c:pt>
                <c:pt idx="1194" formatCode="0.0000">
                  <c:v>110.33584987951872</c:v>
                </c:pt>
                <c:pt idx="1195" formatCode="0.0000">
                  <c:v>112.14212179587557</c:v>
                </c:pt>
                <c:pt idx="1196" formatCode="0.0000">
                  <c:v>112.15837231683349</c:v>
                </c:pt>
                <c:pt idx="1197" formatCode="0.0000">
                  <c:v>112.17179190698887</c:v>
                </c:pt>
                <c:pt idx="1198" formatCode="0.0000">
                  <c:v>112.17927858410542</c:v>
                </c:pt>
                <c:pt idx="1199" formatCode="0.0000">
                  <c:v>112.18674563319489</c:v>
                </c:pt>
                <c:pt idx="1200" formatCode="0.0000">
                  <c:v>112.19421360060089</c:v>
                </c:pt>
                <c:pt idx="1201" formatCode="0.0000">
                  <c:v>112.21064956480409</c:v>
                </c:pt>
                <c:pt idx="1202" formatCode="0.0000">
                  <c:v>112.22404496190673</c:v>
                </c:pt>
                <c:pt idx="1203" formatCode="0.0000">
                  <c:v>112.231517537868</c:v>
                </c:pt>
                <c:pt idx="1204" formatCode="0.0000">
                  <c:v>112.23897046600658</c:v>
                </c:pt>
                <c:pt idx="1205" formatCode="0.0000">
                  <c:v>112.24642430344198</c:v>
                </c:pt>
                <c:pt idx="1206" formatCode="0.0000">
                  <c:v>112.26292197478421</c:v>
                </c:pt>
                <c:pt idx="1207" formatCode="0.0000">
                  <c:v>112.27632846568505</c:v>
                </c:pt>
                <c:pt idx="1208" formatCode="0.0000">
                  <c:v>112.28380336514296</c:v>
                </c:pt>
                <c:pt idx="1209" formatCode="0.0000">
                  <c:v>112.29125160227306</c:v>
                </c:pt>
                <c:pt idx="1210" formatCode="0.0000">
                  <c:v>112.29872133466772</c:v>
                </c:pt>
                <c:pt idx="1211" formatCode="0.0000">
                  <c:v>112.31524252321867</c:v>
                </c:pt>
                <c:pt idx="1212" formatCode="0.0000">
                  <c:v>112.32860672225671</c:v>
                </c:pt>
                <c:pt idx="1213" formatCode="0.0000">
                  <c:v>112.34074408512471</c:v>
                </c:pt>
                <c:pt idx="1214" formatCode="0.0000">
                  <c:v>112.35119492351771</c:v>
                </c:pt>
                <c:pt idx="1215" formatCode="0.0000">
                  <c:v>112.36773095527455</c:v>
                </c:pt>
                <c:pt idx="1216" formatCode="0.0000">
                  <c:v>112.38110626020708</c:v>
                </c:pt>
                <c:pt idx="1217" formatCode="0.0000">
                  <c:v>112.38858709646178</c:v>
                </c:pt>
                <c:pt idx="1218" formatCode="0.0000">
                  <c:v>112.39606886069575</c:v>
                </c:pt>
                <c:pt idx="1219" formatCode="0.0000">
                  <c:v>112.40355154391983</c:v>
                </c:pt>
                <c:pt idx="1220" formatCode="0.0000">
                  <c:v>112.42010238542785</c:v>
                </c:pt>
                <c:pt idx="1221" formatCode="0.0000">
                  <c:v>112.43348877409683</c:v>
                </c:pt>
                <c:pt idx="1222" formatCode="0.0000">
                  <c:v>112.44097608913333</c:v>
                </c:pt>
                <c:pt idx="1223" formatCode="0.0000">
                  <c:v>112.448484947346</c:v>
                </c:pt>
                <c:pt idx="1224" formatCode="0.0000">
                  <c:v>112.45599473940379</c:v>
                </c:pt>
                <c:pt idx="1225" formatCode="0.0000">
                  <c:v>115.16625987590956</c:v>
                </c:pt>
                <c:pt idx="1226" formatCode="0.0000">
                  <c:v>115.17337351096198</c:v>
                </c:pt>
                <c:pt idx="1227" formatCode="0.0000">
                  <c:v>115.19642709110256</c:v>
                </c:pt>
                <c:pt idx="1228" formatCode="0.0000">
                  <c:v>115.20354428083508</c:v>
                </c:pt>
                <c:pt idx="1229" formatCode="0.0000">
                  <c:v>115.21856718230022</c:v>
                </c:pt>
                <c:pt idx="1230" formatCode="0.0000">
                  <c:v>115.22402981753848</c:v>
                </c:pt>
                <c:pt idx="1231" formatCode="0.0000">
                  <c:v>115.24694545726059</c:v>
                </c:pt>
                <c:pt idx="1232" formatCode="0.0000">
                  <c:v>115.25405478827997</c:v>
                </c:pt>
                <c:pt idx="1233" formatCode="0.0000">
                  <c:v>115.2611847511903</c:v>
                </c:pt>
                <c:pt idx="1234" formatCode="0.0000">
                  <c:v>115.26829585729375</c:v>
                </c:pt>
                <c:pt idx="1235" formatCode="0.0000">
                  <c:v>115.27385180042087</c:v>
                </c:pt>
                <c:pt idx="1236" formatCode="0.0000">
                  <c:v>115.2969045300821</c:v>
                </c:pt>
                <c:pt idx="1237" formatCode="0.0000">
                  <c:v>115.30402008584714</c:v>
                </c:pt>
                <c:pt idx="1238" formatCode="0.0000">
                  <c:v>115.31113653273989</c:v>
                </c:pt>
                <c:pt idx="1239" formatCode="0.0000">
                  <c:v>115.31827362877661</c:v>
                </c:pt>
                <c:pt idx="1240" formatCode="0.0000">
                  <c:v>115.32375681068814</c:v>
                </c:pt>
                <c:pt idx="1241" formatCode="0.0000">
                  <c:v>115.34682824671734</c:v>
                </c:pt>
                <c:pt idx="1242" formatCode="0.0000">
                  <c:v>115.35395002895537</c:v>
                </c:pt>
                <c:pt idx="1243" formatCode="0.0000">
                  <c:v>115.36107269697618</c:v>
                </c:pt>
                <c:pt idx="1244" formatCode="0.0000">
                  <c:v>115.36819624669077</c:v>
                </c:pt>
                <c:pt idx="1245" formatCode="0.0000">
                  <c:v>115.37368567232826</c:v>
                </c:pt>
                <c:pt idx="1246" formatCode="0.0000">
                  <c:v>115.39671647113185</c:v>
                </c:pt>
                <c:pt idx="1247" formatCode="0.0000">
                  <c:v>114.77021069912435</c:v>
                </c:pt>
                <c:pt idx="1248" formatCode="0.0000">
                  <c:v>114.77733958008187</c:v>
                </c:pt>
                <c:pt idx="1249" formatCode="0.0000">
                  <c:v>114.78439860026424</c:v>
                </c:pt>
                <c:pt idx="1250" formatCode="0.0000">
                  <c:v>114.78978984691189</c:v>
                </c:pt>
                <c:pt idx="1251" formatCode="0.0000">
                  <c:v>114.81255141850755</c:v>
                </c:pt>
                <c:pt idx="1252" formatCode="0.0000">
                  <c:v>114.81956942312996</c:v>
                </c:pt>
                <c:pt idx="1253" formatCode="0.0000">
                  <c:v>114.82660831319993</c:v>
                </c:pt>
                <c:pt idx="1254" formatCode="0.0000">
                  <c:v>114.83359558030352</c:v>
                </c:pt>
                <c:pt idx="1255" formatCode="0.0000">
                  <c:v>114.83901552594378</c:v>
                </c:pt>
                <c:pt idx="1256" formatCode="0.0000">
                  <c:v>114.86170719550725</c:v>
                </c:pt>
                <c:pt idx="1257" formatCode="0.0000">
                  <c:v>114.86871838849449</c:v>
                </c:pt>
                <c:pt idx="1258" formatCode="0.0000">
                  <c:v>114.87573045090728</c:v>
                </c:pt>
                <c:pt idx="1259" formatCode="0.0000">
                  <c:v>114.8827433927311</c:v>
                </c:pt>
                <c:pt idx="1260" formatCode="0.0000">
                  <c:v>114.88811081887562</c:v>
                </c:pt>
                <c:pt idx="1261" formatCode="0.0000">
                  <c:v>114.91082084171818</c:v>
                </c:pt>
                <c:pt idx="1262" formatCode="0.0000">
                  <c:v>114.91783815338255</c:v>
                </c:pt>
                <c:pt idx="1263" formatCode="0.0000">
                  <c:v>114.92485633718739</c:v>
                </c:pt>
                <c:pt idx="1264" formatCode="0.0000">
                  <c:v>114.93187539905252</c:v>
                </c:pt>
                <c:pt idx="1265" formatCode="0.0000">
                  <c:v>114.93722937860862</c:v>
                </c:pt>
                <c:pt idx="1266" formatCode="0.0000">
                  <c:v>114.94664645416978</c:v>
                </c:pt>
                <c:pt idx="1267" formatCode="0.0000">
                  <c:v>114.95408099297609</c:v>
                </c:pt>
                <c:pt idx="1268" formatCode="0.0000">
                  <c:v>114.96151644989799</c:v>
                </c:pt>
                <c:pt idx="1269" formatCode="0.0000">
                  <c:v>114.96895282897681</c:v>
                </c:pt>
                <c:pt idx="1270" formatCode="0.0000">
                  <c:v>114.97477019876212</c:v>
                </c:pt>
                <c:pt idx="1271" formatCode="0.0000">
                  <c:v>114.99870476237759</c:v>
                </c:pt>
                <c:pt idx="1272" formatCode="0.0000">
                  <c:v>115.00614573586276</c:v>
                </c:pt>
                <c:pt idx="1273" formatCode="0.0000">
                  <c:v>115.01358755280917</c:v>
                </c:pt>
                <c:pt idx="1274" formatCode="0.0000">
                  <c:v>115.02099497876861</c:v>
                </c:pt>
                <c:pt idx="1275" formatCode="0.0000">
                  <c:v>115.0267789150526</c:v>
                </c:pt>
                <c:pt idx="1276" formatCode="0.0000">
                  <c:v>115.05063106498154</c:v>
                </c:pt>
                <c:pt idx="1277" formatCode="0.0000">
                  <c:v>115.05804305874068</c:v>
                </c:pt>
                <c:pt idx="1278" formatCode="0.0000">
                  <c:v>115.64628253354626</c:v>
                </c:pt>
                <c:pt idx="1279" formatCode="0.0000">
                  <c:v>115.65371691993869</c:v>
                </c:pt>
                <c:pt idx="1280" formatCode="0.0000">
                  <c:v>115.65959251878446</c:v>
                </c:pt>
                <c:pt idx="1281" formatCode="0.0000">
                  <c:v>115.68371969475855</c:v>
                </c:pt>
                <c:pt idx="1282" formatCode="0.0000">
                  <c:v>115.69122340270286</c:v>
                </c:pt>
                <c:pt idx="1283" formatCode="0.0000">
                  <c:v>115.69872802632047</c:v>
                </c:pt>
                <c:pt idx="1284" formatCode="0.0000">
                  <c:v>115.70623358547965</c:v>
                </c:pt>
                <c:pt idx="1285" formatCode="0.0000">
                  <c:v>115.71211567004814</c:v>
                </c:pt>
                <c:pt idx="1286" formatCode="0.0000">
                  <c:v>115.73626229572669</c:v>
                </c:pt>
                <c:pt idx="1287" formatCode="0.0000">
                  <c:v>115.74375173260101</c:v>
                </c:pt>
                <c:pt idx="1288" formatCode="0.0000">
                  <c:v>115.75060440323534</c:v>
                </c:pt>
                <c:pt idx="1289" formatCode="0.0000">
                  <c:v>116.6074433370148</c:v>
                </c:pt>
                <c:pt idx="1290" formatCode="0.0000">
                  <c:v>116.61634674524723</c:v>
                </c:pt>
                <c:pt idx="1291" formatCode="0.0000">
                  <c:v>116.64092237466852</c:v>
                </c:pt>
                <c:pt idx="1292" formatCode="0.0000">
                  <c:v>116.64930253503331</c:v>
                </c:pt>
                <c:pt idx="1293" formatCode="0.0000">
                  <c:v>116.65768372580743</c:v>
                </c:pt>
                <c:pt idx="1294" formatCode="0.0000">
                  <c:v>116.66606593785053</c:v>
                </c:pt>
                <c:pt idx="1295" formatCode="0.0000">
                  <c:v>116.67501714373212</c:v>
                </c:pt>
                <c:pt idx="1296" formatCode="0.0000">
                  <c:v>116.69959547216446</c:v>
                </c:pt>
                <c:pt idx="1297" formatCode="0.0000">
                  <c:v>116.7079773222903</c:v>
                </c:pt>
                <c:pt idx="1298" formatCode="0.0000">
                  <c:v>116.71636019729357</c:v>
                </c:pt>
                <c:pt idx="1299" formatCode="0.0000">
                  <c:v>116.72474409744879</c:v>
                </c:pt>
                <c:pt idx="1300" formatCode="0.0000">
                  <c:v>116.73371710120189</c:v>
                </c:pt>
                <c:pt idx="1301" formatCode="0.0000">
                  <c:v>116.75831523341176</c:v>
                </c:pt>
                <c:pt idx="1302" formatCode="0.0000">
                  <c:v>116.76672720098493</c:v>
                </c:pt>
                <c:pt idx="1303" formatCode="0.0000">
                  <c:v>116.77511725234444</c:v>
                </c:pt>
                <c:pt idx="1304" formatCode="0.0000">
                  <c:v>116.78350832488134</c:v>
                </c:pt>
                <c:pt idx="1305" formatCode="0.0000">
                  <c:v>116.79175221462535</c:v>
                </c:pt>
                <c:pt idx="1306" formatCode="0.0000">
                  <c:v>116.81478473075329</c:v>
                </c:pt>
                <c:pt idx="1307" formatCode="0.0000">
                  <c:v>116.82262972311099</c:v>
                </c:pt>
                <c:pt idx="1308" formatCode="0.0000">
                  <c:v>116.83047561742201</c:v>
                </c:pt>
                <c:pt idx="1309" formatCode="0.0000">
                  <c:v>116.83832241738071</c:v>
                </c:pt>
                <c:pt idx="1310" formatCode="0.0000">
                  <c:v>116.84681872286917</c:v>
                </c:pt>
                <c:pt idx="1311" formatCode="0.0000">
                  <c:v>116.8775645790209</c:v>
                </c:pt>
                <c:pt idx="1312" formatCode="0.0000">
                  <c:v>116.8854168186147</c:v>
                </c:pt>
                <c:pt idx="1313" formatCode="0.0000">
                  <c:v>116.8932699648671</c:v>
                </c:pt>
                <c:pt idx="1314" formatCode="0.0000">
                  <c:v>116.90152950079063</c:v>
                </c:pt>
                <c:pt idx="1315" formatCode="0.0000">
                  <c:v>116.9246246568181</c:v>
                </c:pt>
                <c:pt idx="1316" formatCode="0.0000">
                  <c:v>116.93247706817702</c:v>
                </c:pt>
                <c:pt idx="1317" formatCode="0.0000">
                  <c:v>116.94037223139718</c:v>
                </c:pt>
                <c:pt idx="1318" formatCode="0.0000">
                  <c:v>116.94820306102143</c:v>
                </c:pt>
                <c:pt idx="1319" formatCode="0.0000">
                  <c:v>116.95647305091452</c:v>
                </c:pt>
                <c:pt idx="1320" formatCode="0.0000">
                  <c:v>116.9798493494782</c:v>
                </c:pt>
                <c:pt idx="1321" formatCode="0.0000">
                  <c:v>116.98770768323476</c:v>
                </c:pt>
                <c:pt idx="1322" formatCode="0.0000">
                  <c:v>116.99558987781597</c:v>
                </c:pt>
                <c:pt idx="1323" formatCode="0.0000">
                  <c:v>117.00345003409547</c:v>
                </c:pt>
                <c:pt idx="1324" formatCode="0.0000">
                  <c:v>117.01175636798374</c:v>
                </c:pt>
                <c:pt idx="1325" formatCode="0.0000">
                  <c:v>117.03483366833338</c:v>
                </c:pt>
                <c:pt idx="1326" formatCode="0.0000">
                  <c:v>117.0426754089128</c:v>
                </c:pt>
                <c:pt idx="1327" formatCode="0.0000">
                  <c:v>117.0505180612596</c:v>
                </c:pt>
                <c:pt idx="1328" formatCode="0.0000">
                  <c:v>117.05836161781369</c:v>
                </c:pt>
                <c:pt idx="1329" formatCode="0.0000">
                  <c:v>117.0666473761864</c:v>
                </c:pt>
                <c:pt idx="1330" formatCode="0.0000">
                  <c:v>117.08974219553367</c:v>
                </c:pt>
                <c:pt idx="1331" formatCode="0.0000">
                  <c:v>117.09759028859486</c:v>
                </c:pt>
                <c:pt idx="1332" formatCode="0.0000">
                  <c:v>117.10546226484688</c:v>
                </c:pt>
                <c:pt idx="1333" formatCode="0.0000">
                  <c:v>117.11331217810941</c:v>
                </c:pt>
                <c:pt idx="1334" formatCode="0.0000">
                  <c:v>117.12163429124529</c:v>
                </c:pt>
                <c:pt idx="1335" formatCode="0.0000">
                  <c:v>117.1447466560419</c:v>
                </c:pt>
                <c:pt idx="1336" formatCode="0.0000">
                  <c:v>117.15262409588388</c:v>
                </c:pt>
                <c:pt idx="1337" formatCode="0.0000">
                  <c:v>117.16054845203413</c:v>
                </c:pt>
                <c:pt idx="1338" formatCode="0.0000">
                  <c:v>117.16851469272495</c:v>
                </c:pt>
                <c:pt idx="1339" formatCode="0.0000">
                  <c:v>117.17612336081567</c:v>
                </c:pt>
                <c:pt idx="1340" formatCode="0.0000">
                  <c:v>117.20854876016458</c:v>
                </c:pt>
                <c:pt idx="1341" formatCode="0.0000">
                  <c:v>117.21587055682198</c:v>
                </c:pt>
                <c:pt idx="1342" formatCode="0.0000">
                  <c:v>117.22317016022927</c:v>
                </c:pt>
                <c:pt idx="1343" formatCode="0.0000">
                  <c:v>117.23060852880283</c:v>
                </c:pt>
                <c:pt idx="1344" formatCode="0.0000">
                  <c:v>117.23824871614073</c:v>
                </c:pt>
                <c:pt idx="1345" formatCode="0.0000">
                  <c:v>117.25990775287707</c:v>
                </c:pt>
                <c:pt idx="1346" formatCode="0.0000">
                  <c:v>117.26725816471095</c:v>
                </c:pt>
                <c:pt idx="1347" formatCode="0.0000">
                  <c:v>117.27463239193223</c:v>
                </c:pt>
                <c:pt idx="1348" formatCode="0.0000">
                  <c:v>128.61723602153427</c:v>
                </c:pt>
                <c:pt idx="1349" formatCode="0.0000">
                  <c:v>116.49031125300633</c:v>
                </c:pt>
                <c:pt idx="1350" formatCode="0.0000">
                  <c:v>116.51147869646843</c:v>
                </c:pt>
                <c:pt idx="1351" formatCode="0.0000">
                  <c:v>116.51866879439294</c:v>
                </c:pt>
                <c:pt idx="1352" formatCode="0.0000">
                  <c:v>116.52590419524147</c:v>
                </c:pt>
                <c:pt idx="1353" formatCode="0.0000">
                  <c:v>116.53311815146039</c:v>
                </c:pt>
                <c:pt idx="1354" formatCode="0.0000">
                  <c:v>116.541028617222</c:v>
                </c:pt>
                <c:pt idx="1355" formatCode="0.0000">
                  <c:v>116.56920620603064</c:v>
                </c:pt>
                <c:pt idx="1356" formatCode="0.0000">
                  <c:v>116.5764249670335</c:v>
                </c:pt>
                <c:pt idx="1357" formatCode="0.0000">
                  <c:v>116.5835331781597</c:v>
                </c:pt>
                <c:pt idx="1358" formatCode="0.0000">
                  <c:v>116.59098929813592</c:v>
                </c:pt>
                <c:pt idx="1359" formatCode="0.0000">
                  <c:v>116.61177168928234</c:v>
                </c:pt>
                <c:pt idx="1360" formatCode="0.0000">
                  <c:v>116.61882361446843</c:v>
                </c:pt>
                <c:pt idx="1361" formatCode="0.0000">
                  <c:v>116.62587630928338</c:v>
                </c:pt>
                <c:pt idx="1362" formatCode="0.0000">
                  <c:v>116.63295202367263</c:v>
                </c:pt>
                <c:pt idx="1363" formatCode="0.0000">
                  <c:v>116.64062455700301</c:v>
                </c:pt>
                <c:pt idx="1364" formatCode="0.0000">
                  <c:v>116.6615442075084</c:v>
                </c:pt>
                <c:pt idx="1365" formatCode="0.0000">
                  <c:v>116.66871287215234</c:v>
                </c:pt>
                <c:pt idx="1366" formatCode="0.0000">
                  <c:v>116.67597138197343</c:v>
                </c:pt>
                <c:pt idx="1367" formatCode="0.0000">
                  <c:v>116.68327523673049</c:v>
                </c:pt>
                <c:pt idx="1368" formatCode="0.0000">
                  <c:v>116.69084339668983</c:v>
                </c:pt>
                <c:pt idx="1369" formatCode="0.0000">
                  <c:v>116.71183940713898</c:v>
                </c:pt>
                <c:pt idx="1370" formatCode="0.0000">
                  <c:v>116.71905817997865</c:v>
                </c:pt>
                <c:pt idx="1371" formatCode="0.0000">
                  <c:v>116.69554178041643</c:v>
                </c:pt>
                <c:pt idx="1372" formatCode="0.0000">
                  <c:v>116.710604266416</c:v>
                </c:pt>
                <c:pt idx="1373" formatCode="0.0000">
                  <c:v>116.73234768894845</c:v>
                </c:pt>
                <c:pt idx="1374" formatCode="0.0000">
                  <c:v>116.73968049560148</c:v>
                </c:pt>
                <c:pt idx="1375" formatCode="0.0000">
                  <c:v>116.74681355241469</c:v>
                </c:pt>
                <c:pt idx="1376" formatCode="0.0000">
                  <c:v>116.75392510103305</c:v>
                </c:pt>
                <c:pt idx="1377" formatCode="0.0000">
                  <c:v>116.76141443482058</c:v>
                </c:pt>
                <c:pt idx="1378" formatCode="0.0000">
                  <c:v>116.78277456703702</c:v>
                </c:pt>
                <c:pt idx="1379" formatCode="0.0000">
                  <c:v>116.79042412745663</c:v>
                </c:pt>
                <c:pt idx="1380" formatCode="0.0000">
                  <c:v>116.8049914619111</c:v>
                </c:pt>
                <c:pt idx="1381" formatCode="0.0000">
                  <c:v>116.81276722076367</c:v>
                </c:pt>
                <c:pt idx="1382" formatCode="0.0000">
                  <c:v>116.83432616995373</c:v>
                </c:pt>
                <c:pt idx="1383" formatCode="0.0000">
                  <c:v>116.84193442766852</c:v>
                </c:pt>
                <c:pt idx="1384" formatCode="0.0000">
                  <c:v>116.85609521506395</c:v>
                </c:pt>
                <c:pt idx="1385" formatCode="0.0000">
                  <c:v>116.86357158721454</c:v>
                </c:pt>
                <c:pt idx="1386" formatCode="0.0000">
                  <c:v>116.88429020519591</c:v>
                </c:pt>
                <c:pt idx="1387" formatCode="0.0000">
                  <c:v>116.89127601094083</c:v>
                </c:pt>
                <c:pt idx="1388" formatCode="0.0000">
                  <c:v>116.89821804713563</c:v>
                </c:pt>
                <c:pt idx="1389" formatCode="0.0000">
                  <c:v>116.90513856527798</c:v>
                </c:pt>
                <c:pt idx="1390" formatCode="0.0000">
                  <c:v>116.91239855151014</c:v>
                </c:pt>
                <c:pt idx="1391" formatCode="0.0000">
                  <c:v>116.93282584216705</c:v>
                </c:pt>
                <c:pt idx="1392" formatCode="0.0000">
                  <c:v>116.93975008316077</c:v>
                </c:pt>
                <c:pt idx="1393" formatCode="0.0000">
                  <c:v>116.94667506990891</c:v>
                </c:pt>
                <c:pt idx="1394" formatCode="0.0000">
                  <c:v>116.95362308492376</c:v>
                </c:pt>
                <c:pt idx="1395" formatCode="0.0000">
                  <c:v>116.96097334056286</c:v>
                </c:pt>
                <c:pt idx="1396" formatCode="0.0000">
                  <c:v>116.98153745881011</c:v>
                </c:pt>
                <c:pt idx="1397" formatCode="0.0000">
                  <c:v>116.98853001516053</c:v>
                </c:pt>
                <c:pt idx="1398" formatCode="0.0000">
                  <c:v>116.99559019171149</c:v>
                </c:pt>
                <c:pt idx="1399" formatCode="0.0000">
                  <c:v>117.00265113762913</c:v>
                </c:pt>
                <c:pt idx="1400" formatCode="0.0000">
                  <c:v>117.01014811998746</c:v>
                </c:pt>
                <c:pt idx="1401" formatCode="0.0000">
                  <c:v>117.03099764267446</c:v>
                </c:pt>
                <c:pt idx="1402" formatCode="0.0000">
                  <c:v>117.03802603769103</c:v>
                </c:pt>
                <c:pt idx="1403" formatCode="0.0000">
                  <c:v>117.04501065827719</c:v>
                </c:pt>
                <c:pt idx="1404" formatCode="0.0000">
                  <c:v>117.05201830433882</c:v>
                </c:pt>
                <c:pt idx="1405" formatCode="0.0000">
                  <c:v>117.05960832809691</c:v>
                </c:pt>
                <c:pt idx="1406" formatCode="0.0000">
                  <c:v>117.08712478396055</c:v>
                </c:pt>
                <c:pt idx="1407" formatCode="0.0000">
                  <c:v>117.0941370136303</c:v>
                </c:pt>
                <c:pt idx="1408" formatCode="0.0000">
                  <c:v>117.10115000126589</c:v>
                </c:pt>
                <c:pt idx="1409" formatCode="0.0000">
                  <c:v>117.10848404935707</c:v>
                </c:pt>
                <c:pt idx="1410" formatCode="0.0000">
                  <c:v>117.12917940890352</c:v>
                </c:pt>
                <c:pt idx="1411" formatCode="0.0000">
                  <c:v>117.13619621461639</c:v>
                </c:pt>
                <c:pt idx="1412" formatCode="0.0000">
                  <c:v>117.14321377871168</c:v>
                </c:pt>
                <c:pt idx="1413" formatCode="0.0000">
                  <c:v>117.15023210919715</c:v>
                </c:pt>
                <c:pt idx="1414" formatCode="0.0000">
                  <c:v>117.15760073242112</c:v>
                </c:pt>
                <c:pt idx="1415" formatCode="0.0000">
                  <c:v>117.17831077167062</c:v>
                </c:pt>
                <c:pt idx="1416" formatCode="0.0000">
                  <c:v>117.1853329188822</c:v>
                </c:pt>
                <c:pt idx="1417" formatCode="0.0000">
                  <c:v>117.19235582590264</c:v>
                </c:pt>
                <c:pt idx="1418" formatCode="0.0000">
                  <c:v>117.19940182061879</c:v>
                </c:pt>
                <c:pt idx="1419" formatCode="0.0000">
                  <c:v>117.20684510832629</c:v>
                </c:pt>
                <c:pt idx="1420" formatCode="0.0000">
                  <c:v>117.22755767744053</c:v>
                </c:pt>
                <c:pt idx="1421" formatCode="0.0000">
                  <c:v>117.23458363666788</c:v>
                </c:pt>
                <c:pt idx="1422" formatCode="0.0000">
                  <c:v>117.24163263585952</c:v>
                </c:pt>
                <c:pt idx="1423" formatCode="0.0000">
                  <c:v>117.2486824103234</c:v>
                </c:pt>
                <c:pt idx="1424" formatCode="0.0000">
                  <c:v>117.25629385312415</c:v>
                </c:pt>
                <c:pt idx="1425" formatCode="0.0000">
                  <c:v>117.27708242530568</c:v>
                </c:pt>
                <c:pt idx="1426" formatCode="0.0000">
                  <c:v>117.28409149296768</c:v>
                </c:pt>
                <c:pt idx="1427" formatCode="0.0000">
                  <c:v>117.29110133079324</c:v>
                </c:pt>
                <c:pt idx="1428" formatCode="0.0000">
                  <c:v>117.29813421470705</c:v>
                </c:pt>
                <c:pt idx="1429" formatCode="0.0000">
                  <c:v>117.30550107735942</c:v>
                </c:pt>
                <c:pt idx="1430" formatCode="0.0000">
                  <c:v>117.3261819545004</c:v>
                </c:pt>
                <c:pt idx="1431" formatCode="0.0000">
                  <c:v>117.33319636606345</c:v>
                </c:pt>
                <c:pt idx="1432" formatCode="0.0000">
                  <c:v>117.3402338481998</c:v>
                </c:pt>
                <c:pt idx="1433" formatCode="0.0000">
                  <c:v>117.34724979402603</c:v>
                </c:pt>
                <c:pt idx="1434" formatCode="0.0000">
                  <c:v>117.35489414903826</c:v>
                </c:pt>
                <c:pt idx="1435" formatCode="0.0000">
                  <c:v>117.38242877975796</c:v>
                </c:pt>
                <c:pt idx="1436" formatCode="0.0000">
                  <c:v>117.38947163400846</c:v>
                </c:pt>
                <c:pt idx="1437" formatCode="0.0000">
                  <c:v>117.39651525412592</c:v>
                </c:pt>
                <c:pt idx="1438" formatCode="0.0000">
                  <c:v>117.40392351267634</c:v>
                </c:pt>
                <c:pt idx="1439" formatCode="0.0000">
                  <c:v>117.4247204445807</c:v>
                </c:pt>
                <c:pt idx="1440" formatCode="0.0000">
                  <c:v>117.4596870158114</c:v>
                </c:pt>
                <c:pt idx="1441" formatCode="0.0000">
                  <c:v>117.46210847199103</c:v>
                </c:pt>
                <c:pt idx="1442" formatCode="0.0000">
                  <c:v>117.46449172123374</c:v>
                </c:pt>
                <c:pt idx="1443" formatCode="0.0000">
                  <c:v>117.46588105914803</c:v>
                </c:pt>
                <c:pt idx="1444" formatCode="0.0000">
                  <c:v>117.47416588740893</c:v>
                </c:pt>
                <c:pt idx="1445" formatCode="0.0000">
                  <c:v>117.47654151463816</c:v>
                </c:pt>
                <c:pt idx="1446" formatCode="0.0000">
                  <c:v>117.47893570643461</c:v>
                </c:pt>
                <c:pt idx="1447" formatCode="0.0000">
                  <c:v>117.48134847694449</c:v>
                </c:pt>
                <c:pt idx="1448" formatCode="0.0000">
                  <c:v>117.48273966380478</c:v>
                </c:pt>
                <c:pt idx="1449" formatCode="0.0000">
                  <c:v>117.49097618429552</c:v>
                </c:pt>
                <c:pt idx="1450" formatCode="0.0000">
                  <c:v>117.49338141613022</c:v>
                </c:pt>
                <c:pt idx="1451" formatCode="0.0000">
                  <c:v>117.495786964679</c:v>
                </c:pt>
                <c:pt idx="1452" formatCode="0.0000">
                  <c:v>117.49819283299907</c:v>
                </c:pt>
                <c:pt idx="1453" formatCode="0.0000">
                  <c:v>117.49957576917112</c:v>
                </c:pt>
                <c:pt idx="1454" formatCode="0.0000">
                  <c:v>117.50781852632659</c:v>
                </c:pt>
                <c:pt idx="1455" formatCode="0.0000">
                  <c:v>117.51023512581386</c:v>
                </c:pt>
                <c:pt idx="1456" formatCode="0.0000">
                  <c:v>117.51063517547161</c:v>
                </c:pt>
                <c:pt idx="1457" formatCode="0.0000">
                  <c:v>117.52467940697973</c:v>
                </c:pt>
                <c:pt idx="1458" formatCode="0.0000">
                  <c:v>117.5270708028483</c:v>
                </c:pt>
                <c:pt idx="1459" formatCode="0.0000">
                  <c:v>117.52945893629372</c:v>
                </c:pt>
                <c:pt idx="1460" formatCode="0.0000">
                  <c:v>117.53182057528507</c:v>
                </c:pt>
                <c:pt idx="1461" formatCode="0.0000">
                  <c:v>117.53315237208794</c:v>
                </c:pt>
                <c:pt idx="1462" formatCode="0.0000">
                  <c:v>117.54126930620632</c:v>
                </c:pt>
                <c:pt idx="1463" formatCode="0.0000">
                  <c:v>117.54364159819688</c:v>
                </c:pt>
                <c:pt idx="1464" formatCode="0.0000">
                  <c:v>117.54555015169674</c:v>
                </c:pt>
                <c:pt idx="1465" formatCode="0.0000">
                  <c:v>117.54980118920966</c:v>
                </c:pt>
                <c:pt idx="1466" formatCode="0.0000">
                  <c:v>117.55794976543194</c:v>
                </c:pt>
                <c:pt idx="1467" formatCode="0.0000">
                  <c:v>117.56033336066196</c:v>
                </c:pt>
                <c:pt idx="1468" formatCode="0.0000">
                  <c:v>117.56272637123786</c:v>
                </c:pt>
                <c:pt idx="1469" formatCode="0.0000">
                  <c:v>117.56511969787439</c:v>
                </c:pt>
                <c:pt idx="1470" formatCode="0.0000">
                  <c:v>117.5664785479369</c:v>
                </c:pt>
                <c:pt idx="1471" formatCode="0.0000">
                  <c:v>117.57463328238794</c:v>
                </c:pt>
                <c:pt idx="1472" formatCode="0.0000">
                  <c:v>117.57701907634303</c:v>
                </c:pt>
                <c:pt idx="1473" formatCode="0.0000">
                  <c:v>117.57939616340838</c:v>
                </c:pt>
                <c:pt idx="1474" formatCode="0.0000">
                  <c:v>117.58178264616018</c:v>
                </c:pt>
                <c:pt idx="1475" formatCode="0.0000">
                  <c:v>117.58312212057041</c:v>
                </c:pt>
                <c:pt idx="1476" formatCode="0.0000">
                  <c:v>117.59130526166699</c:v>
                </c:pt>
                <c:pt idx="1477" formatCode="0.0000">
                  <c:v>117.59367513757893</c:v>
                </c:pt>
                <c:pt idx="1478" formatCode="0.0000">
                  <c:v>117.59604532859895</c:v>
                </c:pt>
                <c:pt idx="1479" formatCode="0.0000">
                  <c:v>117.59842492854342</c:v>
                </c:pt>
                <c:pt idx="1480" formatCode="0.0000">
                  <c:v>117.59976519605908</c:v>
                </c:pt>
                <c:pt idx="1481" formatCode="0.0000">
                  <c:v>117.60777617606541</c:v>
                </c:pt>
                <c:pt idx="1482" formatCode="0.0000">
                  <c:v>117.61009552732773</c:v>
                </c:pt>
                <c:pt idx="1483" formatCode="0.0000">
                  <c:v>117.61241518709392</c:v>
                </c:pt>
                <c:pt idx="1484" formatCode="0.0000">
                  <c:v>119.10333796826799</c:v>
                </c:pt>
                <c:pt idx="1485" formatCode="0.0000">
                  <c:v>119.10418786566426</c:v>
                </c:pt>
                <c:pt idx="1486" formatCode="0.0000">
                  <c:v>119.42593764533879</c:v>
                </c:pt>
                <c:pt idx="1487" formatCode="0.0000">
                  <c:v>119.42901120553692</c:v>
                </c:pt>
                <c:pt idx="1488" formatCode="0.0000">
                  <c:v>119.43208516254953</c:v>
                </c:pt>
                <c:pt idx="1489" formatCode="0.0000">
                  <c:v>119.43515950584889</c:v>
                </c:pt>
                <c:pt idx="1490" formatCode="0.0000">
                  <c:v>119.43615019181692</c:v>
                </c:pt>
                <c:pt idx="1491" formatCode="0.0000">
                  <c:v>119.44523641760752</c:v>
                </c:pt>
                <c:pt idx="1492" formatCode="0.0000">
                  <c:v>119.44775657236266</c:v>
                </c:pt>
                <c:pt idx="1493" formatCode="0.0000">
                  <c:v>119.45028813189977</c:v>
                </c:pt>
                <c:pt idx="1494" formatCode="0.0000">
                  <c:v>119.45283110282929</c:v>
                </c:pt>
                <c:pt idx="1495" formatCode="0.0000">
                  <c:v>119.45387089906328</c:v>
                </c:pt>
                <c:pt idx="1496" formatCode="0.0000">
                  <c:v>119.46302849919886</c:v>
                </c:pt>
                <c:pt idx="1497" formatCode="0.0000">
                  <c:v>119.46559516462105</c:v>
                </c:pt>
                <c:pt idx="1498" formatCode="0.0000">
                  <c:v>119.46816212016857</c:v>
                </c:pt>
                <c:pt idx="1499" formatCode="0.0000">
                  <c:v>119.47070711836518</c:v>
                </c:pt>
                <c:pt idx="1500" formatCode="0.0000">
                  <c:v>119.47171380908999</c:v>
                </c:pt>
                <c:pt idx="1501" formatCode="0.0000">
                  <c:v>119.48081677146124</c:v>
                </c:pt>
                <c:pt idx="1502" formatCode="0.0000">
                  <c:v>119.48329848004941</c:v>
                </c:pt>
                <c:pt idx="1503" formatCode="0.0000">
                  <c:v>119.48576943111682</c:v>
                </c:pt>
                <c:pt idx="1504" formatCode="0.0000">
                  <c:v>119.48815677297746</c:v>
                </c:pt>
                <c:pt idx="1505" formatCode="0.0000">
                  <c:v>119.48904746855122</c:v>
                </c:pt>
                <c:pt idx="1506" formatCode="0.0000">
                  <c:v>119.49836544778158</c:v>
                </c:pt>
                <c:pt idx="1507" formatCode="0.0000">
                  <c:v>119.50092091336737</c:v>
                </c:pt>
                <c:pt idx="1508" formatCode="0.0000">
                  <c:v>119.50347666690296</c:v>
                </c:pt>
                <c:pt idx="1509" formatCode="0.0000">
                  <c:v>119.50609662857443</c:v>
                </c:pt>
                <c:pt idx="1510" formatCode="0.0000">
                  <c:v>119.50711915117145</c:v>
                </c:pt>
                <c:pt idx="1511" formatCode="0.0000">
                  <c:v>119.51627792527582</c:v>
                </c:pt>
                <c:pt idx="1512" formatCode="0.0000">
                  <c:v>119.51881294378023</c:v>
                </c:pt>
                <c:pt idx="1513" formatCode="0.0000">
                  <c:v>119.52134825224149</c:v>
                </c:pt>
                <c:pt idx="1514" formatCode="0.0000">
                  <c:v>119.52388384472923</c:v>
                </c:pt>
                <c:pt idx="1515" formatCode="0.0000">
                  <c:v>119.52489661893023</c:v>
                </c:pt>
                <c:pt idx="1516" formatCode="0.0000">
                  <c:v>119.53402820147268</c:v>
                </c:pt>
                <c:pt idx="1517" formatCode="0.0000">
                  <c:v>119.53656521616243</c:v>
                </c:pt>
                <c:pt idx="1518" formatCode="0.0000">
                  <c:v>119.53910251403398</c:v>
                </c:pt>
                <c:pt idx="1519" formatCode="0.0000">
                  <c:v>119.54164010301815</c:v>
                </c:pt>
                <c:pt idx="1520" formatCode="0.0000">
                  <c:v>119.54265497863837</c:v>
                </c:pt>
                <c:pt idx="1521" formatCode="0.0000">
                  <c:v>119.55179242654712</c:v>
                </c:pt>
                <c:pt idx="1522" formatCode="0.0000">
                  <c:v>119.55433143913352</c:v>
                </c:pt>
                <c:pt idx="1523" formatCode="0.0000">
                  <c:v>119.55687072900875</c:v>
                </c:pt>
                <c:pt idx="1524" formatCode="0.0000">
                  <c:v>119.55941809455986</c:v>
                </c:pt>
                <c:pt idx="1525" formatCode="0.0000">
                  <c:v>119.56040744934889</c:v>
                </c:pt>
                <c:pt idx="1526" formatCode="0.0000">
                  <c:v>119.56948657418742</c:v>
                </c:pt>
                <c:pt idx="1527" formatCode="0.0000">
                  <c:v>119.57200461348035</c:v>
                </c:pt>
                <c:pt idx="1528" formatCode="0.0000">
                  <c:v>119.57452293370187</c:v>
                </c:pt>
                <c:pt idx="1529" formatCode="0.0000">
                  <c:v>119.57708627842976</c:v>
                </c:pt>
                <c:pt idx="1530" formatCode="0.0000">
                  <c:v>119.57808955164475</c:v>
                </c:pt>
                <c:pt idx="1531" formatCode="0.0000">
                  <c:v>119.58720745227478</c:v>
                </c:pt>
                <c:pt idx="1532" formatCode="0.0000">
                  <c:v>119.58976104970114</c:v>
                </c:pt>
                <c:pt idx="1533" formatCode="0.0000">
                  <c:v>119.59233731737611</c:v>
                </c:pt>
                <c:pt idx="1534" formatCode="0.0000">
                  <c:v>119.59490268465345</c:v>
                </c:pt>
                <c:pt idx="1535" formatCode="0.0000">
                  <c:v>119.59593172657395</c:v>
                </c:pt>
                <c:pt idx="1536" formatCode="0.0000">
                  <c:v>119.60508536641487</c:v>
                </c:pt>
                <c:pt idx="1537" formatCode="0.0000">
                  <c:v>119.60760481696229</c:v>
                </c:pt>
                <c:pt idx="1538" formatCode="0.0000">
                  <c:v>119.61012455066609</c:v>
                </c:pt>
                <c:pt idx="1539" formatCode="0.0000">
                  <c:v>119.61263344530666</c:v>
                </c:pt>
                <c:pt idx="1540" formatCode="0.0000">
                  <c:v>119.61355596489281</c:v>
                </c:pt>
                <c:pt idx="1541" formatCode="0.0000">
                  <c:v>119.62271552783082</c:v>
                </c:pt>
                <c:pt idx="1542" formatCode="0.0000">
                  <c:v>119.62524809836334</c:v>
                </c:pt>
                <c:pt idx="1543" formatCode="0.0000">
                  <c:v>119.62778096374664</c:v>
                </c:pt>
                <c:pt idx="1544" formatCode="0.0000">
                  <c:v>119.63033637859984</c:v>
                </c:pt>
                <c:pt idx="1545" formatCode="0.0000">
                  <c:v>119.63129714561767</c:v>
                </c:pt>
                <c:pt idx="1546" formatCode="0.0000">
                  <c:v>119.64049478727557</c:v>
                </c:pt>
                <c:pt idx="1547" formatCode="0.0000">
                  <c:v>119.64300618927091</c:v>
                </c:pt>
                <c:pt idx="1548" formatCode="0.0000">
                  <c:v>119.64551788400951</c:v>
                </c:pt>
                <c:pt idx="1549" formatCode="0.0000">
                  <c:v>119.6480298539301</c:v>
                </c:pt>
                <c:pt idx="1550" formatCode="0.0000">
                  <c:v>119.64901105128065</c:v>
                </c:pt>
                <c:pt idx="1551" formatCode="0.0000">
                  <c:v>119.65814888020265</c:v>
                </c:pt>
                <c:pt idx="1552" formatCode="0.0000">
                  <c:v>119.660662285016</c:v>
                </c:pt>
                <c:pt idx="1553" formatCode="0.0000">
                  <c:v>119.66317598153704</c:v>
                </c:pt>
                <c:pt idx="1554" formatCode="0.0000">
                  <c:v>120.62533153034836</c:v>
                </c:pt>
                <c:pt idx="1555" formatCode="0.0000">
                  <c:v>120.62588267836981</c:v>
                </c:pt>
                <c:pt idx="1556" formatCode="0.0000">
                  <c:v>120.63372088890307</c:v>
                </c:pt>
                <c:pt idx="1557" formatCode="0.0000">
                  <c:v>120.63580660128972</c:v>
                </c:pt>
                <c:pt idx="1558" formatCode="0.0000">
                  <c:v>120.63789256567377</c:v>
                </c:pt>
                <c:pt idx="1559" formatCode="0.0000">
                  <c:v>120.63997877698355</c:v>
                </c:pt>
                <c:pt idx="1560" formatCode="0.0000">
                  <c:v>120.64051082312466</c:v>
                </c:pt>
                <c:pt idx="1561" formatCode="0.0000">
                  <c:v>120.64757731272677</c:v>
                </c:pt>
                <c:pt idx="1562" formatCode="0.0000">
                  <c:v>120.65252941323608</c:v>
                </c:pt>
                <c:pt idx="1563" formatCode="0.0000">
                  <c:v>120.65460754178065</c:v>
                </c:pt>
                <c:pt idx="1564" formatCode="0.0000">
                  <c:v>120.65513095010753</c:v>
                </c:pt>
                <c:pt idx="1565" formatCode="0.0000">
                  <c:v>120.66292180219229</c:v>
                </c:pt>
                <c:pt idx="1566" formatCode="0.0000">
                  <c:v>120.66499458365499</c:v>
                </c:pt>
                <c:pt idx="1567" formatCode="0.0000">
                  <c:v>120.66704206894221</c:v>
                </c:pt>
                <c:pt idx="1568" formatCode="0.0000">
                  <c:v>120.66910624694181</c:v>
                </c:pt>
                <c:pt idx="1569" formatCode="0.0000">
                  <c:v>120.66951902081662</c:v>
                </c:pt>
                <c:pt idx="1570" formatCode="0.0000">
                  <c:v>120.67704268480132</c:v>
                </c:pt>
                <c:pt idx="1571" formatCode="0.0000">
                  <c:v>120.67904678113641</c:v>
                </c:pt>
                <c:pt idx="1572" formatCode="0.0000">
                  <c:v>120.68105112126707</c:v>
                </c:pt>
                <c:pt idx="1573" formatCode="0.0000">
                  <c:v>120.68308452371836</c:v>
                </c:pt>
                <c:pt idx="1574" formatCode="0.0000">
                  <c:v>120.68356083682141</c:v>
                </c:pt>
                <c:pt idx="1575" formatCode="0.0000">
                  <c:v>120.69120202470521</c:v>
                </c:pt>
                <c:pt idx="1576" formatCode="0.0000">
                  <c:v>120.69322704766438</c:v>
                </c:pt>
                <c:pt idx="1577" formatCode="0.0000">
                  <c:v>120.69525231243949</c:v>
                </c:pt>
                <c:pt idx="1578" formatCode="0.0000">
                  <c:v>121.0330879213473</c:v>
                </c:pt>
                <c:pt idx="1579" formatCode="0.0000">
                  <c:v>121.03354548728606</c:v>
                </c:pt>
                <c:pt idx="1580" formatCode="0.0000">
                  <c:v>121.04127649295822</c:v>
                </c:pt>
                <c:pt idx="1581" formatCode="0.0000">
                  <c:v>121.04333150357567</c:v>
                </c:pt>
                <c:pt idx="1582" formatCode="0.0000">
                  <c:v>121.04539647450582</c:v>
                </c:pt>
                <c:pt idx="1583" formatCode="0.0000">
                  <c:v>121.04745198528144</c:v>
                </c:pt>
                <c:pt idx="1584" formatCode="0.0000">
                  <c:v>121.04796046183084</c:v>
                </c:pt>
                <c:pt idx="1585" formatCode="0.0000">
                  <c:v>121.05578192429071</c:v>
                </c:pt>
                <c:pt idx="1586" formatCode="0.0000">
                  <c:v>121.05784840060008</c:v>
                </c:pt>
                <c:pt idx="1587" formatCode="0.0000">
                  <c:v>121.05991512348533</c:v>
                </c:pt>
                <c:pt idx="1588" formatCode="0.0000">
                  <c:v>121.06197237763313</c:v>
                </c:pt>
                <c:pt idx="1589" formatCode="0.0000">
                  <c:v>121.06247091617348</c:v>
                </c:pt>
                <c:pt idx="1590" formatCode="0.0000">
                  <c:v>121.06982023301616</c:v>
                </c:pt>
                <c:pt idx="1591" formatCode="0.0000">
                  <c:v>121.07174798960116</c:v>
                </c:pt>
                <c:pt idx="1592" formatCode="0.0000">
                  <c:v>121.07361567480946</c:v>
                </c:pt>
                <c:pt idx="1593" formatCode="0.0000">
                  <c:v>121.07550268284855</c:v>
                </c:pt>
                <c:pt idx="1594" formatCode="0.0000">
                  <c:v>121.07607960650225</c:v>
                </c:pt>
                <c:pt idx="1595" formatCode="0.0000">
                  <c:v>121.08398992571267</c:v>
                </c:pt>
                <c:pt idx="1596" formatCode="0.0000">
                  <c:v>121.08611713010129</c:v>
                </c:pt>
                <c:pt idx="1597" formatCode="0.0000">
                  <c:v>121.08821516489377</c:v>
                </c:pt>
                <c:pt idx="1598" formatCode="0.0000">
                  <c:v>125.92754293102666</c:v>
                </c:pt>
                <c:pt idx="1599" formatCode="0.0000">
                  <c:v>125.92802747600165</c:v>
                </c:pt>
                <c:pt idx="1600" formatCode="0.0000">
                  <c:v>124.27794636426248</c:v>
                </c:pt>
                <c:pt idx="1601" formatCode="0.0000">
                  <c:v>124.27976901833466</c:v>
                </c:pt>
                <c:pt idx="1602" formatCode="0.0000">
                  <c:v>125.85908374400204</c:v>
                </c:pt>
                <c:pt idx="1603" formatCode="0.0000">
                  <c:v>125.86404905195056</c:v>
                </c:pt>
                <c:pt idx="1604" formatCode="0.0000">
                  <c:v>125.86315444059085</c:v>
                </c:pt>
                <c:pt idx="1605" formatCode="0.0000">
                  <c:v>125.87384954299803</c:v>
                </c:pt>
                <c:pt idx="1606" formatCode="0.0000">
                  <c:v>125.87581839560514</c:v>
                </c:pt>
                <c:pt idx="1607" formatCode="0.0000">
                  <c:v>125.87777766844862</c:v>
                </c:pt>
                <c:pt idx="1608" formatCode="0.0000">
                  <c:v>125.87780768401062</c:v>
                </c:pt>
                <c:pt idx="1609" formatCode="0.0000">
                  <c:v>125.88549848529445</c:v>
                </c:pt>
                <c:pt idx="1610" formatCode="0.0000">
                  <c:v>125.88741536911871</c:v>
                </c:pt>
                <c:pt idx="1611" formatCode="0.0000">
                  <c:v>125.8893206170476</c:v>
                </c:pt>
                <c:pt idx="1612" formatCode="0.0000">
                  <c:v>125.89123587878342</c:v>
                </c:pt>
                <c:pt idx="1613" formatCode="0.0000">
                  <c:v>125.89121705684623</c:v>
                </c:pt>
                <c:pt idx="1614" formatCode="0.0000">
                  <c:v>125.8988802212901</c:v>
                </c:pt>
                <c:pt idx="1615" formatCode="0.0000">
                  <c:v>125.90079674010532</c:v>
                </c:pt>
                <c:pt idx="1616" formatCode="0.0000">
                  <c:v>125.90270373423967</c:v>
                </c:pt>
                <c:pt idx="1617" formatCode="0.0000">
                  <c:v>125.9046109770227</c:v>
                </c:pt>
                <c:pt idx="1618" formatCode="0.0000">
                  <c:v>125.90458370038991</c:v>
                </c:pt>
                <c:pt idx="1619" formatCode="0.0000">
                  <c:v>125.91228079380718</c:v>
                </c:pt>
                <c:pt idx="1620" formatCode="0.0000">
                  <c:v>125.91419906253503</c:v>
                </c:pt>
                <c:pt idx="1621" formatCode="0.0000">
                  <c:v>125.91612736109245</c:v>
                </c:pt>
                <c:pt idx="1622" formatCode="0.0000">
                  <c:v>125.91516119020281</c:v>
                </c:pt>
                <c:pt idx="1623" formatCode="0.0000">
                  <c:v>125.92586892319034</c:v>
                </c:pt>
                <c:pt idx="1624" formatCode="0.0000">
                  <c:v>125.92782809070329</c:v>
                </c:pt>
                <c:pt idx="1625" formatCode="0.0000">
                  <c:v>125.9298070828218</c:v>
                </c:pt>
                <c:pt idx="1626" formatCode="0.0000">
                  <c:v>125.93177655378224</c:v>
                </c:pt>
                <c:pt idx="1627" formatCode="0.0000">
                  <c:v>125.93181493493302</c:v>
                </c:pt>
                <c:pt idx="1628" formatCode="0.0000">
                  <c:v>125.93969539551122</c:v>
                </c:pt>
                <c:pt idx="1629" formatCode="0.0000">
                  <c:v>125.94167906465499</c:v>
                </c:pt>
                <c:pt idx="1630" formatCode="0.0000">
                  <c:v>125.94272399638176</c:v>
                </c:pt>
                <c:pt idx="1631" formatCode="0.0000">
                  <c:v>125.94574028376748</c:v>
                </c:pt>
                <c:pt idx="1632" formatCode="0.0000">
                  <c:v>125.95352515248248</c:v>
                </c:pt>
                <c:pt idx="1633" formatCode="0.0000">
                  <c:v>125.95546047184069</c:v>
                </c:pt>
                <c:pt idx="1634" formatCode="0.0000">
                  <c:v>125.95652856861652</c:v>
                </c:pt>
                <c:pt idx="1635" formatCode="0.0000">
                  <c:v>125.95950202874829</c:v>
                </c:pt>
                <c:pt idx="1636" formatCode="0.0000">
                  <c:v>125.96723556682367</c:v>
                </c:pt>
                <c:pt idx="1637" formatCode="0.0000">
                  <c:v>125.96911487602178</c:v>
                </c:pt>
                <c:pt idx="1638" formatCode="0.0000">
                  <c:v>125.97097515353961</c:v>
                </c:pt>
                <c:pt idx="1639" formatCode="0.0000">
                  <c:v>125.97282603727314</c:v>
                </c:pt>
                <c:pt idx="1640" formatCode="0.0000">
                  <c:v>125.97272977654268</c:v>
                </c:pt>
                <c:pt idx="1641" formatCode="0.0000">
                  <c:v>125.98024147574503</c:v>
                </c:pt>
                <c:pt idx="1642" formatCode="0.0000">
                  <c:v>125.98209358313312</c:v>
                </c:pt>
                <c:pt idx="1643" formatCode="0.0000">
                  <c:v>125.98395557888136</c:v>
                </c:pt>
                <c:pt idx="1644" formatCode="0.0000">
                  <c:v>125.98581782181807</c:v>
                </c:pt>
                <c:pt idx="1645" formatCode="0.0000">
                  <c:v>125.98572337490526</c:v>
                </c:pt>
                <c:pt idx="1646" formatCode="0.0000">
                  <c:v>125.99324011261264</c:v>
                </c:pt>
                <c:pt idx="1647" formatCode="0.0000">
                  <c:v>125.9950939307154</c:v>
                </c:pt>
                <c:pt idx="1648" formatCode="0.0000">
                  <c:v>125.99695764773307</c:v>
                </c:pt>
                <c:pt idx="1649" formatCode="0.0000">
                  <c:v>125.9988119561164</c:v>
                </c:pt>
                <c:pt idx="1650" formatCode="0.0000">
                  <c:v>125.99869866496481</c:v>
                </c:pt>
                <c:pt idx="1651" formatCode="0.0000">
                  <c:v>126.00618933517336</c:v>
                </c:pt>
                <c:pt idx="1652" formatCode="0.0000">
                  <c:v>126.00802348632709</c:v>
                </c:pt>
                <c:pt idx="1653" formatCode="0.0000">
                  <c:v>126.0098674761505</c:v>
                </c:pt>
                <c:pt idx="1654" formatCode="0.0000">
                  <c:v>126.01169251544164</c:v>
                </c:pt>
                <c:pt idx="1655" formatCode="0.0000">
                  <c:v>126.01063632526291</c:v>
                </c:pt>
                <c:pt idx="1656" formatCode="0.0000">
                  <c:v>126.02095753675869</c:v>
                </c:pt>
                <c:pt idx="1657" formatCode="0.0000">
                  <c:v>126.02284163930942</c:v>
                </c:pt>
                <c:pt idx="1658" formatCode="0.0000">
                  <c:v>126.02469719519189</c:v>
                </c:pt>
                <c:pt idx="1659" formatCode="0.0000">
                  <c:v>126.02460223538034</c:v>
                </c:pt>
                <c:pt idx="1660" formatCode="0.0000">
                  <c:v>126.03215954010429</c:v>
                </c:pt>
                <c:pt idx="1661" formatCode="0.0000">
                  <c:v>126.0340259347312</c:v>
                </c:pt>
                <c:pt idx="1662" formatCode="0.0000">
                  <c:v>126.03591178839477</c:v>
                </c:pt>
                <c:pt idx="1663" formatCode="0.0000">
                  <c:v>126.03779788989394</c:v>
                </c:pt>
                <c:pt idx="1664" formatCode="0.0000">
                  <c:v>126.03773523338093</c:v>
                </c:pt>
                <c:pt idx="1665" formatCode="0.0000">
                  <c:v>126.04538250495143</c:v>
                </c:pt>
                <c:pt idx="1666" formatCode="0.0000">
                  <c:v>126.0472602613472</c:v>
                </c:pt>
                <c:pt idx="1667" formatCode="0.0000">
                  <c:v>126.0491478773978</c:v>
                </c:pt>
                <c:pt idx="1668" formatCode="0.0000">
                  <c:v>126.05102613375112</c:v>
                </c:pt>
                <c:pt idx="1669" formatCode="0.0000">
                  <c:v>126.05094442201225</c:v>
                </c:pt>
                <c:pt idx="1670" formatCode="0.0000">
                  <c:v>126.05830340196442</c:v>
                </c:pt>
                <c:pt idx="1671" formatCode="0.0000">
                  <c:v>126.06009871986143</c:v>
                </c:pt>
                <c:pt idx="1672" formatCode="0.0000">
                  <c:v>126.06189428169236</c:v>
                </c:pt>
                <c:pt idx="1673" formatCode="0.0000">
                  <c:v>126.06369951396923</c:v>
                </c:pt>
                <c:pt idx="1674" formatCode="0.0000">
                  <c:v>126.06357563227712</c:v>
                </c:pt>
                <c:pt idx="1675" formatCode="0.0000">
                  <c:v>126.07103836982638</c:v>
                </c:pt>
                <c:pt idx="1676" formatCode="0.0000">
                  <c:v>126.07317813342243</c:v>
                </c:pt>
                <c:pt idx="1677" formatCode="0.0000">
                  <c:v>126.07527662316282</c:v>
                </c:pt>
                <c:pt idx="1678" formatCode="0.0000">
                  <c:v>126.07736499832821</c:v>
                </c:pt>
                <c:pt idx="1679" formatCode="0.0000">
                  <c:v>126.07826612606982</c:v>
                </c:pt>
                <c:pt idx="1680" formatCode="0.0000">
                  <c:v>126.08573397098313</c:v>
                </c:pt>
                <c:pt idx="1681" formatCode="0.0000">
                  <c:v>126.08784448335568</c:v>
                </c:pt>
                <c:pt idx="1682" formatCode="0.0000">
                  <c:v>126.08996566587207</c:v>
                </c:pt>
                <c:pt idx="1683" formatCode="0.0000">
                  <c:v>126.09206632728286</c:v>
                </c:pt>
                <c:pt idx="1684" formatCode="0.0000">
                  <c:v>126.09234008383305</c:v>
                </c:pt>
                <c:pt idx="1685" formatCode="0.0000">
                  <c:v>131.18533962145932</c:v>
                </c:pt>
                <c:pt idx="1686" formatCode="0.0000">
                  <c:v>131.18728727006496</c:v>
                </c:pt>
                <c:pt idx="1687" formatCode="0.0000">
                  <c:v>131.18921651091279</c:v>
                </c:pt>
                <c:pt idx="1688" formatCode="0.0000">
                  <c:v>131.1906254229543</c:v>
                </c:pt>
                <c:pt idx="1689" formatCode="0.0000">
                  <c:v>131.1968466618996</c:v>
                </c:pt>
                <c:pt idx="1690" formatCode="0.0000">
                  <c:v>131.19877447766234</c:v>
                </c:pt>
                <c:pt idx="1691" formatCode="0.0000">
                  <c:v>131.20065439009085</c:v>
                </c:pt>
                <c:pt idx="1692" formatCode="0.0000">
                  <c:v>131.20254734619172</c:v>
                </c:pt>
                <c:pt idx="1693" formatCode="0.0000">
                  <c:v>131.20387235545888</c:v>
                </c:pt>
                <c:pt idx="1694" formatCode="0.0000">
                  <c:v>131.20988457792825</c:v>
                </c:pt>
                <c:pt idx="1695" formatCode="0.0000">
                  <c:v>131.21176614788882</c:v>
                </c:pt>
                <c:pt idx="1696" formatCode="0.0000">
                  <c:v>131.21274779333899</c:v>
                </c:pt>
                <c:pt idx="1697" formatCode="0.0000">
                  <c:v>131.22300450965113</c:v>
                </c:pt>
                <c:pt idx="1698" formatCode="0.0000">
                  <c:v>131.22483342986692</c:v>
                </c:pt>
                <c:pt idx="1699" formatCode="0.0000">
                  <c:v>131.22665352278668</c:v>
                </c:pt>
                <c:pt idx="1700" formatCode="0.0000">
                  <c:v>131.22847384495608</c:v>
                </c:pt>
                <c:pt idx="1701" formatCode="0.0000">
                  <c:v>131.22979021168803</c:v>
                </c:pt>
                <c:pt idx="1702" formatCode="0.0000">
                  <c:v>131.23574311062544</c:v>
                </c:pt>
                <c:pt idx="1703" formatCode="0.0000">
                  <c:v>131.23755555119894</c:v>
                </c:pt>
                <c:pt idx="1704" formatCode="0.0000">
                  <c:v>131.23936822395353</c:v>
                </c:pt>
                <c:pt idx="1705" formatCode="0.0000">
                  <c:v>131.24118112503652</c:v>
                </c:pt>
                <c:pt idx="1706" formatCode="0.0000">
                  <c:v>131.24249996665128</c:v>
                </c:pt>
                <c:pt idx="1707" formatCode="0.0000">
                  <c:v>131.24829568159754</c:v>
                </c:pt>
                <c:pt idx="1708" formatCode="0.0000">
                  <c:v>131.25006544140982</c:v>
                </c:pt>
                <c:pt idx="1709" formatCode="0.0000">
                  <c:v>131.25205181793601</c:v>
                </c:pt>
                <c:pt idx="1710" formatCode="0.0000">
                  <c:v>131.25400223876738</c:v>
                </c:pt>
                <c:pt idx="1711" formatCode="0.0000">
                  <c:v>131.25541908565927</c:v>
                </c:pt>
                <c:pt idx="1712" formatCode="0.0000">
                  <c:v>131.26171703384907</c:v>
                </c:pt>
                <c:pt idx="1713" formatCode="0.0000">
                  <c:v>131.2636465093301</c:v>
                </c:pt>
                <c:pt idx="1714" formatCode="0.0000">
                  <c:v>131.26557621772247</c:v>
                </c:pt>
                <c:pt idx="1715" formatCode="0.0000">
                  <c:v>131.26687094928613</c:v>
                </c:pt>
                <c:pt idx="1716" formatCode="0.0000">
                  <c:v>131.27542124515941</c:v>
                </c:pt>
                <c:pt idx="1717" formatCode="0.0000">
                  <c:v>131.27740992586229</c:v>
                </c:pt>
                <c:pt idx="1718" formatCode="0.0000">
                  <c:v>131.27936050563062</c:v>
                </c:pt>
                <c:pt idx="1719" formatCode="0.0000">
                  <c:v>131.28131131761839</c:v>
                </c:pt>
                <c:pt idx="1720" formatCode="0.0000">
                  <c:v>131.28274727319388</c:v>
                </c:pt>
                <c:pt idx="1721" formatCode="0.0000">
                  <c:v>131.28910213152508</c:v>
                </c:pt>
                <c:pt idx="1722" formatCode="0.0000">
                  <c:v>131.29104456267592</c:v>
                </c:pt>
                <c:pt idx="1723" formatCode="0.0000">
                  <c:v>135.40713825495715</c:v>
                </c:pt>
                <c:pt idx="1724" formatCode="0.0000">
                  <c:v>135.40941381850686</c:v>
                </c:pt>
                <c:pt idx="1725" formatCode="0.0000">
                  <c:v>135.41115004928452</c:v>
                </c:pt>
                <c:pt idx="1726" formatCode="0.0000">
                  <c:v>135.41854554205938</c:v>
                </c:pt>
                <c:pt idx="1727" formatCode="0.0000">
                  <c:v>135.42082246680403</c:v>
                </c:pt>
                <c:pt idx="1728" formatCode="0.0000">
                  <c:v>135.42309966118148</c:v>
                </c:pt>
                <c:pt idx="1729" formatCode="0.0000">
                  <c:v>135.42536641724493</c:v>
                </c:pt>
                <c:pt idx="1730" formatCode="0.0000">
                  <c:v>135.42707500268054</c:v>
                </c:pt>
                <c:pt idx="1731" formatCode="0.0000">
                  <c:v>135.43415028137375</c:v>
                </c:pt>
                <c:pt idx="1732" formatCode="0.0000">
                  <c:v>135.43630477290938</c:v>
                </c:pt>
                <c:pt idx="1733" formatCode="0.0000">
                  <c:v>135.43845952005196</c:v>
                </c:pt>
                <c:pt idx="1734" formatCode="0.0000">
                  <c:v>135.44064586448027</c:v>
                </c:pt>
                <c:pt idx="1735" formatCode="0.0000">
                  <c:v>135.44236888134313</c:v>
                </c:pt>
                <c:pt idx="1736" formatCode="0.0000">
                  <c:v>135.44952469879695</c:v>
                </c:pt>
                <c:pt idx="1737" formatCode="0.0000">
                  <c:v>135.45176461240268</c:v>
                </c:pt>
                <c:pt idx="1738" formatCode="0.0000">
                  <c:v>135.4540047993049</c:v>
                </c:pt>
                <c:pt idx="1739" formatCode="0.0000">
                  <c:v>135.45626616400241</c:v>
                </c:pt>
                <c:pt idx="1740" formatCode="0.0000">
                  <c:v>135.4580069209583</c:v>
                </c:pt>
                <c:pt idx="1741" formatCode="0.0000">
                  <c:v>135.46535535645162</c:v>
                </c:pt>
                <c:pt idx="1742" formatCode="0.0000">
                  <c:v>135.46764853009287</c:v>
                </c:pt>
                <c:pt idx="1743" formatCode="0.0000">
                  <c:v>135.46982928462731</c:v>
                </c:pt>
                <c:pt idx="1744" formatCode="0.0000">
                  <c:v>135.47195922465085</c:v>
                </c:pt>
                <c:pt idx="1745" formatCode="0.0000">
                  <c:v>135.47358600953891</c:v>
                </c:pt>
                <c:pt idx="1746" formatCode="0.0000">
                  <c:v>135.48069649963085</c:v>
                </c:pt>
                <c:pt idx="1747" formatCode="0.0000">
                  <c:v>135.48292998609077</c:v>
                </c:pt>
                <c:pt idx="1748" formatCode="0.0000">
                  <c:v>135.48515352541691</c:v>
                </c:pt>
                <c:pt idx="1749" formatCode="0.0000">
                  <c:v>135.48737735411126</c:v>
                </c:pt>
                <c:pt idx="1750" formatCode="0.0000">
                  <c:v>135.48906608425256</c:v>
                </c:pt>
                <c:pt idx="1751" formatCode="0.0000">
                  <c:v>135.49610316756545</c:v>
                </c:pt>
                <c:pt idx="1752" formatCode="0.0000">
                  <c:v>135.498285694375</c:v>
                </c:pt>
                <c:pt idx="1753" formatCode="0.0000">
                  <c:v>135.50037865172678</c:v>
                </c:pt>
                <c:pt idx="1754" formatCode="0.0000">
                  <c:v>135.50249299580017</c:v>
                </c:pt>
                <c:pt idx="1755" formatCode="0.0000">
                  <c:v>135.50402951217302</c:v>
                </c:pt>
                <c:pt idx="1756" formatCode="0.0000">
                  <c:v>135.51090939157183</c:v>
                </c:pt>
                <c:pt idx="1757" formatCode="0.0000">
                  <c:v>135.51319009995001</c:v>
                </c:pt>
                <c:pt idx="1758" formatCode="0.0000">
                  <c:v>135.51525436685787</c:v>
                </c:pt>
                <c:pt idx="1759" formatCode="0.0000">
                  <c:v>135.51729919276801</c:v>
                </c:pt>
                <c:pt idx="1760" formatCode="0.0000">
                  <c:v>135.51886746608639</c:v>
                </c:pt>
                <c:pt idx="1761" formatCode="0.0000">
                  <c:v>135.5258269284802</c:v>
                </c:pt>
                <c:pt idx="1762" formatCode="0.0000">
                  <c:v>135.5279420873066</c:v>
                </c:pt>
                <c:pt idx="1763" formatCode="0.0000">
                  <c:v>135.53005750931857</c:v>
                </c:pt>
                <c:pt idx="1764" formatCode="0.0000">
                  <c:v>135.53209433645429</c:v>
                </c:pt>
                <c:pt idx="1765" formatCode="0.0000">
                  <c:v>135.53354933790746</c:v>
                </c:pt>
                <c:pt idx="1766" formatCode="0.0000">
                  <c:v>135.54018950681089</c:v>
                </c:pt>
                <c:pt idx="1767" formatCode="0.0000">
                  <c:v>135.54224734601027</c:v>
                </c:pt>
                <c:pt idx="1768" formatCode="0.0000">
                  <c:v>135.54427585982768</c:v>
                </c:pt>
                <c:pt idx="1769" formatCode="0.0000">
                  <c:v>135.54630462318386</c:v>
                </c:pt>
                <c:pt idx="1770" formatCode="0.0000">
                  <c:v>135.54783482972931</c:v>
                </c:pt>
                <c:pt idx="1771" formatCode="0.0000">
                  <c:v>135.55455440570142</c:v>
                </c:pt>
                <c:pt idx="1772" formatCode="0.0000">
                  <c:v>135.55662394005549</c:v>
                </c:pt>
                <c:pt idx="1773" formatCode="0.0000">
                  <c:v>135.55870360992174</c:v>
                </c:pt>
                <c:pt idx="1774" formatCode="0.0000">
                  <c:v>135.56071445022405</c:v>
                </c:pt>
                <c:pt idx="1775" formatCode="0.0000">
                  <c:v>135.56215288859741</c:v>
                </c:pt>
                <c:pt idx="1776" formatCode="0.0000">
                  <c:v>135.56866449137701</c:v>
                </c:pt>
                <c:pt idx="1777" formatCode="0.0000">
                  <c:v>135.5708423008231</c:v>
                </c:pt>
                <c:pt idx="1778" formatCode="0.0000">
                  <c:v>135.57302037878679</c:v>
                </c:pt>
                <c:pt idx="1779" formatCode="0.0000">
                  <c:v>135.57522955792035</c:v>
                </c:pt>
                <c:pt idx="1780" formatCode="0.0000">
                  <c:v>135.57754564404001</c:v>
                </c:pt>
                <c:pt idx="1781" formatCode="0.0000">
                  <c:v>135.58408628201221</c:v>
                </c:pt>
                <c:pt idx="1782" formatCode="0.0000">
                  <c:v>135.58624543544568</c:v>
                </c:pt>
                <c:pt idx="1783" formatCode="0.0000">
                  <c:v>135.58840486726788</c:v>
                </c:pt>
                <c:pt idx="1784" formatCode="0.0000">
                  <c:v>135.5905851182761</c:v>
                </c:pt>
                <c:pt idx="1785" formatCode="0.0000">
                  <c:v>135.59278818846249</c:v>
                </c:pt>
                <c:pt idx="1786" formatCode="0.0000">
                  <c:v>135.59948052311819</c:v>
                </c:pt>
                <c:pt idx="1787" formatCode="0.0000">
                  <c:v>135.60175472805079</c:v>
                </c:pt>
                <c:pt idx="1788" formatCode="0.0000">
                  <c:v>135.60410122708026</c:v>
                </c:pt>
                <c:pt idx="1789" formatCode="0.0000">
                  <c:v>141.88052504465139</c:v>
                </c:pt>
                <c:pt idx="1790" formatCode="0.0000">
                  <c:v>141.88306170917684</c:v>
                </c:pt>
                <c:pt idx="1791" formatCode="0.0000">
                  <c:v>141.89103402450257</c:v>
                </c:pt>
                <c:pt idx="1792" formatCode="0.0000">
                  <c:v>141.8936457823192</c:v>
                </c:pt>
                <c:pt idx="1793" formatCode="0.0000">
                  <c:v>141.89624590645329</c:v>
                </c:pt>
                <c:pt idx="1794" formatCode="0.0000">
                  <c:v>141.89866623627475</c:v>
                </c:pt>
                <c:pt idx="1795" formatCode="0.0000">
                  <c:v>141.90050829513311</c:v>
                </c:pt>
                <c:pt idx="1796" formatCode="0.0000">
                  <c:v>141.90838840155604</c:v>
                </c:pt>
                <c:pt idx="1797" formatCode="0.0000">
                  <c:v>141.9108101616207</c:v>
                </c:pt>
                <c:pt idx="1798" formatCode="0.0000">
                  <c:v>141.91324357911986</c:v>
                </c:pt>
                <c:pt idx="1799" formatCode="0.0000">
                  <c:v>141.91568867508821</c:v>
                </c:pt>
                <c:pt idx="1800" formatCode="0.0000">
                  <c:v>141.91760279176518</c:v>
                </c:pt>
                <c:pt idx="1801" formatCode="0.0000">
                  <c:v>141.92585480009242</c:v>
                </c:pt>
                <c:pt idx="1802" formatCode="0.0000">
                  <c:v>141.928358307796</c:v>
                </c:pt>
                <c:pt idx="1803" formatCode="0.0000">
                  <c:v>141.93093042665527</c:v>
                </c:pt>
                <c:pt idx="1804" formatCode="0.0000">
                  <c:v>141.93353701087511</c:v>
                </c:pt>
                <c:pt idx="1805" formatCode="0.0000">
                  <c:v>141.93545417697854</c:v>
                </c:pt>
                <c:pt idx="1806" formatCode="0.0000">
                  <c:v>141.94333117027605</c:v>
                </c:pt>
                <c:pt idx="1807" formatCode="0.0000">
                  <c:v>141.94576846187994</c:v>
                </c:pt>
                <c:pt idx="1808" formatCode="0.0000">
                  <c:v>141.94820604953867</c:v>
                </c:pt>
                <c:pt idx="1809" formatCode="0.0000">
                  <c:v>141.95065532283508</c:v>
                </c:pt>
                <c:pt idx="1810" formatCode="0.0000">
                  <c:v>141.95255917332756</c:v>
                </c:pt>
                <c:pt idx="1811" formatCode="0.0000">
                  <c:v>141.96067822195144</c:v>
                </c:pt>
                <c:pt idx="1812" formatCode="0.0000">
                  <c:v>141.96295924097481</c:v>
                </c:pt>
                <c:pt idx="1813" formatCode="0.0000">
                  <c:v>141.96823889343369</c:v>
                </c:pt>
                <c:pt idx="1814" formatCode="0.0000">
                  <c:v>141.97014815660444</c:v>
                </c:pt>
                <c:pt idx="1815" formatCode="0.0000">
                  <c:v>141.97818307132161</c:v>
                </c:pt>
                <c:pt idx="1816" formatCode="0.0000">
                  <c:v>141.98065846890654</c:v>
                </c:pt>
                <c:pt idx="1817" formatCode="0.0000">
                  <c:v>141.98314865328641</c:v>
                </c:pt>
                <c:pt idx="1818" formatCode="0.0000">
                  <c:v>141.98551528993494</c:v>
                </c:pt>
                <c:pt idx="1819" formatCode="0.0000">
                  <c:v>141.98805350169644</c:v>
                </c:pt>
                <c:pt idx="1820" formatCode="0.0000">
                  <c:v>141.99626827481237</c:v>
                </c:pt>
                <c:pt idx="1821" formatCode="0.0000">
                  <c:v>141.99992678239818</c:v>
                </c:pt>
                <c:pt idx="1822" formatCode="0.0000">
                  <c:v>142.00364885478243</c:v>
                </c:pt>
                <c:pt idx="1823" formatCode="0.0000">
                  <c:v>142.00733976465904</c:v>
                </c:pt>
                <c:pt idx="1824" formatCode="0.0000">
                  <c:v>142.01388910908184</c:v>
                </c:pt>
                <c:pt idx="1825" formatCode="0.0000">
                  <c:v>142.02210944912377</c:v>
                </c:pt>
                <c:pt idx="1826" formatCode="0.0000">
                  <c:v>142.02577081045214</c:v>
                </c:pt>
                <c:pt idx="1827" formatCode="0.0000">
                  <c:v>142.02943257944401</c:v>
                </c:pt>
                <c:pt idx="1828" formatCode="0.0000">
                  <c:v>142.03306315245021</c:v>
                </c:pt>
                <c:pt idx="1829" formatCode="0.0000">
                  <c:v>142.03935920602376</c:v>
                </c:pt>
                <c:pt idx="1830" formatCode="0.0000">
                  <c:v>142.04743099143852</c:v>
                </c:pt>
                <c:pt idx="1831" formatCode="0.0000">
                  <c:v>142.05103193613877</c:v>
                </c:pt>
                <c:pt idx="1832" formatCode="0.0000">
                  <c:v>142.05468070010247</c:v>
                </c:pt>
                <c:pt idx="1833" formatCode="0.0000">
                  <c:v>142.05829825293361</c:v>
                </c:pt>
                <c:pt idx="1834" formatCode="0.0000">
                  <c:v>142.06463240397647</c:v>
                </c:pt>
                <c:pt idx="1835" formatCode="0.0000">
                  <c:v>142.0727712317167</c:v>
                </c:pt>
                <c:pt idx="1836" formatCode="0.0000">
                  <c:v>142.07639077273672</c:v>
                </c:pt>
                <c:pt idx="1837" formatCode="0.0000">
                  <c:v>142.08005816667969</c:v>
                </c:pt>
                <c:pt idx="1838" formatCode="0.0000">
                  <c:v>142.08367850727879</c:v>
                </c:pt>
                <c:pt idx="1839" formatCode="0.0000">
                  <c:v>142.09002455789664</c:v>
                </c:pt>
                <c:pt idx="1840" formatCode="0.0000">
                  <c:v>142.09811125093768</c:v>
                </c:pt>
                <c:pt idx="1841" formatCode="0.0000">
                  <c:v>142.10175713235276</c:v>
                </c:pt>
                <c:pt idx="1842" formatCode="0.0000">
                  <c:v>142.10546662862959</c:v>
                </c:pt>
                <c:pt idx="1843" formatCode="0.0000">
                  <c:v>142.10920815956405</c:v>
                </c:pt>
                <c:pt idx="1844" formatCode="0.0000">
                  <c:v>142.11764467785463</c:v>
                </c:pt>
                <c:pt idx="1845" formatCode="0.0000">
                  <c:v>142.12825081557469</c:v>
                </c:pt>
                <c:pt idx="1846" formatCode="0.0000">
                  <c:v>142.13196325873446</c:v>
                </c:pt>
                <c:pt idx="1847" formatCode="0.0000">
                  <c:v>142.13578682205318</c:v>
                </c:pt>
                <c:pt idx="1848" formatCode="0.0000">
                  <c:v>142.14239277987784</c:v>
                </c:pt>
                <c:pt idx="1849" formatCode="0.0000">
                  <c:v>142.15070613398137</c:v>
                </c:pt>
                <c:pt idx="1850" formatCode="0.0000">
                  <c:v>142.15443689651147</c:v>
                </c:pt>
                <c:pt idx="1851" formatCode="0.0000">
                  <c:v>146.64714175215784</c:v>
                </c:pt>
                <c:pt idx="1852" formatCode="0.0000">
                  <c:v>146.65073676336564</c:v>
                </c:pt>
                <c:pt idx="1853" formatCode="0.0000">
                  <c:v>146.65819730149133</c:v>
                </c:pt>
                <c:pt idx="1854" formatCode="0.0000">
                  <c:v>146.66777410139539</c:v>
                </c:pt>
                <c:pt idx="1855" formatCode="0.0000">
                  <c:v>146.67114097540019</c:v>
                </c:pt>
                <c:pt idx="1856" formatCode="0.0000">
                  <c:v>146.67481101103505</c:v>
                </c:pt>
                <c:pt idx="1857" formatCode="0.0000">
                  <c:v>146.68102678235186</c:v>
                </c:pt>
                <c:pt idx="1858" formatCode="0.0000">
                  <c:v>146.68937617926431</c:v>
                </c:pt>
                <c:pt idx="1859" formatCode="0.0000">
                  <c:v>146.69299312141271</c:v>
                </c:pt>
                <c:pt idx="1860" formatCode="0.0000">
                  <c:v>146.69661046003819</c:v>
                </c:pt>
                <c:pt idx="1861" formatCode="0.0000">
                  <c:v>146.70022820078944</c:v>
                </c:pt>
                <c:pt idx="1862" formatCode="0.0000">
                  <c:v>146.7063807384753</c:v>
                </c:pt>
                <c:pt idx="1863" formatCode="0.0000">
                  <c:v>146.71498127633535</c:v>
                </c:pt>
                <c:pt idx="1864" formatCode="0.0000">
                  <c:v>146.71867944272194</c:v>
                </c:pt>
                <c:pt idx="1865" formatCode="0.0000">
                  <c:v>146.72245642914149</c:v>
                </c:pt>
                <c:pt idx="1866" formatCode="0.0000">
                  <c:v>146.72618679342952</c:v>
                </c:pt>
                <c:pt idx="1867" formatCode="0.0000">
                  <c:v>146.73266133732903</c:v>
                </c:pt>
                <c:pt idx="1868" formatCode="0.0000">
                  <c:v>146.74142333215661</c:v>
                </c:pt>
                <c:pt idx="1869" formatCode="0.0000">
                  <c:v>146.74559512540475</c:v>
                </c:pt>
                <c:pt idx="1870" formatCode="0.0000">
                  <c:v>146.74942221300074</c:v>
                </c:pt>
                <c:pt idx="1871" formatCode="0.0000">
                  <c:v>146.7531398906641</c:v>
                </c:pt>
                <c:pt idx="1872" formatCode="0.0000">
                  <c:v>146.75927238158076</c:v>
                </c:pt>
                <c:pt idx="1873" formatCode="0.0000">
                  <c:v>146.76788105267997</c:v>
                </c:pt>
                <c:pt idx="1874" formatCode="0.0000">
                  <c:v>146.77117875205403</c:v>
                </c:pt>
                <c:pt idx="1875" formatCode="0.0000">
                  <c:v>146.77488743956869</c:v>
                </c:pt>
                <c:pt idx="1876" formatCode="0.0000">
                  <c:v>146.77890457332757</c:v>
                </c:pt>
                <c:pt idx="1877" formatCode="0.0000">
                  <c:v>146.78584146721104</c:v>
                </c:pt>
                <c:pt idx="1878" formatCode="0.0000">
                  <c:v>146.7937172285292</c:v>
                </c:pt>
                <c:pt idx="1879" formatCode="0.0000">
                  <c:v>146.7925819241392</c:v>
                </c:pt>
                <c:pt idx="1880" formatCode="0.0000">
                  <c:v>146.80143068686542</c:v>
                </c:pt>
                <c:pt idx="1881" formatCode="0.0000">
                  <c:v>146.81243902376028</c:v>
                </c:pt>
                <c:pt idx="1882" formatCode="0.0000">
                  <c:v>146.82253951924642</c:v>
                </c:pt>
                <c:pt idx="1883" formatCode="0.0000">
                  <c:v>146.82651652853403</c:v>
                </c:pt>
                <c:pt idx="1884" formatCode="0.0000">
                  <c:v>146.83050972703319</c:v>
                </c:pt>
                <c:pt idx="1885" formatCode="0.0000">
                  <c:v>146.84092662869679</c:v>
                </c:pt>
                <c:pt idx="1886" formatCode="0.0000">
                  <c:v>146.85076120260106</c:v>
                </c:pt>
                <c:pt idx="1887" formatCode="0.0000">
                  <c:v>146.85488308270428</c:v>
                </c:pt>
                <c:pt idx="1888" formatCode="0.0000">
                  <c:v>146.85895826041445</c:v>
                </c:pt>
                <c:pt idx="1889" formatCode="0.0000">
                  <c:v>146.86298672171046</c:v>
                </c:pt>
                <c:pt idx="1890" formatCode="0.0000">
                  <c:v>146.87111457157934</c:v>
                </c:pt>
                <c:pt idx="1891" formatCode="0.0000">
                  <c:v>146.87883284623487</c:v>
                </c:pt>
                <c:pt idx="1892" formatCode="0.0000">
                  <c:v>146.88276922472119</c:v>
                </c:pt>
                <c:pt idx="1893" formatCode="0.0000">
                  <c:v>146.88670607025216</c:v>
                </c:pt>
                <c:pt idx="1894" formatCode="0.0000">
                  <c:v>146.89062762180046</c:v>
                </c:pt>
                <c:pt idx="1895" formatCode="0.0000">
                  <c:v>146.89862061489475</c:v>
                </c:pt>
                <c:pt idx="1896" formatCode="0.0000">
                  <c:v>146.90634447703493</c:v>
                </c:pt>
                <c:pt idx="1897" formatCode="0.0000">
                  <c:v>146.91031556979794</c:v>
                </c:pt>
                <c:pt idx="1898" formatCode="0.0000">
                  <c:v>146.91439738053444</c:v>
                </c:pt>
                <c:pt idx="1899" formatCode="0.0000">
                  <c:v>146.91841666605967</c:v>
                </c:pt>
                <c:pt idx="1900" formatCode="0.0000">
                  <c:v>146.92649597006607</c:v>
                </c:pt>
                <c:pt idx="1901" formatCode="0.0000">
                  <c:v>146.9342216210444</c:v>
                </c:pt>
                <c:pt idx="1902" formatCode="0.0000">
                  <c:v>146.93821832331932</c:v>
                </c:pt>
                <c:pt idx="1903" formatCode="0.0000">
                  <c:v>146.94224697065803</c:v>
                </c:pt>
                <c:pt idx="1904" formatCode="0.0000">
                  <c:v>146.94621314307111</c:v>
                </c:pt>
                <c:pt idx="1905" formatCode="0.0000">
                  <c:v>146.95680337230596</c:v>
                </c:pt>
                <c:pt idx="1906" formatCode="0.0000">
                  <c:v>146.96655743790842</c:v>
                </c:pt>
                <c:pt idx="1907" formatCode="0.0000">
                  <c:v>146.97055793434831</c:v>
                </c:pt>
                <c:pt idx="1908" formatCode="0.0000">
                  <c:v>146.97454316136788</c:v>
                </c:pt>
                <c:pt idx="1909" formatCode="0.0000">
                  <c:v>146.98265990921558</c:v>
                </c:pt>
                <c:pt idx="1910" formatCode="0.0000">
                  <c:v>146.99039692398026</c:v>
                </c:pt>
                <c:pt idx="1911" formatCode="0.0000">
                  <c:v>146.99435296259387</c:v>
                </c:pt>
                <c:pt idx="1912" formatCode="0.0000">
                  <c:v>146.99830947000828</c:v>
                </c:pt>
                <c:pt idx="1913" formatCode="0.0000">
                  <c:v>147.00229795179854</c:v>
                </c:pt>
                <c:pt idx="1914" formatCode="0.0000">
                  <c:v>147.01045769096731</c:v>
                </c:pt>
                <c:pt idx="1915" formatCode="0.0000">
                  <c:v>147.01825515813672</c:v>
                </c:pt>
                <c:pt idx="1916" formatCode="0.0000">
                  <c:v>147.02221444897043</c:v>
                </c:pt>
                <c:pt idx="1917" formatCode="0.0000">
                  <c:v>147.02618997492579</c:v>
                </c:pt>
                <c:pt idx="1918" formatCode="0.0000">
                  <c:v>147.03103320268374</c:v>
                </c:pt>
                <c:pt idx="1919" formatCode="0.0000">
                  <c:v>147.04112611557431</c:v>
                </c:pt>
                <c:pt idx="1920" formatCode="0.0000">
                  <c:v>147.05047499129489</c:v>
                </c:pt>
                <c:pt idx="1921" formatCode="0.0000">
                  <c:v>147.05527894001776</c:v>
                </c:pt>
                <c:pt idx="1922" formatCode="0.0000">
                  <c:v>147.06005201370195</c:v>
                </c:pt>
                <c:pt idx="1923" formatCode="0.0000">
                  <c:v>147.06501984394455</c:v>
                </c:pt>
                <c:pt idx="1924" formatCode="0.0000">
                  <c:v>147.07556496692013</c:v>
                </c:pt>
                <c:pt idx="1925" formatCode="0.0000">
                  <c:v>147.0855082723219</c:v>
                </c:pt>
                <c:pt idx="1926" formatCode="0.0000">
                  <c:v>147.09057782555354</c:v>
                </c:pt>
                <c:pt idx="1927" formatCode="0.0000">
                  <c:v>147.09569726292506</c:v>
                </c:pt>
                <c:pt idx="1928" formatCode="0.0000">
                  <c:v>147.10071893612738</c:v>
                </c:pt>
                <c:pt idx="1929" formatCode="0.0000">
                  <c:v>147.11116318028442</c:v>
                </c:pt>
                <c:pt idx="1930" formatCode="0.0000">
                  <c:v>147.12071399374051</c:v>
                </c:pt>
                <c:pt idx="1931" formatCode="0.0000">
                  <c:v>147.12568701558808</c:v>
                </c:pt>
                <c:pt idx="1932" formatCode="0.0000">
                  <c:v>147.13066067924171</c:v>
                </c:pt>
                <c:pt idx="1933" formatCode="0.0000">
                  <c:v>147.13565256213641</c:v>
                </c:pt>
                <c:pt idx="1934" formatCode="0.0000">
                  <c:v>147.14602311898523</c:v>
                </c:pt>
                <c:pt idx="1935" formatCode="0.0000">
                  <c:v>147.1555736696107</c:v>
                </c:pt>
                <c:pt idx="1936" formatCode="0.0000">
                  <c:v>147.16054890336591</c:v>
                </c:pt>
                <c:pt idx="1937" formatCode="0.0000">
                  <c:v>147.16555773583642</c:v>
                </c:pt>
                <c:pt idx="1938" formatCode="0.0000">
                  <c:v>147.17060015420535</c:v>
                </c:pt>
                <c:pt idx="1939" formatCode="0.0000">
                  <c:v>146.54212116627684</c:v>
                </c:pt>
                <c:pt idx="1940" formatCode="0.0000">
                  <c:v>146.55059189903059</c:v>
                </c:pt>
                <c:pt idx="1941" formatCode="0.0000">
                  <c:v>146.56958583495532</c:v>
                </c:pt>
                <c:pt idx="1942" formatCode="0.0000">
                  <c:v>146.5790442262302</c:v>
                </c:pt>
                <c:pt idx="1943" formatCode="0.0000">
                  <c:v>146.58366730091325</c:v>
                </c:pt>
                <c:pt idx="1944" formatCode="0.0000">
                  <c:v>146.58830420229035</c:v>
                </c:pt>
                <c:pt idx="1945" formatCode="0.0000">
                  <c:v>146.59300820843566</c:v>
                </c:pt>
                <c:pt idx="1946" formatCode="0.0000">
                  <c:v>146.60469980606177</c:v>
                </c:pt>
                <c:pt idx="1947" formatCode="0.0000">
                  <c:v>146.61150833352005</c:v>
                </c:pt>
                <c:pt idx="1948" formatCode="0.0000">
                  <c:v>146.61608176062387</c:v>
                </c:pt>
                <c:pt idx="1949" formatCode="0.0000">
                  <c:v>146.62054911141024</c:v>
                </c:pt>
                <c:pt idx="1950" formatCode="0.0000">
                  <c:v>146.62501694517744</c:v>
                </c:pt>
                <c:pt idx="1951" formatCode="0.0000">
                  <c:v>146.63641036459254</c:v>
                </c:pt>
                <c:pt idx="1952" formatCode="0.0000">
                  <c:v>146.6432240367599</c:v>
                </c:pt>
                <c:pt idx="1953" formatCode="0.0000">
                  <c:v>146.64786766246701</c:v>
                </c:pt>
                <c:pt idx="1954" formatCode="0.0000">
                  <c:v>146.65248514533039</c:v>
                </c:pt>
                <c:pt idx="1955" formatCode="0.0000">
                  <c:v>146.65708980854382</c:v>
                </c:pt>
                <c:pt idx="1956" formatCode="0.0000">
                  <c:v>146.66869734022114</c:v>
                </c:pt>
                <c:pt idx="1957" formatCode="0.0000">
                  <c:v>146.67547789565535</c:v>
                </c:pt>
                <c:pt idx="1958" formatCode="0.0000">
                  <c:v>146.68008513595879</c:v>
                </c:pt>
                <c:pt idx="1959" formatCode="0.0000">
                  <c:v>146.68471958052851</c:v>
                </c:pt>
                <c:pt idx="1960" formatCode="0.0000">
                  <c:v>146.68486133735414</c:v>
                </c:pt>
                <c:pt idx="1961" formatCode="0.0000">
                  <c:v>146.64190736516886</c:v>
                </c:pt>
                <c:pt idx="1962" formatCode="0.0000">
                  <c:v>146.64883578668082</c:v>
                </c:pt>
                <c:pt idx="1963" formatCode="0.0000">
                  <c:v>146.6535557995405</c:v>
                </c:pt>
                <c:pt idx="1964" formatCode="0.0000">
                  <c:v>146.6583831236795</c:v>
                </c:pt>
                <c:pt idx="1965" formatCode="0.0000">
                  <c:v>146.66317095966926</c:v>
                </c:pt>
                <c:pt idx="1966" formatCode="0.0000">
                  <c:v>146.67555157735941</c:v>
                </c:pt>
                <c:pt idx="1967" formatCode="0.0000">
                  <c:v>146.6826800868123</c:v>
                </c:pt>
                <c:pt idx="1968" formatCode="0.0000">
                  <c:v>146.68751079162212</c:v>
                </c:pt>
                <c:pt idx="1969" formatCode="0.0000">
                  <c:v>146.69228863400082</c:v>
                </c:pt>
                <c:pt idx="1970" formatCode="0.0000">
                  <c:v>146.69698687854037</c:v>
                </c:pt>
                <c:pt idx="1971" formatCode="0.0000">
                  <c:v>146.70863049613416</c:v>
                </c:pt>
                <c:pt idx="1972" formatCode="0.0000">
                  <c:v>146.71549190838374</c:v>
                </c:pt>
                <c:pt idx="1973" formatCode="0.0000">
                  <c:v>146.72020614942801</c:v>
                </c:pt>
                <c:pt idx="1974" formatCode="0.0000">
                  <c:v>146.72494766776433</c:v>
                </c:pt>
                <c:pt idx="1975" formatCode="0.0000">
                  <c:v>146.72970308417686</c:v>
                </c:pt>
                <c:pt idx="1976" formatCode="0.0000">
                  <c:v>146.74169593652758</c:v>
                </c:pt>
                <c:pt idx="1977" formatCode="0.0000">
                  <c:v>146.74881605895038</c:v>
                </c:pt>
                <c:pt idx="1978" formatCode="0.0000">
                  <c:v>146.75358758564093</c:v>
                </c:pt>
                <c:pt idx="1979" formatCode="0.0000">
                  <c:v>146.75829278220439</c:v>
                </c:pt>
                <c:pt idx="1980" formatCode="0.0000">
                  <c:v>146.76301189028044</c:v>
                </c:pt>
                <c:pt idx="1981" formatCode="0.0000">
                  <c:v>146.77474238281658</c:v>
                </c:pt>
                <c:pt idx="1982" formatCode="0.0000">
                  <c:v>146.78165136124341</c:v>
                </c:pt>
                <c:pt idx="1983" formatCode="0.0000">
                  <c:v>146.7862009614766</c:v>
                </c:pt>
                <c:pt idx="1984" formatCode="0.0000">
                  <c:v>146.79077627694542</c:v>
                </c:pt>
                <c:pt idx="1985" formatCode="0.0000">
                  <c:v>146.79540551754479</c:v>
                </c:pt>
                <c:pt idx="1986" formatCode="0.0000">
                  <c:v>146.80723489937515</c:v>
                </c:pt>
                <c:pt idx="1987" formatCode="0.0000">
                  <c:v>146.81434371107008</c:v>
                </c:pt>
                <c:pt idx="1988" formatCode="0.0000">
                  <c:v>146.81928286542947</c:v>
                </c:pt>
                <c:pt idx="1989" formatCode="0.0000">
                  <c:v>146.82403554373323</c:v>
                </c:pt>
                <c:pt idx="1990" formatCode="0.0000">
                  <c:v>149.80131243770742</c:v>
                </c:pt>
                <c:pt idx="1991" formatCode="0.0000">
                  <c:v>149.8090859014948</c:v>
                </c:pt>
                <c:pt idx="1992" formatCode="0.0000">
                  <c:v>149.81624811617183</c:v>
                </c:pt>
                <c:pt idx="1993" formatCode="0.0000">
                  <c:v>149.81974769683205</c:v>
                </c:pt>
                <c:pt idx="1994" formatCode="0.0000">
                  <c:v>149.82323469000934</c:v>
                </c:pt>
                <c:pt idx="1995" formatCode="0.0000">
                  <c:v>149.82665581075182</c:v>
                </c:pt>
                <c:pt idx="1996" formatCode="0.0000">
                  <c:v>149.83435500234793</c:v>
                </c:pt>
                <c:pt idx="1997" formatCode="0.0000">
                  <c:v>149.84170988978096</c:v>
                </c:pt>
                <c:pt idx="1998" formatCode="0.0000">
                  <c:v>149.84534973152986</c:v>
                </c:pt>
                <c:pt idx="1999" formatCode="0.0000">
                  <c:v>149.84899011701944</c:v>
                </c:pt>
                <c:pt idx="2000" formatCode="0.0000">
                  <c:v>149.85253822400068</c:v>
                </c:pt>
                <c:pt idx="2001" formatCode="0.0000">
                  <c:v>149.85986368942102</c:v>
                </c:pt>
                <c:pt idx="2002" formatCode="0.0000">
                  <c:v>149.86656262515626</c:v>
                </c:pt>
                <c:pt idx="2003" formatCode="0.0000">
                  <c:v>149.87009392885611</c:v>
                </c:pt>
                <c:pt idx="2004" formatCode="0.0000">
                  <c:v>149.87363900280332</c:v>
                </c:pt>
                <c:pt idx="2005" formatCode="0.0000">
                  <c:v>149.87718909557111</c:v>
                </c:pt>
                <c:pt idx="2006" formatCode="0.0000">
                  <c:v>149.88479487054292</c:v>
                </c:pt>
                <c:pt idx="2007" formatCode="0.0000">
                  <c:v>149.89158354670283</c:v>
                </c:pt>
                <c:pt idx="2008" formatCode="0.0000">
                  <c:v>149.89509371880774</c:v>
                </c:pt>
                <c:pt idx="2009" formatCode="0.0000">
                  <c:v>149.89860441842902</c:v>
                </c:pt>
                <c:pt idx="2010" formatCode="0.0000">
                  <c:v>149.90231238828687</c:v>
                </c:pt>
                <c:pt idx="2011" formatCode="0.0000">
                  <c:v>149.91127236134821</c:v>
                </c:pt>
                <c:pt idx="2012" formatCode="0.0000">
                  <c:v>149.9187853401304</c:v>
                </c:pt>
                <c:pt idx="2013" formatCode="0.0000">
                  <c:v>149.92289005360345</c:v>
                </c:pt>
                <c:pt idx="2014" formatCode="0.0000">
                  <c:v>149.92699542798212</c:v>
                </c:pt>
                <c:pt idx="2015" formatCode="0.0000">
                  <c:v>149.93110146177838</c:v>
                </c:pt>
                <c:pt idx="2016" formatCode="0.0000">
                  <c:v>149.94004115919259</c:v>
                </c:pt>
                <c:pt idx="2017" formatCode="0.0000">
                  <c:v>149.94758272492851</c:v>
                </c:pt>
                <c:pt idx="2018" formatCode="0.0000">
                  <c:v>149.95170519339808</c:v>
                </c:pt>
                <c:pt idx="2019" formatCode="0.0000">
                  <c:v>149.95582832661475</c:v>
                </c:pt>
                <c:pt idx="2020" formatCode="0.0000">
                  <c:v>149.9599521120177</c:v>
                </c:pt>
                <c:pt idx="2021" formatCode="0.0000">
                  <c:v>149.96890288162174</c:v>
                </c:pt>
                <c:pt idx="2022" formatCode="0.0000">
                  <c:v>149.97645191890877</c:v>
                </c:pt>
                <c:pt idx="2023" formatCode="0.0000">
                  <c:v>149.98060680789592</c:v>
                </c:pt>
                <c:pt idx="2024" formatCode="0.0000">
                  <c:v>149.98464287556385</c:v>
                </c:pt>
                <c:pt idx="2025" formatCode="0.0000">
                  <c:v>149.9886795945848</c:v>
                </c:pt>
                <c:pt idx="2026" formatCode="0.0000">
                  <c:v>149.99760503233495</c:v>
                </c:pt>
                <c:pt idx="2027" formatCode="0.0000">
                  <c:v>150.00473614311579</c:v>
                </c:pt>
                <c:pt idx="2028" formatCode="0.0000">
                  <c:v>150.00874104378735</c:v>
                </c:pt>
                <c:pt idx="2029" formatCode="0.0000">
                  <c:v>150.01275948557262</c:v>
                </c:pt>
                <c:pt idx="2030" formatCode="0.0000">
                  <c:v>150.01680436543083</c:v>
                </c:pt>
                <c:pt idx="2031" formatCode="0.0000">
                  <c:v>150.0260402243826</c:v>
                </c:pt>
                <c:pt idx="2032" formatCode="0.0000">
                  <c:v>150.03334051120788</c:v>
                </c:pt>
                <c:pt idx="2033" formatCode="0.0000">
                  <c:v>150.03741453314623</c:v>
                </c:pt>
                <c:pt idx="2034" formatCode="0.0000">
                  <c:v>150.04146342169685</c:v>
                </c:pt>
                <c:pt idx="2035" formatCode="0.0000">
                  <c:v>150.04551296460414</c:v>
                </c:pt>
                <c:pt idx="2036" formatCode="0.0000">
                  <c:v>150.0545094285016</c:v>
                </c:pt>
                <c:pt idx="2037" formatCode="0.0000">
                  <c:v>150.06173602217706</c:v>
                </c:pt>
                <c:pt idx="2038" formatCode="0.0000">
                  <c:v>150.06581469682834</c:v>
                </c:pt>
                <c:pt idx="2039" formatCode="0.0000">
                  <c:v>150.06988111794541</c:v>
                </c:pt>
                <c:pt idx="2040" formatCode="0.0000">
                  <c:v>155.55465352348946</c:v>
                </c:pt>
                <c:pt idx="2041" formatCode="0.0000">
                  <c:v>155.56232858695708</c:v>
                </c:pt>
                <c:pt idx="2042" formatCode="0.0000">
                  <c:v>155.57096048535405</c:v>
                </c:pt>
                <c:pt idx="2043" formatCode="0.0000">
                  <c:v>155.57504673635503</c:v>
                </c:pt>
                <c:pt idx="2044" formatCode="0.0000">
                  <c:v>155.57910714490012</c:v>
                </c:pt>
                <c:pt idx="2045" formatCode="0.0000">
                  <c:v>155.58315495643166</c:v>
                </c:pt>
                <c:pt idx="2046" formatCode="0.0000">
                  <c:v>155.5908112460632</c:v>
                </c:pt>
                <c:pt idx="2047" formatCode="0.0000">
                  <c:v>155.59938013683259</c:v>
                </c:pt>
                <c:pt idx="2048" formatCode="0.0000">
                  <c:v>155.60343131342205</c:v>
                </c:pt>
                <c:pt idx="2049" formatCode="0.0000">
                  <c:v>155.60753025410128</c:v>
                </c:pt>
                <c:pt idx="2050" formatCode="0.0000">
                  <c:v>155.61157041706443</c:v>
                </c:pt>
                <c:pt idx="2051" formatCode="0.0000">
                  <c:v>155.61925073624619</c:v>
                </c:pt>
                <c:pt idx="2052" formatCode="0.0000">
                  <c:v>155.62761910088111</c:v>
                </c:pt>
                <c:pt idx="2053" formatCode="0.0000">
                  <c:v>155.63161895261089</c:v>
                </c:pt>
                <c:pt idx="2054" formatCode="0.0000">
                  <c:v>155.63565881493889</c:v>
                </c:pt>
                <c:pt idx="2055" formatCode="0.0000">
                  <c:v>155.63968624313961</c:v>
                </c:pt>
                <c:pt idx="2056" formatCode="0.0000">
                  <c:v>155.6474182602193</c:v>
                </c:pt>
                <c:pt idx="2057" formatCode="0.0000">
                  <c:v>155.65582988731657</c:v>
                </c:pt>
                <c:pt idx="2058" formatCode="0.0000">
                  <c:v>155.65946519966792</c:v>
                </c:pt>
                <c:pt idx="2059" formatCode="0.0000">
                  <c:v>155.66503111423955</c:v>
                </c:pt>
                <c:pt idx="2060" formatCode="0.0000">
                  <c:v>155.67061412817029</c:v>
                </c:pt>
                <c:pt idx="2061" formatCode="0.0000">
                  <c:v>155.68337850999279</c:v>
                </c:pt>
                <c:pt idx="2062" formatCode="0.0000">
                  <c:v>155.69288706456339</c:v>
                </c:pt>
                <c:pt idx="2063" formatCode="0.0000">
                  <c:v>155.69975255444407</c:v>
                </c:pt>
                <c:pt idx="2064" formatCode="0.0000">
                  <c:v>155.7053242653252</c:v>
                </c:pt>
                <c:pt idx="2065" formatCode="0.0000">
                  <c:v>155.72201097747978</c:v>
                </c:pt>
                <c:pt idx="2066" formatCode="0.0000">
                  <c:v>155.73349883135782</c:v>
                </c:pt>
                <c:pt idx="2067" formatCode="0.0000">
                  <c:v>155.73901051362949</c:v>
                </c:pt>
                <c:pt idx="2068" formatCode="0.0000">
                  <c:v>155.74450673160229</c:v>
                </c:pt>
                <c:pt idx="2069" formatCode="0.0000">
                  <c:v>155.7499712153641</c:v>
                </c:pt>
                <c:pt idx="2070" formatCode="0.0000">
                  <c:v>155.76246923055086</c:v>
                </c:pt>
                <c:pt idx="2071" formatCode="0.0000">
                  <c:v>155.77173372694409</c:v>
                </c:pt>
                <c:pt idx="2072" formatCode="0.0000">
                  <c:v>155.77725816029823</c:v>
                </c:pt>
                <c:pt idx="2073" formatCode="0.0000">
                  <c:v>155.78251432128607</c:v>
                </c:pt>
                <c:pt idx="2074" formatCode="0.0000">
                  <c:v>155.78799322968402</c:v>
                </c:pt>
                <c:pt idx="2075" formatCode="0.0000">
                  <c:v>155.80296629645045</c:v>
                </c:pt>
                <c:pt idx="2076" formatCode="0.0000">
                  <c:v>155.81284926145301</c:v>
                </c:pt>
                <c:pt idx="2077" formatCode="0.0000">
                  <c:v>155.81895146554186</c:v>
                </c:pt>
                <c:pt idx="2078" formatCode="0.0000">
                  <c:v>155.82503880670745</c:v>
                </c:pt>
                <c:pt idx="2079" formatCode="0.0000">
                  <c:v>155.83109542121034</c:v>
                </c:pt>
                <c:pt idx="2080" formatCode="0.0000">
                  <c:v>155.84560978900842</c:v>
                </c:pt>
                <c:pt idx="2081" formatCode="0.0000">
                  <c:v>155.85545581737</c:v>
                </c:pt>
                <c:pt idx="2082" formatCode="0.0000">
                  <c:v>155.86156505757035</c:v>
                </c:pt>
                <c:pt idx="2083" formatCode="0.0000">
                  <c:v>155.86767530056312</c:v>
                </c:pt>
                <c:pt idx="2084" formatCode="0.0000">
                  <c:v>155.87377067456995</c:v>
                </c:pt>
                <c:pt idx="2085" formatCode="0.0000">
                  <c:v>155.88830264450249</c:v>
                </c:pt>
                <c:pt idx="2086" formatCode="0.0000">
                  <c:v>155.89808787556501</c:v>
                </c:pt>
                <c:pt idx="2087" formatCode="0.0000">
                  <c:v>155.90423580339171</c:v>
                </c:pt>
                <c:pt idx="2088" formatCode="0.0000">
                  <c:v>155.91033719452358</c:v>
                </c:pt>
                <c:pt idx="2089" formatCode="0.0000">
                  <c:v>155.91642369294871</c:v>
                </c:pt>
                <c:pt idx="2090" formatCode="0.0000">
                  <c:v>155.93097325211787</c:v>
                </c:pt>
                <c:pt idx="2091" formatCode="0.0000">
                  <c:v>155.94083579271972</c:v>
                </c:pt>
                <c:pt idx="2092" formatCode="0.0000">
                  <c:v>155.94690772446484</c:v>
                </c:pt>
                <c:pt idx="2093" formatCode="0.0000">
                  <c:v>155.95296481543247</c:v>
                </c:pt>
                <c:pt idx="2094" formatCode="0.0000">
                  <c:v>155.9590387439392</c:v>
                </c:pt>
                <c:pt idx="2095" formatCode="0.0000">
                  <c:v>155.97358156920635</c:v>
                </c:pt>
                <c:pt idx="2096" formatCode="0.0000">
                  <c:v>155.98348292400399</c:v>
                </c:pt>
                <c:pt idx="2097" formatCode="0.0000">
                  <c:v>155.99377101798186</c:v>
                </c:pt>
                <c:pt idx="2098" formatCode="0.0000">
                  <c:v>156.0016939503067</c:v>
                </c:pt>
                <c:pt idx="2099" formatCode="0.0000">
                  <c:v>156.09501089939411</c:v>
                </c:pt>
                <c:pt idx="2100" formatCode="0.0000">
                  <c:v>156.02602258309892</c:v>
                </c:pt>
                <c:pt idx="2101" formatCode="0.0000">
                  <c:v>156.03234469970519</c:v>
                </c:pt>
                <c:pt idx="2102" formatCode="0.0000">
                  <c:v>156.03849017323122</c:v>
                </c:pt>
                <c:pt idx="2103" formatCode="0.0000">
                  <c:v>156.04443199494563</c:v>
                </c:pt>
                <c:pt idx="2104" formatCode="0.0000">
                  <c:v>156.05898569812285</c:v>
                </c:pt>
                <c:pt idx="2105" formatCode="0.0000">
                  <c:v>156.06841805779453</c:v>
                </c:pt>
                <c:pt idx="2106" formatCode="0.0000">
                  <c:v>156.07442782449567</c:v>
                </c:pt>
                <c:pt idx="2107" formatCode="0.0000">
                  <c:v>156.08042282676104</c:v>
                </c:pt>
                <c:pt idx="2108" formatCode="0.0000">
                  <c:v>156.10841113174746</c:v>
                </c:pt>
                <c:pt idx="2109" formatCode="0.0000">
                  <c:v>156.12084279003005</c:v>
                </c:pt>
                <c:pt idx="2110" formatCode="0.0000">
                  <c:v>156.12755343922402</c:v>
                </c:pt>
                <c:pt idx="2111" formatCode="0.0000">
                  <c:v>159.31925075518814</c:v>
                </c:pt>
                <c:pt idx="2112" formatCode="0.0000">
                  <c:v>159.33201076987694</c:v>
                </c:pt>
                <c:pt idx="2113" formatCode="0.0000">
                  <c:v>159.34062425751071</c:v>
                </c:pt>
                <c:pt idx="2114" formatCode="0.0000">
                  <c:v>159.34599307946661</c:v>
                </c:pt>
                <c:pt idx="2115" formatCode="0.0000">
                  <c:v>159.3514021440707</c:v>
                </c:pt>
                <c:pt idx="2116" formatCode="0.0000">
                  <c:v>159.35677257240096</c:v>
                </c:pt>
                <c:pt idx="2117" formatCode="0.0000">
                  <c:v>159.36961750145898</c:v>
                </c:pt>
                <c:pt idx="2118" formatCode="0.0000">
                  <c:v>159.37826135938914</c:v>
                </c:pt>
                <c:pt idx="2119" formatCode="0.0000">
                  <c:v>159.3836236361617</c:v>
                </c:pt>
                <c:pt idx="2120" formatCode="0.0000">
                  <c:v>159.38898694178013</c:v>
                </c:pt>
                <c:pt idx="2121" formatCode="0.0000">
                  <c:v>159.39436451782547</c:v>
                </c:pt>
                <c:pt idx="2122" formatCode="0.0000">
                  <c:v>159.41101344209656</c:v>
                </c:pt>
                <c:pt idx="2123" formatCode="0.0000">
                  <c:v>159.42135028290733</c:v>
                </c:pt>
                <c:pt idx="2124" formatCode="0.0000">
                  <c:v>159.42697254043608</c:v>
                </c:pt>
                <c:pt idx="2125" formatCode="0.0000">
                  <c:v>159.43295106155409</c:v>
                </c:pt>
                <c:pt idx="2126" formatCode="0.0000">
                  <c:v>159.44849569161644</c:v>
                </c:pt>
                <c:pt idx="2127" formatCode="0.0000">
                  <c:v>159.45840251220932</c:v>
                </c:pt>
                <c:pt idx="2128" formatCode="0.0000">
                  <c:v>159.46491626821955</c:v>
                </c:pt>
                <c:pt idx="2129" formatCode="0.0000">
                  <c:v>159.47141726120893</c:v>
                </c:pt>
                <c:pt idx="2130" formatCode="0.0000">
                  <c:v>159.477905471024</c:v>
                </c:pt>
                <c:pt idx="2131" formatCode="0.0000">
                  <c:v>159.49366002146849</c:v>
                </c:pt>
                <c:pt idx="2132" formatCode="0.0000">
                  <c:v>159.50369268345176</c:v>
                </c:pt>
                <c:pt idx="2133" formatCode="0.0000">
                  <c:v>159.51017639038056</c:v>
                </c:pt>
                <c:pt idx="2134" formatCode="0.0000">
                  <c:v>159.51666067987475</c:v>
                </c:pt>
                <c:pt idx="2135" formatCode="0.0000">
                  <c:v>159.52307951533697</c:v>
                </c:pt>
                <c:pt idx="2136" formatCode="0.0000">
                  <c:v>159.53876783761356</c:v>
                </c:pt>
                <c:pt idx="2137" formatCode="0.0000">
                  <c:v>159.54863595278727</c:v>
                </c:pt>
                <c:pt idx="2138" formatCode="0.0000">
                  <c:v>159.55507513423808</c:v>
                </c:pt>
                <c:pt idx="2139" formatCode="0.0000">
                  <c:v>159.56134209217711</c:v>
                </c:pt>
                <c:pt idx="2140" formatCode="0.0000">
                  <c:v>159.56762311929728</c:v>
                </c:pt>
                <c:pt idx="2141" formatCode="0.0000">
                  <c:v>159.58360894751388</c:v>
                </c:pt>
                <c:pt idx="2142" formatCode="0.0000">
                  <c:v>159.59487114625099</c:v>
                </c:pt>
                <c:pt idx="2143" formatCode="0.0000">
                  <c:v>159.60167251214671</c:v>
                </c:pt>
                <c:pt idx="2144" formatCode="0.0000">
                  <c:v>159.60847510812454</c:v>
                </c:pt>
                <c:pt idx="2145" formatCode="0.0000">
                  <c:v>159.61530918469791</c:v>
                </c:pt>
                <c:pt idx="2146" formatCode="0.0000">
                  <c:v>159.63153521145344</c:v>
                </c:pt>
                <c:pt idx="2147" formatCode="0.0000">
                  <c:v>159.64290158906911</c:v>
                </c:pt>
                <c:pt idx="2148" formatCode="0.0000">
                  <c:v>159.64972758575254</c:v>
                </c:pt>
                <c:pt idx="2149" formatCode="0.0000">
                  <c:v>159.65656921574194</c:v>
                </c:pt>
                <c:pt idx="2150" formatCode="0.0000">
                  <c:v>159.66341281957028</c:v>
                </c:pt>
                <c:pt idx="2151" formatCode="0.0000">
                  <c:v>159.67977897098777</c:v>
                </c:pt>
                <c:pt idx="2152" formatCode="0.0000">
                  <c:v>159.6912765511895</c:v>
                </c:pt>
                <c:pt idx="2153" formatCode="0.0000">
                  <c:v>159.69826225616052</c:v>
                </c:pt>
                <c:pt idx="2154" formatCode="0.0000">
                  <c:v>159.70524282249548</c:v>
                </c:pt>
                <c:pt idx="2155" formatCode="0.0000">
                  <c:v>159.71219518839879</c:v>
                </c:pt>
                <c:pt idx="2156" formatCode="0.0000">
                  <c:v>159.72827524115218</c:v>
                </c:pt>
                <c:pt idx="2157" formatCode="0.0000">
                  <c:v>159.73981791834751</c:v>
                </c:pt>
                <c:pt idx="2158" formatCode="0.0000">
                  <c:v>159.74708377022927</c:v>
                </c:pt>
                <c:pt idx="2159" formatCode="0.0000">
                  <c:v>159.75432094333428</c:v>
                </c:pt>
                <c:pt idx="2160" formatCode="0.0000">
                  <c:v>159.7615904402418</c:v>
                </c:pt>
                <c:pt idx="2161" formatCode="0.0000">
                  <c:v>159.78398620856967</c:v>
                </c:pt>
                <c:pt idx="2162" formatCode="0.0000">
                  <c:v>159.79786916869932</c:v>
                </c:pt>
                <c:pt idx="2163" formatCode="0.0000">
                  <c:v>159.80514686327541</c:v>
                </c:pt>
                <c:pt idx="2164" formatCode="0.0000">
                  <c:v>159.81293197657766</c:v>
                </c:pt>
                <c:pt idx="2165" formatCode="0.0000">
                  <c:v>159.83207360836803</c:v>
                </c:pt>
                <c:pt idx="2166" formatCode="0.0000">
                  <c:v>159.84490313287324</c:v>
                </c:pt>
                <c:pt idx="2167" formatCode="0.0000">
                  <c:v>159.85289561280561</c:v>
                </c:pt>
                <c:pt idx="2168" formatCode="0.0000">
                  <c:v>159.86085963829569</c:v>
                </c:pt>
                <c:pt idx="2169" formatCode="0.0000">
                  <c:v>159.86874824883333</c:v>
                </c:pt>
                <c:pt idx="2170" formatCode="0.0000">
                  <c:v>159.88765070423</c:v>
                </c:pt>
                <c:pt idx="2171" formatCode="0.0000">
                  <c:v>159.90035973886933</c:v>
                </c:pt>
                <c:pt idx="2172" formatCode="0.0000">
                  <c:v>159.90840660697876</c:v>
                </c:pt>
                <c:pt idx="2173" formatCode="0.0000">
                  <c:v>159.91622596619081</c:v>
                </c:pt>
                <c:pt idx="2174" formatCode="0.0000">
                  <c:v>159.92538245328637</c:v>
                </c:pt>
                <c:pt idx="2175" formatCode="0.0000">
                  <c:v>159.94821914791038</c:v>
                </c:pt>
                <c:pt idx="2176" formatCode="0.0000">
                  <c:v>159.96219376406927</c:v>
                </c:pt>
                <c:pt idx="2177" formatCode="0.0000">
                  <c:v>159.9714313122181</c:v>
                </c:pt>
                <c:pt idx="2178" formatCode="0.0000">
                  <c:v>159.9807225476107</c:v>
                </c:pt>
                <c:pt idx="2179" formatCode="0.0000">
                  <c:v>159.98999853823267</c:v>
                </c:pt>
                <c:pt idx="2180" formatCode="0.0000">
                  <c:v>160.01300181531397</c:v>
                </c:pt>
                <c:pt idx="2181" formatCode="0.0000">
                  <c:v>160.02702045979566</c:v>
                </c:pt>
                <c:pt idx="2182" formatCode="0.0000">
                  <c:v>160.03627071324857</c:v>
                </c:pt>
                <c:pt idx="2183" formatCode="0.0000">
                  <c:v>160.04554103798782</c:v>
                </c:pt>
                <c:pt idx="2184" formatCode="0.0000">
                  <c:v>160.05481245214094</c:v>
                </c:pt>
                <c:pt idx="2185" formatCode="0.0000">
                  <c:v>160.0780300430568</c:v>
                </c:pt>
                <c:pt idx="2186" formatCode="0.0000">
                  <c:v>160.09219602257551</c:v>
                </c:pt>
                <c:pt idx="2187" formatCode="0.0000">
                  <c:v>160.10167018520508</c:v>
                </c:pt>
                <c:pt idx="2188" formatCode="0.0000">
                  <c:v>160.11130170159396</c:v>
                </c:pt>
                <c:pt idx="2189" formatCode="0.0000">
                  <c:v>162.53311965919522</c:v>
                </c:pt>
                <c:pt idx="2190" formatCode="0.0000">
                  <c:v>162.55394742921229</c:v>
                </c:pt>
                <c:pt idx="2191" formatCode="0.0000">
                  <c:v>162.56911449857139</c:v>
                </c:pt>
                <c:pt idx="2192" formatCode="0.0000">
                  <c:v>162.57638946170522</c:v>
                </c:pt>
                <c:pt idx="2193" formatCode="0.0000">
                  <c:v>162.5835387899437</c:v>
                </c:pt>
                <c:pt idx="2194" formatCode="0.0000">
                  <c:v>162.59933911308315</c:v>
                </c:pt>
                <c:pt idx="2195" formatCode="0.0000">
                  <c:v>162.61172147689464</c:v>
                </c:pt>
                <c:pt idx="2196" formatCode="0.0000">
                  <c:v>162.61891220513064</c:v>
                </c:pt>
                <c:pt idx="2197" formatCode="0.0000">
                  <c:v>162.62876176759406</c:v>
                </c:pt>
                <c:pt idx="2198" formatCode="0.0000">
                  <c:v>162.63601827287758</c:v>
                </c:pt>
              </c:numCache>
            </c:numRef>
          </c:val>
          <c:smooth val="0"/>
          <c:extLst xmlns:c16r2="http://schemas.microsoft.com/office/drawing/2015/06/chart">
            <c:ext xmlns:c16="http://schemas.microsoft.com/office/drawing/2014/chart" uri="{C3380CC4-5D6E-409C-BE32-E72D297353CC}">
              <c16:uniqueId val="{00000005-1492-482B-A191-7CBFDE58878B}"/>
            </c:ext>
          </c:extLst>
        </c:ser>
        <c:ser>
          <c:idx val="6"/>
          <c:order val="6"/>
          <c:tx>
            <c:strRef>
              <c:f>Indices!$H$1</c:f>
              <c:strCache>
                <c:ptCount val="1"/>
                <c:pt idx="0">
                  <c:v>Total</c:v>
                </c:pt>
              </c:strCache>
            </c:strRef>
          </c:tx>
          <c:spPr>
            <a:ln w="31750" cap="rnd">
              <a:solidFill>
                <a:schemeClr val="tx1"/>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Indices!$H$2:$H$2200</c:f>
              <c:numCache>
                <c:formatCode>0.0000</c:formatCode>
                <c:ptCount val="2199"/>
                <c:pt idx="0">
                  <c:v>99.835329030511417</c:v>
                </c:pt>
                <c:pt idx="1">
                  <c:v>97.975928311370524</c:v>
                </c:pt>
                <c:pt idx="2">
                  <c:v>98.297093389139107</c:v>
                </c:pt>
                <c:pt idx="3">
                  <c:v>100.43012041925863</c:v>
                </c:pt>
                <c:pt idx="4">
                  <c:v>101.50441962318617</c:v>
                </c:pt>
                <c:pt idx="5">
                  <c:v>100.38986440546971</c:v>
                </c:pt>
                <c:pt idx="6">
                  <c:v>99.536445169549211</c:v>
                </c:pt>
                <c:pt idx="7">
                  <c:v>100.44035836098611</c:v>
                </c:pt>
                <c:pt idx="8">
                  <c:v>102.0284375142914</c:v>
                </c:pt>
                <c:pt idx="9">
                  <c:v>103.38803375918997</c:v>
                </c:pt>
                <c:pt idx="10">
                  <c:v>103.30279846404294</c:v>
                </c:pt>
                <c:pt idx="11">
                  <c:v>102.12785570156795</c:v>
                </c:pt>
                <c:pt idx="12">
                  <c:v>104.54042244075472</c:v>
                </c:pt>
                <c:pt idx="13">
                  <c:v>105.96458477665189</c:v>
                </c:pt>
                <c:pt idx="14">
                  <c:v>107.20712030723334</c:v>
                </c:pt>
                <c:pt idx="15">
                  <c:v>107.58908373623417</c:v>
                </c:pt>
                <c:pt idx="16">
                  <c:v>109.96148004631405</c:v>
                </c:pt>
                <c:pt idx="17">
                  <c:v>108.53005509498807</c:v>
                </c:pt>
                <c:pt idx="18">
                  <c:v>107.64713330885549</c:v>
                </c:pt>
                <c:pt idx="19">
                  <c:v>105.75914327840366</c:v>
                </c:pt>
                <c:pt idx="20">
                  <c:v>106.21179864787888</c:v>
                </c:pt>
                <c:pt idx="21">
                  <c:v>108.23632141812658</c:v>
                </c:pt>
                <c:pt idx="22">
                  <c:v>109.04561822638783</c:v>
                </c:pt>
                <c:pt idx="23">
                  <c:v>110.25917276987825</c:v>
                </c:pt>
                <c:pt idx="24">
                  <c:v>110.55488294945526</c:v>
                </c:pt>
                <c:pt idx="25">
                  <c:v>110.14840907440096</c:v>
                </c:pt>
                <c:pt idx="26">
                  <c:v>110.52462221964828</c:v>
                </c:pt>
                <c:pt idx="27">
                  <c:v>110.29375099517374</c:v>
                </c:pt>
                <c:pt idx="28">
                  <c:v>110.33420737780646</c:v>
                </c:pt>
                <c:pt idx="29">
                  <c:v>110.61377729323209</c:v>
                </c:pt>
                <c:pt idx="30">
                  <c:v>114.03248762309582</c:v>
                </c:pt>
                <c:pt idx="31">
                  <c:v>114.17215779664684</c:v>
                </c:pt>
                <c:pt idx="32">
                  <c:v>113.75176483165939</c:v>
                </c:pt>
                <c:pt idx="33">
                  <c:v>115.08356921310778</c:v>
                </c:pt>
                <c:pt idx="34">
                  <c:v>115.0748486374487</c:v>
                </c:pt>
                <c:pt idx="35">
                  <c:v>115.23262953659493</c:v>
                </c:pt>
                <c:pt idx="36">
                  <c:v>115.6070021077394</c:v>
                </c:pt>
                <c:pt idx="37">
                  <c:v>115.19804325627052</c:v>
                </c:pt>
                <c:pt idx="38">
                  <c:v>115.40600597856339</c:v>
                </c:pt>
                <c:pt idx="39">
                  <c:v>117.00943701006683</c:v>
                </c:pt>
                <c:pt idx="40">
                  <c:v>116.86483313131669</c:v>
                </c:pt>
                <c:pt idx="41">
                  <c:v>116.55167072475679</c:v>
                </c:pt>
                <c:pt idx="42">
                  <c:v>118.01679388947133</c:v>
                </c:pt>
                <c:pt idx="43">
                  <c:v>117.97349206788093</c:v>
                </c:pt>
                <c:pt idx="44">
                  <c:v>116.96357973055902</c:v>
                </c:pt>
                <c:pt idx="45">
                  <c:v>117.61498891054116</c:v>
                </c:pt>
                <c:pt idx="46">
                  <c:v>117.75779148345433</c:v>
                </c:pt>
                <c:pt idx="47">
                  <c:v>117.15569317661941</c:v>
                </c:pt>
                <c:pt idx="48">
                  <c:v>116.80957663996527</c:v>
                </c:pt>
                <c:pt idx="49">
                  <c:v>116.88505528136142</c:v>
                </c:pt>
                <c:pt idx="50">
                  <c:v>117.3489675537195</c:v>
                </c:pt>
                <c:pt idx="51">
                  <c:v>117.1877672948067</c:v>
                </c:pt>
                <c:pt idx="52">
                  <c:v>113.42408726302801</c:v>
                </c:pt>
                <c:pt idx="53">
                  <c:v>111.57630692994896</c:v>
                </c:pt>
                <c:pt idx="54">
                  <c:v>116.93450409687848</c:v>
                </c:pt>
                <c:pt idx="55">
                  <c:v>116.42278724177683</c:v>
                </c:pt>
                <c:pt idx="56">
                  <c:v>116.1469810386031</c:v>
                </c:pt>
                <c:pt idx="57">
                  <c:v>117.21176020525357</c:v>
                </c:pt>
                <c:pt idx="58">
                  <c:v>119.14043517978305</c:v>
                </c:pt>
                <c:pt idx="59">
                  <c:v>119.32014690197865</c:v>
                </c:pt>
                <c:pt idx="60">
                  <c:v>117.65892305189998</c:v>
                </c:pt>
                <c:pt idx="61">
                  <c:v>118.77116748320175</c:v>
                </c:pt>
                <c:pt idx="62">
                  <c:v>120.11851001539151</c:v>
                </c:pt>
                <c:pt idx="63">
                  <c:v>120.1784847399191</c:v>
                </c:pt>
                <c:pt idx="64">
                  <c:v>119.66966266082714</c:v>
                </c:pt>
                <c:pt idx="65">
                  <c:v>117.26384502897704</c:v>
                </c:pt>
                <c:pt idx="66">
                  <c:v>116.45199074904113</c:v>
                </c:pt>
                <c:pt idx="67">
                  <c:v>116.26083283078361</c:v>
                </c:pt>
                <c:pt idx="68">
                  <c:v>115.85431868058484</c:v>
                </c:pt>
                <c:pt idx="69">
                  <c:v>109.83666636668414</c:v>
                </c:pt>
                <c:pt idx="70">
                  <c:v>111.98473414951067</c:v>
                </c:pt>
                <c:pt idx="71">
                  <c:v>111.72312191413121</c:v>
                </c:pt>
                <c:pt idx="72">
                  <c:v>109.1063591855393</c:v>
                </c:pt>
                <c:pt idx="73">
                  <c:v>104.09081388595978</c:v>
                </c:pt>
                <c:pt idx="74">
                  <c:v>104.7083264974668</c:v>
                </c:pt>
                <c:pt idx="75">
                  <c:v>100.842447279685</c:v>
                </c:pt>
                <c:pt idx="76">
                  <c:v>96.484991799678681</c:v>
                </c:pt>
                <c:pt idx="77">
                  <c:v>88.471608409442254</c:v>
                </c:pt>
                <c:pt idx="78">
                  <c:v>84.420781700682141</c:v>
                </c:pt>
                <c:pt idx="79">
                  <c:v>79.231817670232445</c:v>
                </c:pt>
                <c:pt idx="80">
                  <c:v>91.005105297452332</c:v>
                </c:pt>
                <c:pt idx="81">
                  <c:v>105.94403035666538</c:v>
                </c:pt>
                <c:pt idx="82">
                  <c:v>109.27894220716145</c:v>
                </c:pt>
                <c:pt idx="83">
                  <c:v>116.51058302923434</c:v>
                </c:pt>
                <c:pt idx="84">
                  <c:v>114.26898226461877</c:v>
                </c:pt>
                <c:pt idx="85">
                  <c:v>112.82932910127501</c:v>
                </c:pt>
                <c:pt idx="86">
                  <c:v>115.25484027189847</c:v>
                </c:pt>
                <c:pt idx="87">
                  <c:v>112.94528325599751</c:v>
                </c:pt>
                <c:pt idx="88">
                  <c:v>111.31625737017541</c:v>
                </c:pt>
                <c:pt idx="89">
                  <c:v>111.84841486798057</c:v>
                </c:pt>
                <c:pt idx="90">
                  <c:v>111.13613182087025</c:v>
                </c:pt>
                <c:pt idx="91">
                  <c:v>108.09120503816297</c:v>
                </c:pt>
                <c:pt idx="92">
                  <c:v>102.85150842196582</c:v>
                </c:pt>
                <c:pt idx="93">
                  <c:v>100.16553789197371</c:v>
                </c:pt>
                <c:pt idx="94">
                  <c:v>100.41658797071263</c:v>
                </c:pt>
                <c:pt idx="95">
                  <c:v>99.008545761394601</c:v>
                </c:pt>
                <c:pt idx="96">
                  <c:v>101.22491314111326</c:v>
                </c:pt>
                <c:pt idx="97">
                  <c:v>99.980547105215095</c:v>
                </c:pt>
                <c:pt idx="98">
                  <c:v>101.20563443632808</c:v>
                </c:pt>
                <c:pt idx="99">
                  <c:v>104.69526124059666</c:v>
                </c:pt>
                <c:pt idx="100">
                  <c:v>107.36158152759575</c:v>
                </c:pt>
                <c:pt idx="101">
                  <c:v>110.17773240022018</c:v>
                </c:pt>
                <c:pt idx="102">
                  <c:v>111.36065568257436</c:v>
                </c:pt>
                <c:pt idx="103">
                  <c:v>111.19854520539627</c:v>
                </c:pt>
                <c:pt idx="104">
                  <c:v>112.41360704616893</c:v>
                </c:pt>
                <c:pt idx="105">
                  <c:v>114.44201435410197</c:v>
                </c:pt>
                <c:pt idx="106">
                  <c:v>114.79243932433714</c:v>
                </c:pt>
                <c:pt idx="107">
                  <c:v>115.68202564000296</c:v>
                </c:pt>
                <c:pt idx="108">
                  <c:v>118.65868202529788</c:v>
                </c:pt>
                <c:pt idx="109">
                  <c:v>121.21889341664323</c:v>
                </c:pt>
                <c:pt idx="110">
                  <c:v>120.936802277173</c:v>
                </c:pt>
                <c:pt idx="111">
                  <c:v>121.6336357788598</c:v>
                </c:pt>
                <c:pt idx="112">
                  <c:v>124.89396309616725</c:v>
                </c:pt>
                <c:pt idx="113">
                  <c:v>124.96586631161195</c:v>
                </c:pt>
                <c:pt idx="114">
                  <c:v>127.69967163070599</c:v>
                </c:pt>
                <c:pt idx="115">
                  <c:v>132.51743073012477</c:v>
                </c:pt>
                <c:pt idx="116">
                  <c:v>131.71708406584614</c:v>
                </c:pt>
                <c:pt idx="117">
                  <c:v>128.78211044133346</c:v>
                </c:pt>
                <c:pt idx="118">
                  <c:v>127.93413338431117</c:v>
                </c:pt>
                <c:pt idx="119">
                  <c:v>126.71571964463895</c:v>
                </c:pt>
                <c:pt idx="120">
                  <c:v>126.95846196794972</c:v>
                </c:pt>
                <c:pt idx="121">
                  <c:v>127.08459365168294</c:v>
                </c:pt>
                <c:pt idx="122">
                  <c:v>126.73480603560921</c:v>
                </c:pt>
                <c:pt idx="123">
                  <c:v>127.71634755427898</c:v>
                </c:pt>
                <c:pt idx="124">
                  <c:v>128.37802588922557</c:v>
                </c:pt>
                <c:pt idx="125">
                  <c:v>130.17179826043213</c:v>
                </c:pt>
                <c:pt idx="126">
                  <c:v>134.36034179823588</c:v>
                </c:pt>
                <c:pt idx="127">
                  <c:v>134.71220257737184</c:v>
                </c:pt>
                <c:pt idx="128">
                  <c:v>137.75735792152406</c:v>
                </c:pt>
                <c:pt idx="129">
                  <c:v>137.90220848553417</c:v>
                </c:pt>
                <c:pt idx="130">
                  <c:v>141.12324135812722</c:v>
                </c:pt>
                <c:pt idx="131">
                  <c:v>140.12547096998819</c:v>
                </c:pt>
                <c:pt idx="132">
                  <c:v>138.84511003058736</c:v>
                </c:pt>
                <c:pt idx="133">
                  <c:v>137.51933584514663</c:v>
                </c:pt>
                <c:pt idx="134">
                  <c:v>137.6834711552136</c:v>
                </c:pt>
                <c:pt idx="135">
                  <c:v>137.96513336439511</c:v>
                </c:pt>
                <c:pt idx="136">
                  <c:v>139.08908477331937</c:v>
                </c:pt>
                <c:pt idx="137">
                  <c:v>138.33002415964981</c:v>
                </c:pt>
                <c:pt idx="138">
                  <c:v>140.23376680598739</c:v>
                </c:pt>
                <c:pt idx="139">
                  <c:v>142.00347377148702</c:v>
                </c:pt>
                <c:pt idx="140">
                  <c:v>141.38764868853383</c:v>
                </c:pt>
                <c:pt idx="141">
                  <c:v>140.27263735480608</c:v>
                </c:pt>
                <c:pt idx="142">
                  <c:v>139.36955584510278</c:v>
                </c:pt>
                <c:pt idx="143">
                  <c:v>137.84767392614759</c:v>
                </c:pt>
                <c:pt idx="144">
                  <c:v>136.74954996050141</c:v>
                </c:pt>
                <c:pt idx="145">
                  <c:v>134.74512952174359</c:v>
                </c:pt>
                <c:pt idx="146">
                  <c:v>131.6833858524576</c:v>
                </c:pt>
                <c:pt idx="147">
                  <c:v>131.28569397265773</c:v>
                </c:pt>
                <c:pt idx="148">
                  <c:v>133.94632036110559</c:v>
                </c:pt>
                <c:pt idx="149">
                  <c:v>131.84140034744183</c:v>
                </c:pt>
                <c:pt idx="150">
                  <c:v>130.41382771368561</c:v>
                </c:pt>
                <c:pt idx="151">
                  <c:v>125.61247167373595</c:v>
                </c:pt>
                <c:pt idx="152">
                  <c:v>122.55084278861175</c:v>
                </c:pt>
                <c:pt idx="153">
                  <c:v>123.19706050247009</c:v>
                </c:pt>
                <c:pt idx="154">
                  <c:v>129.30486268602331</c:v>
                </c:pt>
                <c:pt idx="155">
                  <c:v>128.97287064253922</c:v>
                </c:pt>
                <c:pt idx="156">
                  <c:v>127.36756480306011</c:v>
                </c:pt>
                <c:pt idx="157">
                  <c:v>128.93891265446877</c:v>
                </c:pt>
                <c:pt idx="158">
                  <c:v>129.02133775140953</c:v>
                </c:pt>
                <c:pt idx="159">
                  <c:v>121.72956412486697</c:v>
                </c:pt>
                <c:pt idx="160">
                  <c:v>115.70691366553598</c:v>
                </c:pt>
                <c:pt idx="161">
                  <c:v>118.15376764209935</c:v>
                </c:pt>
                <c:pt idx="162">
                  <c:v>119.76922181110945</c:v>
                </c:pt>
                <c:pt idx="163">
                  <c:v>122.42609656984875</c:v>
                </c:pt>
                <c:pt idx="164">
                  <c:v>120.09246609321194</c:v>
                </c:pt>
                <c:pt idx="165">
                  <c:v>115.00843693795429</c:v>
                </c:pt>
                <c:pt idx="166">
                  <c:v>116.86734831408974</c:v>
                </c:pt>
                <c:pt idx="167">
                  <c:v>117.4151486780119</c:v>
                </c:pt>
                <c:pt idx="168">
                  <c:v>116.92389562382183</c:v>
                </c:pt>
                <c:pt idx="169">
                  <c:v>116.6125828532723</c:v>
                </c:pt>
                <c:pt idx="170">
                  <c:v>114.84049562673373</c:v>
                </c:pt>
                <c:pt idx="171">
                  <c:v>116.66137014954123</c:v>
                </c:pt>
                <c:pt idx="172">
                  <c:v>120.13281473983317</c:v>
                </c:pt>
                <c:pt idx="173">
                  <c:v>122.09316208798373</c:v>
                </c:pt>
                <c:pt idx="174">
                  <c:v>122.5801489974945</c:v>
                </c:pt>
                <c:pt idx="175">
                  <c:v>123.30880892523004</c:v>
                </c:pt>
                <c:pt idx="176">
                  <c:v>124.76616301457388</c:v>
                </c:pt>
                <c:pt idx="177">
                  <c:v>124.69102469814864</c:v>
                </c:pt>
                <c:pt idx="178">
                  <c:v>129.59608118011198</c:v>
                </c:pt>
                <c:pt idx="179">
                  <c:v>130.78791936569738</c:v>
                </c:pt>
                <c:pt idx="180">
                  <c:v>133.83895488094404</c:v>
                </c:pt>
                <c:pt idx="181">
                  <c:v>135.82329211890564</c:v>
                </c:pt>
                <c:pt idx="182">
                  <c:v>137.74223863228539</c:v>
                </c:pt>
                <c:pt idx="183">
                  <c:v>135.88128429944607</c:v>
                </c:pt>
                <c:pt idx="184">
                  <c:v>135.7790871272002</c:v>
                </c:pt>
                <c:pt idx="185">
                  <c:v>137.00584688368781</c:v>
                </c:pt>
                <c:pt idx="186">
                  <c:v>140.73596261693339</c:v>
                </c:pt>
                <c:pt idx="187">
                  <c:v>139.04673445201738</c:v>
                </c:pt>
                <c:pt idx="188">
                  <c:v>139.0565011745544</c:v>
                </c:pt>
                <c:pt idx="189">
                  <c:v>138.44776955142316</c:v>
                </c:pt>
                <c:pt idx="190">
                  <c:v>137.86119529902902</c:v>
                </c:pt>
                <c:pt idx="191">
                  <c:v>138.35204660865287</c:v>
                </c:pt>
                <c:pt idx="192">
                  <c:v>141.36243846184499</c:v>
                </c:pt>
                <c:pt idx="193">
                  <c:v>141.01812524478504</c:v>
                </c:pt>
                <c:pt idx="194">
                  <c:v>140.12768207542035</c:v>
                </c:pt>
                <c:pt idx="195">
                  <c:v>142.30035495088987</c:v>
                </c:pt>
                <c:pt idx="196">
                  <c:v>142.82633826904583</c:v>
                </c:pt>
                <c:pt idx="197">
                  <c:v>139.73017948879951</c:v>
                </c:pt>
                <c:pt idx="198">
                  <c:v>139.8374382398282</c:v>
                </c:pt>
                <c:pt idx="199">
                  <c:v>141.27371936670019</c:v>
                </c:pt>
                <c:pt idx="200">
                  <c:v>140.44186545689288</c:v>
                </c:pt>
                <c:pt idx="201">
                  <c:v>138.80403139697245</c:v>
                </c:pt>
                <c:pt idx="202">
                  <c:v>136.24284635400923</c:v>
                </c:pt>
                <c:pt idx="203">
                  <c:v>138.4036118830125</c:v>
                </c:pt>
                <c:pt idx="204">
                  <c:v>140.09406843983521</c:v>
                </c:pt>
                <c:pt idx="205">
                  <c:v>139.40669657646595</c:v>
                </c:pt>
                <c:pt idx="206">
                  <c:v>140.49592074206012</c:v>
                </c:pt>
                <c:pt idx="207">
                  <c:v>142.17181078600208</c:v>
                </c:pt>
                <c:pt idx="208">
                  <c:v>143.13172656584197</c:v>
                </c:pt>
                <c:pt idx="209">
                  <c:v>142.42891925334979</c:v>
                </c:pt>
                <c:pt idx="210">
                  <c:v>143.0129440890982</c:v>
                </c:pt>
                <c:pt idx="211">
                  <c:v>141.05637857701453</c:v>
                </c:pt>
                <c:pt idx="212">
                  <c:v>139.66878405855027</c:v>
                </c:pt>
                <c:pt idx="213">
                  <c:v>141.07738206486215</c:v>
                </c:pt>
                <c:pt idx="214">
                  <c:v>142.3232463361351</c:v>
                </c:pt>
                <c:pt idx="215">
                  <c:v>142.13680161666065</c:v>
                </c:pt>
                <c:pt idx="216">
                  <c:v>142.38460149123981</c:v>
                </c:pt>
                <c:pt idx="217">
                  <c:v>141.35568935450829</c:v>
                </c:pt>
                <c:pt idx="218">
                  <c:v>139.67811379576969</c:v>
                </c:pt>
                <c:pt idx="219">
                  <c:v>137.6427590254134</c:v>
                </c:pt>
                <c:pt idx="220">
                  <c:v>136.7467055284223</c:v>
                </c:pt>
                <c:pt idx="221">
                  <c:v>137.29034345616222</c:v>
                </c:pt>
                <c:pt idx="222">
                  <c:v>136.96201141643297</c:v>
                </c:pt>
                <c:pt idx="223">
                  <c:v>133.13151894747216</c:v>
                </c:pt>
                <c:pt idx="224">
                  <c:v>131.59997200071979</c:v>
                </c:pt>
                <c:pt idx="225">
                  <c:v>133.79679687345688</c:v>
                </c:pt>
                <c:pt idx="226">
                  <c:v>132.2639641427169</c:v>
                </c:pt>
                <c:pt idx="227">
                  <c:v>132.89403957866662</c:v>
                </c:pt>
                <c:pt idx="228">
                  <c:v>134.22466188462448</c:v>
                </c:pt>
                <c:pt idx="229">
                  <c:v>134.82713172966726</c:v>
                </c:pt>
                <c:pt idx="230">
                  <c:v>133.82625713476725</c:v>
                </c:pt>
                <c:pt idx="231">
                  <c:v>133.00415081680333</c:v>
                </c:pt>
                <c:pt idx="232">
                  <c:v>132.3085829615319</c:v>
                </c:pt>
                <c:pt idx="233">
                  <c:v>130.8281471868851</c:v>
                </c:pt>
                <c:pt idx="234">
                  <c:v>131.73788617797143</c:v>
                </c:pt>
                <c:pt idx="235">
                  <c:v>133.23585573676868</c:v>
                </c:pt>
                <c:pt idx="236">
                  <c:v>133.01846258939523</c:v>
                </c:pt>
                <c:pt idx="237">
                  <c:v>131.69324420094836</c:v>
                </c:pt>
                <c:pt idx="238">
                  <c:v>129.86834317057119</c:v>
                </c:pt>
                <c:pt idx="239">
                  <c:v>131.41356352887539</c:v>
                </c:pt>
                <c:pt idx="240">
                  <c:v>131.80345310631037</c:v>
                </c:pt>
                <c:pt idx="241">
                  <c:v>130.87508887465813</c:v>
                </c:pt>
                <c:pt idx="242">
                  <c:v>129.5581067532579</c:v>
                </c:pt>
                <c:pt idx="243">
                  <c:v>130.4917430013229</c:v>
                </c:pt>
                <c:pt idx="244">
                  <c:v>133.52681546305394</c:v>
                </c:pt>
                <c:pt idx="245">
                  <c:v>132.48792918679129</c:v>
                </c:pt>
                <c:pt idx="246">
                  <c:v>133.01493952113157</c:v>
                </c:pt>
                <c:pt idx="247">
                  <c:v>132.93729911135532</c:v>
                </c:pt>
                <c:pt idx="248">
                  <c:v>132.91404726356691</c:v>
                </c:pt>
                <c:pt idx="249">
                  <c:v>133.12620766279349</c:v>
                </c:pt>
                <c:pt idx="250">
                  <c:v>133.19355072500414</c:v>
                </c:pt>
                <c:pt idx="251">
                  <c:v>134.80089650055129</c:v>
                </c:pt>
                <c:pt idx="252">
                  <c:v>135.5129791788178</c:v>
                </c:pt>
                <c:pt idx="253">
                  <c:v>136.32161648158817</c:v>
                </c:pt>
                <c:pt idx="254">
                  <c:v>137.15380165445882</c:v>
                </c:pt>
                <c:pt idx="255">
                  <c:v>137.22248185146631</c:v>
                </c:pt>
                <c:pt idx="256">
                  <c:v>137.84096106644091</c:v>
                </c:pt>
                <c:pt idx="257">
                  <c:v>135.91679388745763</c:v>
                </c:pt>
                <c:pt idx="258">
                  <c:v>135.28461810272313</c:v>
                </c:pt>
                <c:pt idx="259">
                  <c:v>135.07726454199056</c:v>
                </c:pt>
                <c:pt idx="260">
                  <c:v>134.77884183143266</c:v>
                </c:pt>
                <c:pt idx="261">
                  <c:v>136.43864497578971</c:v>
                </c:pt>
                <c:pt idx="262">
                  <c:v>136.76703843511433</c:v>
                </c:pt>
                <c:pt idx="263">
                  <c:v>138.53798587506404</c:v>
                </c:pt>
                <c:pt idx="264">
                  <c:v>137.87472674069653</c:v>
                </c:pt>
                <c:pt idx="265">
                  <c:v>137.3084118928557</c:v>
                </c:pt>
                <c:pt idx="266">
                  <c:v>136.30823909234829</c:v>
                </c:pt>
                <c:pt idx="267">
                  <c:v>136.17370198596154</c:v>
                </c:pt>
                <c:pt idx="268">
                  <c:v>135.57940396773427</c:v>
                </c:pt>
                <c:pt idx="269">
                  <c:v>135.77653670367579</c:v>
                </c:pt>
                <c:pt idx="270">
                  <c:v>135.62451011579751</c:v>
                </c:pt>
                <c:pt idx="271">
                  <c:v>135.37143319041252</c:v>
                </c:pt>
                <c:pt idx="272">
                  <c:v>136.11956715738395</c:v>
                </c:pt>
                <c:pt idx="273">
                  <c:v>136.96450344099785</c:v>
                </c:pt>
                <c:pt idx="274">
                  <c:v>136.70013235822131</c:v>
                </c:pt>
                <c:pt idx="275">
                  <c:v>136.93566845130556</c:v>
                </c:pt>
                <c:pt idx="276">
                  <c:v>136.97600501538346</c:v>
                </c:pt>
                <c:pt idx="277">
                  <c:v>137.5833934624462</c:v>
                </c:pt>
                <c:pt idx="278">
                  <c:v>136.24624557620356</c:v>
                </c:pt>
                <c:pt idx="279">
                  <c:v>135.48944339126086</c:v>
                </c:pt>
                <c:pt idx="280">
                  <c:v>137.47512179153375</c:v>
                </c:pt>
                <c:pt idx="281">
                  <c:v>138.55978278325804</c:v>
                </c:pt>
                <c:pt idx="282">
                  <c:v>137.88262368965096</c:v>
                </c:pt>
                <c:pt idx="283">
                  <c:v>137.54305991900412</c:v>
                </c:pt>
                <c:pt idx="284">
                  <c:v>136.92728215934568</c:v>
                </c:pt>
                <c:pt idx="285">
                  <c:v>137.44058082074687</c:v>
                </c:pt>
                <c:pt idx="286">
                  <c:v>137.22268725470323</c:v>
                </c:pt>
                <c:pt idx="287">
                  <c:v>137.45860193414558</c:v>
                </c:pt>
                <c:pt idx="288">
                  <c:v>136.45790253612407</c:v>
                </c:pt>
                <c:pt idx="289">
                  <c:v>137.93150160499493</c:v>
                </c:pt>
                <c:pt idx="290">
                  <c:v>138.1871027750604</c:v>
                </c:pt>
                <c:pt idx="291">
                  <c:v>137.24620491844516</c:v>
                </c:pt>
                <c:pt idx="292">
                  <c:v>136.56058301010373</c:v>
                </c:pt>
                <c:pt idx="293">
                  <c:v>136.96084041660711</c:v>
                </c:pt>
                <c:pt idx="294">
                  <c:v>138.28901399378043</c:v>
                </c:pt>
                <c:pt idx="295">
                  <c:v>140.74419183582972</c:v>
                </c:pt>
                <c:pt idx="296">
                  <c:v>142.52117047866571</c:v>
                </c:pt>
                <c:pt idx="297">
                  <c:v>141.36869621241891</c:v>
                </c:pt>
                <c:pt idx="298">
                  <c:v>141.57281064465647</c:v>
                </c:pt>
                <c:pt idx="299">
                  <c:v>142.3700017513649</c:v>
                </c:pt>
                <c:pt idx="300">
                  <c:v>141.75272978384615</c:v>
                </c:pt>
                <c:pt idx="301">
                  <c:v>140.82531906623953</c:v>
                </c:pt>
                <c:pt idx="302">
                  <c:v>140.97177258100001</c:v>
                </c:pt>
                <c:pt idx="303">
                  <c:v>140.71597506960524</c:v>
                </c:pt>
                <c:pt idx="304">
                  <c:v>139.90143343065373</c:v>
                </c:pt>
                <c:pt idx="305">
                  <c:v>139.70032050355874</c:v>
                </c:pt>
                <c:pt idx="306">
                  <c:v>140.9942803454941</c:v>
                </c:pt>
                <c:pt idx="307">
                  <c:v>142.1097981391637</c:v>
                </c:pt>
                <c:pt idx="308">
                  <c:v>143.23436877843437</c:v>
                </c:pt>
                <c:pt idx="309">
                  <c:v>143.59478097762258</c:v>
                </c:pt>
                <c:pt idx="310">
                  <c:v>144.00309139926526</c:v>
                </c:pt>
                <c:pt idx="311">
                  <c:v>144.36519314076452</c:v>
                </c:pt>
                <c:pt idx="312">
                  <c:v>144.53410407608848</c:v>
                </c:pt>
                <c:pt idx="313">
                  <c:v>144.21882420380743</c:v>
                </c:pt>
                <c:pt idx="314">
                  <c:v>145.65184707149075</c:v>
                </c:pt>
                <c:pt idx="315">
                  <c:v>146.1627415877023</c:v>
                </c:pt>
                <c:pt idx="316">
                  <c:v>146.12442519867216</c:v>
                </c:pt>
                <c:pt idx="317">
                  <c:v>146.28021628703991</c:v>
                </c:pt>
                <c:pt idx="318">
                  <c:v>146.50002768540773</c:v>
                </c:pt>
                <c:pt idx="319">
                  <c:v>146.35056788648234</c:v>
                </c:pt>
                <c:pt idx="320">
                  <c:v>146.70518939746046</c:v>
                </c:pt>
                <c:pt idx="321">
                  <c:v>146.65567936972641</c:v>
                </c:pt>
                <c:pt idx="322">
                  <c:v>146.70173734805329</c:v>
                </c:pt>
                <c:pt idx="323">
                  <c:v>146.37232637966099</c:v>
                </c:pt>
                <c:pt idx="324">
                  <c:v>146.42862589102558</c:v>
                </c:pt>
                <c:pt idx="325">
                  <c:v>146.18768798227154</c:v>
                </c:pt>
                <c:pt idx="326">
                  <c:v>145.81167128159271</c:v>
                </c:pt>
                <c:pt idx="327">
                  <c:v>145.78957827200563</c:v>
                </c:pt>
                <c:pt idx="328">
                  <c:v>145.98512510287424</c:v>
                </c:pt>
                <c:pt idx="329">
                  <c:v>145.36051126714881</c:v>
                </c:pt>
                <c:pt idx="330">
                  <c:v>145.00149652952189</c:v>
                </c:pt>
                <c:pt idx="331">
                  <c:v>144.98522410544206</c:v>
                </c:pt>
                <c:pt idx="332">
                  <c:v>145.34412875918315</c:v>
                </c:pt>
                <c:pt idx="333">
                  <c:v>145.78901532487043</c:v>
                </c:pt>
                <c:pt idx="334">
                  <c:v>145.59221225827827</c:v>
                </c:pt>
                <c:pt idx="335">
                  <c:v>145.68987052543488</c:v>
                </c:pt>
                <c:pt idx="336">
                  <c:v>145.50924845732249</c:v>
                </c:pt>
                <c:pt idx="337">
                  <c:v>145.45188515712428</c:v>
                </c:pt>
                <c:pt idx="338">
                  <c:v>145.69576995246891</c:v>
                </c:pt>
                <c:pt idx="339">
                  <c:v>145.77755487475034</c:v>
                </c:pt>
                <c:pt idx="340">
                  <c:v>145.77200337431324</c:v>
                </c:pt>
                <c:pt idx="341">
                  <c:v>145.95499176718013</c:v>
                </c:pt>
                <c:pt idx="342">
                  <c:v>146.18428692737479</c:v>
                </c:pt>
                <c:pt idx="343">
                  <c:v>146.30120423802026</c:v>
                </c:pt>
                <c:pt idx="344">
                  <c:v>145.92150918602167</c:v>
                </c:pt>
                <c:pt idx="345">
                  <c:v>145.96538724432918</c:v>
                </c:pt>
                <c:pt idx="346">
                  <c:v>146.11753589932653</c:v>
                </c:pt>
                <c:pt idx="347">
                  <c:v>146.08485075974622</c:v>
                </c:pt>
                <c:pt idx="348">
                  <c:v>146.37146808776023</c:v>
                </c:pt>
                <c:pt idx="349">
                  <c:v>146.75928934985387</c:v>
                </c:pt>
                <c:pt idx="350">
                  <c:v>146.79490191809296</c:v>
                </c:pt>
                <c:pt idx="351">
                  <c:v>146.60535230291862</c:v>
                </c:pt>
                <c:pt idx="352">
                  <c:v>146.7556242703543</c:v>
                </c:pt>
                <c:pt idx="353">
                  <c:v>146.85331028430716</c:v>
                </c:pt>
                <c:pt idx="354">
                  <c:v>147.00920860647506</c:v>
                </c:pt>
                <c:pt idx="355">
                  <c:v>146.80025040811952</c:v>
                </c:pt>
                <c:pt idx="356">
                  <c:v>146.87275108032745</c:v>
                </c:pt>
                <c:pt idx="357">
                  <c:v>146.82550388349546</c:v>
                </c:pt>
                <c:pt idx="358">
                  <c:v>146.94180474700411</c:v>
                </c:pt>
                <c:pt idx="359">
                  <c:v>146.82087519978725</c:v>
                </c:pt>
                <c:pt idx="360">
                  <c:v>146.87033419040642</c:v>
                </c:pt>
                <c:pt idx="361">
                  <c:v>146.83239719931683</c:v>
                </c:pt>
                <c:pt idx="362">
                  <c:v>146.86805750744696</c:v>
                </c:pt>
                <c:pt idx="363">
                  <c:v>146.87389892343597</c:v>
                </c:pt>
                <c:pt idx="364">
                  <c:v>146.81309174357017</c:v>
                </c:pt>
                <c:pt idx="365">
                  <c:v>146.88089212223326</c:v>
                </c:pt>
                <c:pt idx="366">
                  <c:v>147.0919003549393</c:v>
                </c:pt>
                <c:pt idx="367">
                  <c:v>147.0770941476537</c:v>
                </c:pt>
                <c:pt idx="368">
                  <c:v>147.02585550951648</c:v>
                </c:pt>
                <c:pt idx="369">
                  <c:v>146.95910882718445</c:v>
                </c:pt>
                <c:pt idx="370">
                  <c:v>146.89949445758617</c:v>
                </c:pt>
                <c:pt idx="371">
                  <c:v>146.835113494463</c:v>
                </c:pt>
                <c:pt idx="372">
                  <c:v>146.70574151700987</c:v>
                </c:pt>
                <c:pt idx="373">
                  <c:v>146.77782899272137</c:v>
                </c:pt>
                <c:pt idx="374">
                  <c:v>146.72658630396253</c:v>
                </c:pt>
                <c:pt idx="375">
                  <c:v>146.67864350361097</c:v>
                </c:pt>
                <c:pt idx="376">
                  <c:v>146.62280503125643</c:v>
                </c:pt>
                <c:pt idx="377">
                  <c:v>146.77975864451639</c:v>
                </c:pt>
                <c:pt idx="378">
                  <c:v>146.85514310593314</c:v>
                </c:pt>
                <c:pt idx="379">
                  <c:v>146.85452144391829</c:v>
                </c:pt>
                <c:pt idx="380">
                  <c:v>147.03213552255295</c:v>
                </c:pt>
                <c:pt idx="381">
                  <c:v>147.06532469486885</c:v>
                </c:pt>
                <c:pt idx="382">
                  <c:v>147.12549754637652</c:v>
                </c:pt>
                <c:pt idx="383">
                  <c:v>147.11201997839888</c:v>
                </c:pt>
                <c:pt idx="384">
                  <c:v>147.16586751969362</c:v>
                </c:pt>
                <c:pt idx="385">
                  <c:v>147.23591246075398</c:v>
                </c:pt>
                <c:pt idx="386">
                  <c:v>147.31122774110602</c:v>
                </c:pt>
                <c:pt idx="387">
                  <c:v>147.2268150701168</c:v>
                </c:pt>
                <c:pt idx="388">
                  <c:v>147.19084204530736</c:v>
                </c:pt>
                <c:pt idx="389">
                  <c:v>147.02720399309078</c:v>
                </c:pt>
                <c:pt idx="390">
                  <c:v>147.11274388002914</c:v>
                </c:pt>
                <c:pt idx="391">
                  <c:v>147.32270599244026</c:v>
                </c:pt>
                <c:pt idx="392">
                  <c:v>147.44161324534599</c:v>
                </c:pt>
                <c:pt idx="393">
                  <c:v>147.45714237860327</c:v>
                </c:pt>
                <c:pt idx="394">
                  <c:v>147.28217749934086</c:v>
                </c:pt>
                <c:pt idx="395">
                  <c:v>147.34916670148564</c:v>
                </c:pt>
                <c:pt idx="396">
                  <c:v>147.48559853402264</c:v>
                </c:pt>
                <c:pt idx="397">
                  <c:v>147.63771785833799</c:v>
                </c:pt>
                <c:pt idx="398">
                  <c:v>147.64682218320772</c:v>
                </c:pt>
                <c:pt idx="399">
                  <c:v>147.5550284247783</c:v>
                </c:pt>
                <c:pt idx="400">
                  <c:v>147.66697435320742</c:v>
                </c:pt>
                <c:pt idx="401">
                  <c:v>147.88580438153531</c:v>
                </c:pt>
                <c:pt idx="402">
                  <c:v>147.95099890752874</c:v>
                </c:pt>
                <c:pt idx="403">
                  <c:v>148.31602690932277</c:v>
                </c:pt>
                <c:pt idx="404">
                  <c:v>148.23827851963733</c:v>
                </c:pt>
                <c:pt idx="405">
                  <c:v>148.37646680941583</c:v>
                </c:pt>
                <c:pt idx="406">
                  <c:v>148.42940096714324</c:v>
                </c:pt>
                <c:pt idx="407">
                  <c:v>148.56006609834398</c:v>
                </c:pt>
                <c:pt idx="408">
                  <c:v>148.58288343257701</c:v>
                </c:pt>
                <c:pt idx="409">
                  <c:v>148.49762172124846</c:v>
                </c:pt>
                <c:pt idx="410">
                  <c:v>148.70487238745523</c:v>
                </c:pt>
                <c:pt idx="411">
                  <c:v>148.70400705973233</c:v>
                </c:pt>
                <c:pt idx="412">
                  <c:v>148.68617785765073</c:v>
                </c:pt>
                <c:pt idx="413">
                  <c:v>148.57365638791654</c:v>
                </c:pt>
                <c:pt idx="414">
                  <c:v>148.62691064917172</c:v>
                </c:pt>
                <c:pt idx="415">
                  <c:v>148.76345520330366</c:v>
                </c:pt>
                <c:pt idx="416">
                  <c:v>148.77281351459968</c:v>
                </c:pt>
                <c:pt idx="417">
                  <c:v>148.73122053616694</c:v>
                </c:pt>
                <c:pt idx="418">
                  <c:v>148.75416123523561</c:v>
                </c:pt>
                <c:pt idx="419">
                  <c:v>148.80614768062765</c:v>
                </c:pt>
                <c:pt idx="420">
                  <c:v>148.79768825505494</c:v>
                </c:pt>
                <c:pt idx="421">
                  <c:v>148.67632880980659</c:v>
                </c:pt>
                <c:pt idx="422">
                  <c:v>148.58332207544157</c:v>
                </c:pt>
                <c:pt idx="423">
                  <c:v>148.61337120424693</c:v>
                </c:pt>
                <c:pt idx="424">
                  <c:v>148.75452121079192</c:v>
                </c:pt>
                <c:pt idx="425">
                  <c:v>148.77028242999714</c:v>
                </c:pt>
                <c:pt idx="426">
                  <c:v>148.79124563447954</c:v>
                </c:pt>
                <c:pt idx="427">
                  <c:v>148.80293615708342</c:v>
                </c:pt>
                <c:pt idx="428">
                  <c:v>148.76823766287569</c:v>
                </c:pt>
                <c:pt idx="429">
                  <c:v>148.74464395835523</c:v>
                </c:pt>
                <c:pt idx="430">
                  <c:v>148.81193319128536</c:v>
                </c:pt>
                <c:pt idx="431">
                  <c:v>148.71255300580992</c:v>
                </c:pt>
                <c:pt idx="432">
                  <c:v>148.6412650419559</c:v>
                </c:pt>
                <c:pt idx="433">
                  <c:v>148.69285280632505</c:v>
                </c:pt>
                <c:pt idx="434">
                  <c:v>148.80805366731181</c:v>
                </c:pt>
                <c:pt idx="435">
                  <c:v>148.90642854083919</c:v>
                </c:pt>
                <c:pt idx="436">
                  <c:v>149.02077685137721</c:v>
                </c:pt>
                <c:pt idx="437">
                  <c:v>149.13289716929603</c:v>
                </c:pt>
                <c:pt idx="438">
                  <c:v>149.17604316838143</c:v>
                </c:pt>
                <c:pt idx="439">
                  <c:v>149.38623136513814</c:v>
                </c:pt>
                <c:pt idx="440">
                  <c:v>149.56641649700981</c:v>
                </c:pt>
                <c:pt idx="441">
                  <c:v>149.55926216678998</c:v>
                </c:pt>
                <c:pt idx="442">
                  <c:v>149.56650200224212</c:v>
                </c:pt>
                <c:pt idx="443">
                  <c:v>149.58166085842532</c:v>
                </c:pt>
                <c:pt idx="444">
                  <c:v>149.5141320342419</c:v>
                </c:pt>
                <c:pt idx="445">
                  <c:v>149.56741812973107</c:v>
                </c:pt>
                <c:pt idx="446">
                  <c:v>149.5031510137463</c:v>
                </c:pt>
                <c:pt idx="447">
                  <c:v>149.60264304771837</c:v>
                </c:pt>
                <c:pt idx="448">
                  <c:v>149.76479776042478</c:v>
                </c:pt>
                <c:pt idx="449">
                  <c:v>150.12251015068225</c:v>
                </c:pt>
                <c:pt idx="450">
                  <c:v>150.35383344540045</c:v>
                </c:pt>
                <c:pt idx="451">
                  <c:v>150.42200848899014</c:v>
                </c:pt>
                <c:pt idx="452">
                  <c:v>150.38958743621069</c:v>
                </c:pt>
                <c:pt idx="453">
                  <c:v>150.27716380282928</c:v>
                </c:pt>
                <c:pt idx="454">
                  <c:v>150.16208715254143</c:v>
                </c:pt>
                <c:pt idx="455">
                  <c:v>150.32779423236866</c:v>
                </c:pt>
                <c:pt idx="456">
                  <c:v>150.18319826194372</c:v>
                </c:pt>
                <c:pt idx="457">
                  <c:v>150.23935268269534</c:v>
                </c:pt>
                <c:pt idx="458">
                  <c:v>150.11818735345631</c:v>
                </c:pt>
                <c:pt idx="459">
                  <c:v>149.86903702723379</c:v>
                </c:pt>
                <c:pt idx="460">
                  <c:v>149.45202271122784</c:v>
                </c:pt>
                <c:pt idx="461">
                  <c:v>149.5745322827936</c:v>
                </c:pt>
                <c:pt idx="462">
                  <c:v>150.18487981578923</c:v>
                </c:pt>
                <c:pt idx="463">
                  <c:v>150.3045709524088</c:v>
                </c:pt>
                <c:pt idx="464">
                  <c:v>150.38877020633984</c:v>
                </c:pt>
                <c:pt idx="465">
                  <c:v>150.34868797304787</c:v>
                </c:pt>
                <c:pt idx="466">
                  <c:v>150.10406942413721</c:v>
                </c:pt>
                <c:pt idx="467">
                  <c:v>150.07606211907179</c:v>
                </c:pt>
                <c:pt idx="468">
                  <c:v>150.0044821717739</c:v>
                </c:pt>
                <c:pt idx="469">
                  <c:v>150.03920259417373</c:v>
                </c:pt>
                <c:pt idx="470">
                  <c:v>150.04818064356508</c:v>
                </c:pt>
                <c:pt idx="471">
                  <c:v>150.14754405176603</c:v>
                </c:pt>
                <c:pt idx="472">
                  <c:v>150.37603610782853</c:v>
                </c:pt>
                <c:pt idx="473">
                  <c:v>150.41447446255805</c:v>
                </c:pt>
                <c:pt idx="474">
                  <c:v>150.48899219892155</c:v>
                </c:pt>
                <c:pt idx="475">
                  <c:v>150.60649375405035</c:v>
                </c:pt>
                <c:pt idx="476">
                  <c:v>150.64854069448722</c:v>
                </c:pt>
                <c:pt idx="477">
                  <c:v>150.77503972532514</c:v>
                </c:pt>
                <c:pt idx="478">
                  <c:v>150.98051439096304</c:v>
                </c:pt>
                <c:pt idx="479">
                  <c:v>151.39072405047025</c:v>
                </c:pt>
                <c:pt idx="480">
                  <c:v>151.55336353810813</c:v>
                </c:pt>
                <c:pt idx="481">
                  <c:v>151.69981222001226</c:v>
                </c:pt>
                <c:pt idx="482">
                  <c:v>152.11955769970325</c:v>
                </c:pt>
                <c:pt idx="483">
                  <c:v>151.81615246397396</c:v>
                </c:pt>
                <c:pt idx="484">
                  <c:v>151.94312964713507</c:v>
                </c:pt>
                <c:pt idx="485">
                  <c:v>152.2000500589852</c:v>
                </c:pt>
                <c:pt idx="486">
                  <c:v>159.30638703257495</c:v>
                </c:pt>
                <c:pt idx="487">
                  <c:v>159.2721397967461</c:v>
                </c:pt>
                <c:pt idx="488">
                  <c:v>159.45936526809442</c:v>
                </c:pt>
                <c:pt idx="489">
                  <c:v>159.43257909012988</c:v>
                </c:pt>
                <c:pt idx="490">
                  <c:v>159.52156434765402</c:v>
                </c:pt>
                <c:pt idx="491">
                  <c:v>159.60004688417476</c:v>
                </c:pt>
                <c:pt idx="492">
                  <c:v>159.69931128558491</c:v>
                </c:pt>
                <c:pt idx="493">
                  <c:v>159.65488426930054</c:v>
                </c:pt>
                <c:pt idx="494">
                  <c:v>159.62894777564469</c:v>
                </c:pt>
                <c:pt idx="495">
                  <c:v>159.60868237239259</c:v>
                </c:pt>
                <c:pt idx="496">
                  <c:v>159.36176588193675</c:v>
                </c:pt>
                <c:pt idx="497">
                  <c:v>159.31456735547636</c:v>
                </c:pt>
                <c:pt idx="498">
                  <c:v>159.25164784811017</c:v>
                </c:pt>
                <c:pt idx="499">
                  <c:v>159.21031749574954</c:v>
                </c:pt>
                <c:pt idx="500">
                  <c:v>159.16782187118852</c:v>
                </c:pt>
                <c:pt idx="501">
                  <c:v>158.86699700141554</c:v>
                </c:pt>
                <c:pt idx="502">
                  <c:v>158.83396290305689</c:v>
                </c:pt>
                <c:pt idx="503">
                  <c:v>158.83396290305689</c:v>
                </c:pt>
                <c:pt idx="504">
                  <c:v>158.77753720679888</c:v>
                </c:pt>
                <c:pt idx="505">
                  <c:v>158.71214077032391</c:v>
                </c:pt>
                <c:pt idx="506">
                  <c:v>158.64958438423068</c:v>
                </c:pt>
                <c:pt idx="507">
                  <c:v>158.2995431898764</c:v>
                </c:pt>
                <c:pt idx="508">
                  <c:v>158.44266830614541</c:v>
                </c:pt>
                <c:pt idx="509">
                  <c:v>158.38780503696742</c:v>
                </c:pt>
                <c:pt idx="510">
                  <c:v>158.33639263534295</c:v>
                </c:pt>
                <c:pt idx="511">
                  <c:v>158.24687142747285</c:v>
                </c:pt>
                <c:pt idx="512">
                  <c:v>157.9157129555777</c:v>
                </c:pt>
                <c:pt idx="513">
                  <c:v>157.81252865110284</c:v>
                </c:pt>
                <c:pt idx="514">
                  <c:v>157.74083809875324</c:v>
                </c:pt>
                <c:pt idx="515">
                  <c:v>157.76253212385467</c:v>
                </c:pt>
                <c:pt idx="516">
                  <c:v>157.72727775046766</c:v>
                </c:pt>
                <c:pt idx="517">
                  <c:v>157.44442377728319</c:v>
                </c:pt>
                <c:pt idx="518">
                  <c:v>157.4329957524869</c:v>
                </c:pt>
                <c:pt idx="519">
                  <c:v>157.39338601482939</c:v>
                </c:pt>
                <c:pt idx="520">
                  <c:v>157.35658324323214</c:v>
                </c:pt>
                <c:pt idx="521">
                  <c:v>157.31894196700262</c:v>
                </c:pt>
                <c:pt idx="522">
                  <c:v>157.06860442022992</c:v>
                </c:pt>
                <c:pt idx="523">
                  <c:v>157.0700105844121</c:v>
                </c:pt>
                <c:pt idx="524">
                  <c:v>157.05719029956532</c:v>
                </c:pt>
                <c:pt idx="525">
                  <c:v>157.03581796186265</c:v>
                </c:pt>
                <c:pt idx="526">
                  <c:v>157.00876446152202</c:v>
                </c:pt>
                <c:pt idx="527">
                  <c:v>156.83590857365365</c:v>
                </c:pt>
                <c:pt idx="528">
                  <c:v>156.84376406447603</c:v>
                </c:pt>
                <c:pt idx="529">
                  <c:v>156.8375191997184</c:v>
                </c:pt>
                <c:pt idx="530">
                  <c:v>156.83888156237367</c:v>
                </c:pt>
                <c:pt idx="531">
                  <c:v>156.83947023127243</c:v>
                </c:pt>
                <c:pt idx="532">
                  <c:v>157.08799466879262</c:v>
                </c:pt>
                <c:pt idx="533">
                  <c:v>157.13947243719599</c:v>
                </c:pt>
                <c:pt idx="534">
                  <c:v>157.17172260954894</c:v>
                </c:pt>
                <c:pt idx="535">
                  <c:v>157.20637545350664</c:v>
                </c:pt>
                <c:pt idx="536">
                  <c:v>157.24531394807039</c:v>
                </c:pt>
                <c:pt idx="537">
                  <c:v>157.23542342783841</c:v>
                </c:pt>
                <c:pt idx="538">
                  <c:v>157.23395243436912</c:v>
                </c:pt>
                <c:pt idx="539">
                  <c:v>157.22581672706482</c:v>
                </c:pt>
                <c:pt idx="540">
                  <c:v>157.12394665345846</c:v>
                </c:pt>
                <c:pt idx="541">
                  <c:v>156.82521955777281</c:v>
                </c:pt>
                <c:pt idx="542">
                  <c:v>156.81407591787158</c:v>
                </c:pt>
                <c:pt idx="543">
                  <c:v>156.54901261491264</c:v>
                </c:pt>
                <c:pt idx="544">
                  <c:v>156.62921022429239</c:v>
                </c:pt>
                <c:pt idx="545">
                  <c:v>156.68299277633821</c:v>
                </c:pt>
                <c:pt idx="546">
                  <c:v>156.73453414965161</c:v>
                </c:pt>
                <c:pt idx="547">
                  <c:v>156.67459252545365</c:v>
                </c:pt>
                <c:pt idx="548">
                  <c:v>156.73891295035156</c:v>
                </c:pt>
                <c:pt idx="549">
                  <c:v>156.83800186949708</c:v>
                </c:pt>
                <c:pt idx="550">
                  <c:v>156.89992759812921</c:v>
                </c:pt>
                <c:pt idx="551">
                  <c:v>156.86326885784086</c:v>
                </c:pt>
                <c:pt idx="552">
                  <c:v>156.74618536029402</c:v>
                </c:pt>
                <c:pt idx="553">
                  <c:v>156.79668444162678</c:v>
                </c:pt>
                <c:pt idx="554">
                  <c:v>156.72290310262932</c:v>
                </c:pt>
                <c:pt idx="555">
                  <c:v>156.59928917893623</c:v>
                </c:pt>
                <c:pt idx="556">
                  <c:v>156.45620021757941</c:v>
                </c:pt>
                <c:pt idx="557">
                  <c:v>156.33063144252205</c:v>
                </c:pt>
                <c:pt idx="558">
                  <c:v>156.34357563068951</c:v>
                </c:pt>
                <c:pt idx="559">
                  <c:v>156.37210511591155</c:v>
                </c:pt>
                <c:pt idx="560">
                  <c:v>156.14846028937507</c:v>
                </c:pt>
                <c:pt idx="561">
                  <c:v>156.19537846443282</c:v>
                </c:pt>
                <c:pt idx="562">
                  <c:v>156.19844043969536</c:v>
                </c:pt>
                <c:pt idx="563">
                  <c:v>156.13815230652864</c:v>
                </c:pt>
                <c:pt idx="564">
                  <c:v>156.24945525527914</c:v>
                </c:pt>
                <c:pt idx="565">
                  <c:v>156.39917057867822</c:v>
                </c:pt>
                <c:pt idx="566">
                  <c:v>156.4864289383508</c:v>
                </c:pt>
                <c:pt idx="567">
                  <c:v>156.57705060100056</c:v>
                </c:pt>
                <c:pt idx="568">
                  <c:v>156.68879428114835</c:v>
                </c:pt>
                <c:pt idx="569">
                  <c:v>156.80501933257102</c:v>
                </c:pt>
                <c:pt idx="570">
                  <c:v>156.97867372080091</c:v>
                </c:pt>
                <c:pt idx="571">
                  <c:v>157.08122962472447</c:v>
                </c:pt>
                <c:pt idx="572">
                  <c:v>157.1337750237071</c:v>
                </c:pt>
                <c:pt idx="573">
                  <c:v>157.15334624191507</c:v>
                </c:pt>
                <c:pt idx="574">
                  <c:v>157.0627826333849</c:v>
                </c:pt>
                <c:pt idx="575">
                  <c:v>156.91251242066133</c:v>
                </c:pt>
                <c:pt idx="576">
                  <c:v>156.95675881283157</c:v>
                </c:pt>
                <c:pt idx="577">
                  <c:v>157.01990146462839</c:v>
                </c:pt>
                <c:pt idx="578">
                  <c:v>157.09914276749913</c:v>
                </c:pt>
                <c:pt idx="579">
                  <c:v>157.15743296296907</c:v>
                </c:pt>
                <c:pt idx="580">
                  <c:v>157.21735625533927</c:v>
                </c:pt>
                <c:pt idx="581">
                  <c:v>157.27795196309125</c:v>
                </c:pt>
                <c:pt idx="582">
                  <c:v>157.09471553717827</c:v>
                </c:pt>
                <c:pt idx="583">
                  <c:v>156.96563169315016</c:v>
                </c:pt>
                <c:pt idx="584">
                  <c:v>157.02479944445537</c:v>
                </c:pt>
                <c:pt idx="585">
                  <c:v>157.01976107988659</c:v>
                </c:pt>
                <c:pt idx="586">
                  <c:v>156.98443972390749</c:v>
                </c:pt>
                <c:pt idx="587">
                  <c:v>156.86456940288468</c:v>
                </c:pt>
                <c:pt idx="588">
                  <c:v>156.90094595237386</c:v>
                </c:pt>
                <c:pt idx="589">
                  <c:v>156.78691964303792</c:v>
                </c:pt>
                <c:pt idx="590">
                  <c:v>156.75677955871828</c:v>
                </c:pt>
                <c:pt idx="591">
                  <c:v>156.59502878835892</c:v>
                </c:pt>
                <c:pt idx="592">
                  <c:v>156.54357413245509</c:v>
                </c:pt>
                <c:pt idx="593">
                  <c:v>156.53824402479256</c:v>
                </c:pt>
                <c:pt idx="594">
                  <c:v>156.19189448873621</c:v>
                </c:pt>
                <c:pt idx="595">
                  <c:v>156.27789965615847</c:v>
                </c:pt>
                <c:pt idx="596">
                  <c:v>156.16687937847487</c:v>
                </c:pt>
                <c:pt idx="597">
                  <c:v>155.93816839564764</c:v>
                </c:pt>
                <c:pt idx="598">
                  <c:v>155.85656814094469</c:v>
                </c:pt>
                <c:pt idx="599">
                  <c:v>155.89247176941109</c:v>
                </c:pt>
                <c:pt idx="600">
                  <c:v>156.26927828312415</c:v>
                </c:pt>
                <c:pt idx="601">
                  <c:v>155.95545700426234</c:v>
                </c:pt>
                <c:pt idx="602">
                  <c:v>156.13778256657142</c:v>
                </c:pt>
                <c:pt idx="603">
                  <c:v>156.23829385495674</c:v>
                </c:pt>
                <c:pt idx="604">
                  <c:v>156.20239759425084</c:v>
                </c:pt>
                <c:pt idx="605">
                  <c:v>155.88919681559574</c:v>
                </c:pt>
                <c:pt idx="606">
                  <c:v>155.73341521520149</c:v>
                </c:pt>
                <c:pt idx="607">
                  <c:v>155.78999792670925</c:v>
                </c:pt>
                <c:pt idx="608">
                  <c:v>156.00644178148519</c:v>
                </c:pt>
                <c:pt idx="609">
                  <c:v>155.74401224291904</c:v>
                </c:pt>
                <c:pt idx="610">
                  <c:v>155.71619456586313</c:v>
                </c:pt>
                <c:pt idx="611">
                  <c:v>155.76715648128092</c:v>
                </c:pt>
                <c:pt idx="612">
                  <c:v>155.73639906302432</c:v>
                </c:pt>
                <c:pt idx="613">
                  <c:v>155.6887800403903</c:v>
                </c:pt>
                <c:pt idx="614">
                  <c:v>155.4635469718435</c:v>
                </c:pt>
                <c:pt idx="615">
                  <c:v>155.42666274906941</c:v>
                </c:pt>
                <c:pt idx="616">
                  <c:v>155.63106954160256</c:v>
                </c:pt>
                <c:pt idx="617">
                  <c:v>155.85380449193994</c:v>
                </c:pt>
                <c:pt idx="618">
                  <c:v>155.82584443275837</c:v>
                </c:pt>
                <c:pt idx="619">
                  <c:v>155.81312951548389</c:v>
                </c:pt>
                <c:pt idx="620">
                  <c:v>155.76647237403969</c:v>
                </c:pt>
                <c:pt idx="621">
                  <c:v>155.74792765110661</c:v>
                </c:pt>
                <c:pt idx="622">
                  <c:v>155.83763223521939</c:v>
                </c:pt>
                <c:pt idx="623">
                  <c:v>155.90607516180225</c:v>
                </c:pt>
                <c:pt idx="624">
                  <c:v>155.81144964945136</c:v>
                </c:pt>
                <c:pt idx="625">
                  <c:v>156.01189916947396</c:v>
                </c:pt>
                <c:pt idx="626">
                  <c:v>156.0732136865735</c:v>
                </c:pt>
                <c:pt idx="627">
                  <c:v>156.14220023187522</c:v>
                </c:pt>
                <c:pt idx="628">
                  <c:v>156.02596933886238</c:v>
                </c:pt>
                <c:pt idx="629">
                  <c:v>156.04025170127639</c:v>
                </c:pt>
                <c:pt idx="630">
                  <c:v>155.83736239342366</c:v>
                </c:pt>
                <c:pt idx="631">
                  <c:v>155.91343935410146</c:v>
                </c:pt>
                <c:pt idx="632">
                  <c:v>156.0291426654197</c:v>
                </c:pt>
                <c:pt idx="633">
                  <c:v>156.09874611279352</c:v>
                </c:pt>
                <c:pt idx="634">
                  <c:v>156.00667146824333</c:v>
                </c:pt>
                <c:pt idx="635">
                  <c:v>155.86893532382106</c:v>
                </c:pt>
                <c:pt idx="636">
                  <c:v>155.97915082037815</c:v>
                </c:pt>
                <c:pt idx="637">
                  <c:v>155.96028502681312</c:v>
                </c:pt>
                <c:pt idx="638">
                  <c:v>155.90951855027723</c:v>
                </c:pt>
                <c:pt idx="639">
                  <c:v>156.00748976138831</c:v>
                </c:pt>
                <c:pt idx="640">
                  <c:v>156.12299085718695</c:v>
                </c:pt>
                <c:pt idx="641">
                  <c:v>156.04579524876684</c:v>
                </c:pt>
                <c:pt idx="642">
                  <c:v>156.04558791291021</c:v>
                </c:pt>
                <c:pt idx="643">
                  <c:v>156.12201493604874</c:v>
                </c:pt>
                <c:pt idx="644">
                  <c:v>156.31463497610193</c:v>
                </c:pt>
                <c:pt idx="645">
                  <c:v>156.16796591843138</c:v>
                </c:pt>
                <c:pt idx="646">
                  <c:v>156.20326858364194</c:v>
                </c:pt>
                <c:pt idx="647">
                  <c:v>156.43987919336789</c:v>
                </c:pt>
                <c:pt idx="648">
                  <c:v>156.4602471634592</c:v>
                </c:pt>
                <c:pt idx="649">
                  <c:v>156.25397740096221</c:v>
                </c:pt>
                <c:pt idx="650">
                  <c:v>156.2394655274141</c:v>
                </c:pt>
                <c:pt idx="651">
                  <c:v>156.26466352660631</c:v>
                </c:pt>
                <c:pt idx="652">
                  <c:v>156.1296114622487</c:v>
                </c:pt>
                <c:pt idx="653">
                  <c:v>156.12383861738351</c:v>
                </c:pt>
                <c:pt idx="654">
                  <c:v>156.30262203202884</c:v>
                </c:pt>
                <c:pt idx="655">
                  <c:v>156.53979901367211</c:v>
                </c:pt>
                <c:pt idx="656">
                  <c:v>156.56994639832058</c:v>
                </c:pt>
                <c:pt idx="657">
                  <c:v>156.61575926080457</c:v>
                </c:pt>
                <c:pt idx="658">
                  <c:v>156.71441230530934</c:v>
                </c:pt>
                <c:pt idx="659">
                  <c:v>156.70188660584355</c:v>
                </c:pt>
                <c:pt idx="660">
                  <c:v>156.67700618710953</c:v>
                </c:pt>
                <c:pt idx="661">
                  <c:v>156.66205659802068</c:v>
                </c:pt>
                <c:pt idx="662">
                  <c:v>156.76884789243931</c:v>
                </c:pt>
                <c:pt idx="663">
                  <c:v>156.89911431715205</c:v>
                </c:pt>
                <c:pt idx="664">
                  <c:v>157.01637266258672</c:v>
                </c:pt>
                <c:pt idx="665">
                  <c:v>157.08902870434355</c:v>
                </c:pt>
                <c:pt idx="666">
                  <c:v>157.07158368352333</c:v>
                </c:pt>
                <c:pt idx="667">
                  <c:v>157.07215583632996</c:v>
                </c:pt>
                <c:pt idx="668">
                  <c:v>157.06090366446438</c:v>
                </c:pt>
                <c:pt idx="669">
                  <c:v>157.0064811804223</c:v>
                </c:pt>
                <c:pt idx="670">
                  <c:v>156.83640215927915</c:v>
                </c:pt>
                <c:pt idx="671">
                  <c:v>156.88354753399437</c:v>
                </c:pt>
                <c:pt idx="672">
                  <c:v>156.92310376568167</c:v>
                </c:pt>
                <c:pt idx="673">
                  <c:v>156.91578244279322</c:v>
                </c:pt>
                <c:pt idx="674">
                  <c:v>157.00893492876097</c:v>
                </c:pt>
                <c:pt idx="675">
                  <c:v>157.01572103039189</c:v>
                </c:pt>
                <c:pt idx="676">
                  <c:v>156.97968392513775</c:v>
                </c:pt>
                <c:pt idx="677">
                  <c:v>156.99212209172947</c:v>
                </c:pt>
                <c:pt idx="678">
                  <c:v>157.18868630246308</c:v>
                </c:pt>
                <c:pt idx="679">
                  <c:v>157.33235550031441</c:v>
                </c:pt>
                <c:pt idx="680">
                  <c:v>157.27903148790526</c:v>
                </c:pt>
                <c:pt idx="681">
                  <c:v>158.21698918580952</c:v>
                </c:pt>
                <c:pt idx="682">
                  <c:v>158.12812272468113</c:v>
                </c:pt>
                <c:pt idx="683">
                  <c:v>158.16563379315588</c:v>
                </c:pt>
                <c:pt idx="684">
                  <c:v>158.09133170316875</c:v>
                </c:pt>
                <c:pt idx="685">
                  <c:v>158.1002629136126</c:v>
                </c:pt>
                <c:pt idx="686">
                  <c:v>158.15367122554497</c:v>
                </c:pt>
                <c:pt idx="687">
                  <c:v>158.13288982857591</c:v>
                </c:pt>
                <c:pt idx="688">
                  <c:v>158.11584139390774</c:v>
                </c:pt>
                <c:pt idx="689">
                  <c:v>158.0972189439162</c:v>
                </c:pt>
                <c:pt idx="690">
                  <c:v>158.05158187960296</c:v>
                </c:pt>
                <c:pt idx="691">
                  <c:v>158.09713517427286</c:v>
                </c:pt>
                <c:pt idx="692">
                  <c:v>158.05894930346162</c:v>
                </c:pt>
                <c:pt idx="693">
                  <c:v>158.00510670136484</c:v>
                </c:pt>
                <c:pt idx="694">
                  <c:v>158.0027467954246</c:v>
                </c:pt>
                <c:pt idx="695">
                  <c:v>157.98883193678114</c:v>
                </c:pt>
                <c:pt idx="696">
                  <c:v>158.00097905077595</c:v>
                </c:pt>
                <c:pt idx="697">
                  <c:v>158.1752186437846</c:v>
                </c:pt>
                <c:pt idx="698">
                  <c:v>158.16000004701772</c:v>
                </c:pt>
                <c:pt idx="699">
                  <c:v>158.16659430583161</c:v>
                </c:pt>
                <c:pt idx="700">
                  <c:v>158.2393617211695</c:v>
                </c:pt>
                <c:pt idx="701">
                  <c:v>158.33482039825134</c:v>
                </c:pt>
                <c:pt idx="702">
                  <c:v>158.27807199804974</c:v>
                </c:pt>
                <c:pt idx="703">
                  <c:v>158.24509877802066</c:v>
                </c:pt>
                <c:pt idx="704">
                  <c:v>158.2580713406978</c:v>
                </c:pt>
                <c:pt idx="705">
                  <c:v>158.28357469284509</c:v>
                </c:pt>
                <c:pt idx="706">
                  <c:v>158.20899437639906</c:v>
                </c:pt>
                <c:pt idx="707">
                  <c:v>158.24926386473749</c:v>
                </c:pt>
                <c:pt idx="708">
                  <c:v>158.24799196668627</c:v>
                </c:pt>
                <c:pt idx="709">
                  <c:v>158.31443366440519</c:v>
                </c:pt>
                <c:pt idx="710">
                  <c:v>158.37818272200622</c:v>
                </c:pt>
                <c:pt idx="711">
                  <c:v>158.56096043843547</c:v>
                </c:pt>
                <c:pt idx="712">
                  <c:v>158.64402736822589</c:v>
                </c:pt>
                <c:pt idx="713">
                  <c:v>158.66402143176532</c:v>
                </c:pt>
                <c:pt idx="714">
                  <c:v>158.73513619925114</c:v>
                </c:pt>
                <c:pt idx="715">
                  <c:v>158.76791309903695</c:v>
                </c:pt>
                <c:pt idx="716">
                  <c:v>158.71372387029777</c:v>
                </c:pt>
                <c:pt idx="717">
                  <c:v>158.81904844879625</c:v>
                </c:pt>
                <c:pt idx="718">
                  <c:v>158.92565184474631</c:v>
                </c:pt>
                <c:pt idx="719">
                  <c:v>159.01253439601919</c:v>
                </c:pt>
                <c:pt idx="720">
                  <c:v>158.92685125402863</c:v>
                </c:pt>
                <c:pt idx="721">
                  <c:v>158.91684518631584</c:v>
                </c:pt>
                <c:pt idx="722">
                  <c:v>158.86824714274226</c:v>
                </c:pt>
                <c:pt idx="723">
                  <c:v>158.92426205216731</c:v>
                </c:pt>
                <c:pt idx="724">
                  <c:v>159.02362308524303</c:v>
                </c:pt>
                <c:pt idx="725">
                  <c:v>159.05731788510693</c:v>
                </c:pt>
                <c:pt idx="726">
                  <c:v>159.05702492985634</c:v>
                </c:pt>
                <c:pt idx="727">
                  <c:v>159.10616185598525</c:v>
                </c:pt>
                <c:pt idx="728">
                  <c:v>159.08681601805927</c:v>
                </c:pt>
                <c:pt idx="729">
                  <c:v>159.08897590002351</c:v>
                </c:pt>
                <c:pt idx="730">
                  <c:v>159.1000711009531</c:v>
                </c:pt>
                <c:pt idx="731">
                  <c:v>159.24043843983736</c:v>
                </c:pt>
                <c:pt idx="732">
                  <c:v>159.27432130528157</c:v>
                </c:pt>
                <c:pt idx="733">
                  <c:v>159.3147969378671</c:v>
                </c:pt>
                <c:pt idx="734">
                  <c:v>158.35440407908686</c:v>
                </c:pt>
                <c:pt idx="735">
                  <c:v>158.45001660305513</c:v>
                </c:pt>
                <c:pt idx="736">
                  <c:v>158.18578535424922</c:v>
                </c:pt>
                <c:pt idx="737">
                  <c:v>157.81019960124553</c:v>
                </c:pt>
                <c:pt idx="738">
                  <c:v>157.49137080186756</c:v>
                </c:pt>
                <c:pt idx="739">
                  <c:v>158.31439092025562</c:v>
                </c:pt>
                <c:pt idx="740">
                  <c:v>158.26750192662888</c:v>
                </c:pt>
                <c:pt idx="741">
                  <c:v>158.45174690162187</c:v>
                </c:pt>
                <c:pt idx="742">
                  <c:v>158.52509437540076</c:v>
                </c:pt>
                <c:pt idx="743">
                  <c:v>158.50301634232414</c:v>
                </c:pt>
                <c:pt idx="744">
                  <c:v>158.53018361771353</c:v>
                </c:pt>
                <c:pt idx="745">
                  <c:v>158.40508357316992</c:v>
                </c:pt>
                <c:pt idx="746">
                  <c:v>158.42131753428939</c:v>
                </c:pt>
                <c:pt idx="747">
                  <c:v>158.64109363277274</c:v>
                </c:pt>
                <c:pt idx="748">
                  <c:v>158.66199278241635</c:v>
                </c:pt>
                <c:pt idx="749">
                  <c:v>158.66077684439045</c:v>
                </c:pt>
                <c:pt idx="750">
                  <c:v>158.53682237998973</c:v>
                </c:pt>
                <c:pt idx="751">
                  <c:v>158.39241582523493</c:v>
                </c:pt>
                <c:pt idx="752">
                  <c:v>158.33984286992828</c:v>
                </c:pt>
                <c:pt idx="753">
                  <c:v>158.23582815978</c:v>
                </c:pt>
                <c:pt idx="754">
                  <c:v>158.18912899259342</c:v>
                </c:pt>
                <c:pt idx="755">
                  <c:v>158.26116380295886</c:v>
                </c:pt>
                <c:pt idx="756">
                  <c:v>158.35967763760544</c:v>
                </c:pt>
                <c:pt idx="757">
                  <c:v>158.25920732334785</c:v>
                </c:pt>
                <c:pt idx="758">
                  <c:v>158.47191496543826</c:v>
                </c:pt>
                <c:pt idx="759">
                  <c:v>158.52982721860133</c:v>
                </c:pt>
                <c:pt idx="760">
                  <c:v>158.77194957149283</c:v>
                </c:pt>
                <c:pt idx="761">
                  <c:v>158.70123123044607</c:v>
                </c:pt>
                <c:pt idx="762">
                  <c:v>158.66813953633741</c:v>
                </c:pt>
                <c:pt idx="763">
                  <c:v>158.74088487529221</c:v>
                </c:pt>
                <c:pt idx="764">
                  <c:v>158.84400489737016</c:v>
                </c:pt>
                <c:pt idx="765">
                  <c:v>158.77227983992083</c:v>
                </c:pt>
                <c:pt idx="766">
                  <c:v>158.68749619756005</c:v>
                </c:pt>
                <c:pt idx="767">
                  <c:v>158.58111891870698</c:v>
                </c:pt>
                <c:pt idx="768">
                  <c:v>158.66410793098589</c:v>
                </c:pt>
                <c:pt idx="769">
                  <c:v>158.69307795942134</c:v>
                </c:pt>
                <c:pt idx="770">
                  <c:v>158.67457334986682</c:v>
                </c:pt>
                <c:pt idx="771">
                  <c:v>158.71611066195129</c:v>
                </c:pt>
                <c:pt idx="772">
                  <c:v>158.82581698819857</c:v>
                </c:pt>
                <c:pt idx="773">
                  <c:v>159.09270687202297</c:v>
                </c:pt>
                <c:pt idx="774">
                  <c:v>159.30206653079679</c:v>
                </c:pt>
                <c:pt idx="775">
                  <c:v>159.35056333585345</c:v>
                </c:pt>
                <c:pt idx="776">
                  <c:v>159.53641406178923</c:v>
                </c:pt>
                <c:pt idx="777">
                  <c:v>159.85100105618875</c:v>
                </c:pt>
                <c:pt idx="778">
                  <c:v>159.84716940074009</c:v>
                </c:pt>
                <c:pt idx="779">
                  <c:v>159.7438196657597</c:v>
                </c:pt>
                <c:pt idx="780">
                  <c:v>159.17641633649075</c:v>
                </c:pt>
                <c:pt idx="781">
                  <c:v>159.93217438698937</c:v>
                </c:pt>
                <c:pt idx="782">
                  <c:v>159.87613546892229</c:v>
                </c:pt>
                <c:pt idx="783">
                  <c:v>159.84045513207752</c:v>
                </c:pt>
                <c:pt idx="784">
                  <c:v>159.77997195782766</c:v>
                </c:pt>
                <c:pt idx="785">
                  <c:v>159.89015557801216</c:v>
                </c:pt>
                <c:pt idx="786">
                  <c:v>159.88243826203572</c:v>
                </c:pt>
                <c:pt idx="787">
                  <c:v>160.3260117527833</c:v>
                </c:pt>
                <c:pt idx="788">
                  <c:v>160.20005453952027</c:v>
                </c:pt>
                <c:pt idx="789">
                  <c:v>160.27593905685436</c:v>
                </c:pt>
                <c:pt idx="790">
                  <c:v>160.27605736910255</c:v>
                </c:pt>
                <c:pt idx="791">
                  <c:v>160.19608727568169</c:v>
                </c:pt>
                <c:pt idx="792">
                  <c:v>160.28798230741356</c:v>
                </c:pt>
                <c:pt idx="793">
                  <c:v>160.50191008708637</c:v>
                </c:pt>
                <c:pt idx="794">
                  <c:v>160.33018580102686</c:v>
                </c:pt>
                <c:pt idx="795">
                  <c:v>160.48500392971599</c:v>
                </c:pt>
                <c:pt idx="796">
                  <c:v>160.27274683976839</c:v>
                </c:pt>
                <c:pt idx="797">
                  <c:v>160.23645169037718</c:v>
                </c:pt>
                <c:pt idx="798">
                  <c:v>160.41902587642406</c:v>
                </c:pt>
                <c:pt idx="799">
                  <c:v>160.72687824012556</c:v>
                </c:pt>
                <c:pt idx="800">
                  <c:v>160.72208684311659</c:v>
                </c:pt>
                <c:pt idx="801">
                  <c:v>160.52108283640169</c:v>
                </c:pt>
                <c:pt idx="802">
                  <c:v>160.58783788214487</c:v>
                </c:pt>
                <c:pt idx="803">
                  <c:v>160.7734892194128</c:v>
                </c:pt>
                <c:pt idx="804">
                  <c:v>160.91759083184317</c:v>
                </c:pt>
                <c:pt idx="805">
                  <c:v>161.05198228076347</c:v>
                </c:pt>
                <c:pt idx="806">
                  <c:v>161.19348751409274</c:v>
                </c:pt>
                <c:pt idx="807">
                  <c:v>161.12381170326583</c:v>
                </c:pt>
                <c:pt idx="808">
                  <c:v>161.60628447704059</c:v>
                </c:pt>
                <c:pt idx="809">
                  <c:v>161.5837144859502</c:v>
                </c:pt>
                <c:pt idx="810">
                  <c:v>162.02112549552825</c:v>
                </c:pt>
                <c:pt idx="811">
                  <c:v>162.8232460803346</c:v>
                </c:pt>
                <c:pt idx="812">
                  <c:v>162.36494471201505</c:v>
                </c:pt>
                <c:pt idx="813">
                  <c:v>162.14576102522955</c:v>
                </c:pt>
                <c:pt idx="814">
                  <c:v>161.86191209736248</c:v>
                </c:pt>
                <c:pt idx="815">
                  <c:v>161.94028556822809</c:v>
                </c:pt>
                <c:pt idx="816">
                  <c:v>161.98121440176516</c:v>
                </c:pt>
                <c:pt idx="817">
                  <c:v>162.58954554403107</c:v>
                </c:pt>
                <c:pt idx="818">
                  <c:v>162.85911158776844</c:v>
                </c:pt>
                <c:pt idx="819">
                  <c:v>162.95754997940693</c:v>
                </c:pt>
                <c:pt idx="820">
                  <c:v>162.49957909072646</c:v>
                </c:pt>
                <c:pt idx="821">
                  <c:v>162.28171952390295</c:v>
                </c:pt>
                <c:pt idx="822">
                  <c:v>161.95039870797572</c:v>
                </c:pt>
                <c:pt idx="823">
                  <c:v>161.94605173953903</c:v>
                </c:pt>
                <c:pt idx="824">
                  <c:v>162.04276336705729</c:v>
                </c:pt>
                <c:pt idx="825">
                  <c:v>161.78391651984904</c:v>
                </c:pt>
                <c:pt idx="826">
                  <c:v>162.03215556765164</c:v>
                </c:pt>
                <c:pt idx="827">
                  <c:v>161.91719794825596</c:v>
                </c:pt>
                <c:pt idx="828">
                  <c:v>161.9779461124204</c:v>
                </c:pt>
                <c:pt idx="829">
                  <c:v>162.20131356139478</c:v>
                </c:pt>
                <c:pt idx="830">
                  <c:v>162.11590906079263</c:v>
                </c:pt>
                <c:pt idx="831">
                  <c:v>162.46696736524896</c:v>
                </c:pt>
                <c:pt idx="832">
                  <c:v>162.38698367912917</c:v>
                </c:pt>
                <c:pt idx="833">
                  <c:v>162.27311795803413</c:v>
                </c:pt>
                <c:pt idx="834">
                  <c:v>162.31739842444688</c:v>
                </c:pt>
                <c:pt idx="835">
                  <c:v>162.34485488848159</c:v>
                </c:pt>
                <c:pt idx="836">
                  <c:v>161.80540919802681</c:v>
                </c:pt>
                <c:pt idx="837">
                  <c:v>161.86456526153029</c:v>
                </c:pt>
                <c:pt idx="838">
                  <c:v>162.08090920917027</c:v>
                </c:pt>
                <c:pt idx="839">
                  <c:v>162.78171848969478</c:v>
                </c:pt>
                <c:pt idx="840">
                  <c:v>162.49522017744815</c:v>
                </c:pt>
                <c:pt idx="841">
                  <c:v>162.65105905274285</c:v>
                </c:pt>
                <c:pt idx="842">
                  <c:v>162.7002638317017</c:v>
                </c:pt>
                <c:pt idx="843">
                  <c:v>162.44005640468191</c:v>
                </c:pt>
                <c:pt idx="844">
                  <c:v>162.69549685191387</c:v>
                </c:pt>
                <c:pt idx="845">
                  <c:v>162.70792628561802</c:v>
                </c:pt>
                <c:pt idx="846">
                  <c:v>163.17428781913276</c:v>
                </c:pt>
                <c:pt idx="847">
                  <c:v>163.35455618644352</c:v>
                </c:pt>
                <c:pt idx="848">
                  <c:v>163.38800434012737</c:v>
                </c:pt>
                <c:pt idx="849">
                  <c:v>163.44185627570741</c:v>
                </c:pt>
                <c:pt idx="850">
                  <c:v>163.56096512475199</c:v>
                </c:pt>
                <c:pt idx="851">
                  <c:v>163.68097003708863</c:v>
                </c:pt>
                <c:pt idx="852">
                  <c:v>164.1597943583146</c:v>
                </c:pt>
                <c:pt idx="853">
                  <c:v>164.41665173960951</c:v>
                </c:pt>
                <c:pt idx="854">
                  <c:v>164.49341109771601</c:v>
                </c:pt>
                <c:pt idx="855">
                  <c:v>164.61182073534448</c:v>
                </c:pt>
                <c:pt idx="856">
                  <c:v>164.33381147132812</c:v>
                </c:pt>
                <c:pt idx="857">
                  <c:v>164.25588295367677</c:v>
                </c:pt>
                <c:pt idx="858">
                  <c:v>163.770378112721</c:v>
                </c:pt>
                <c:pt idx="859">
                  <c:v>163.70229775501542</c:v>
                </c:pt>
                <c:pt idx="860">
                  <c:v>163.74968226880347</c:v>
                </c:pt>
                <c:pt idx="861">
                  <c:v>163.70569932205206</c:v>
                </c:pt>
                <c:pt idx="862">
                  <c:v>163.72565515908184</c:v>
                </c:pt>
                <c:pt idx="863">
                  <c:v>163.82955022907419</c:v>
                </c:pt>
                <c:pt idx="864">
                  <c:v>164.07244183009956</c:v>
                </c:pt>
                <c:pt idx="865">
                  <c:v>164.10017300735856</c:v>
                </c:pt>
                <c:pt idx="866">
                  <c:v>164.34395758496757</c:v>
                </c:pt>
                <c:pt idx="867">
                  <c:v>164.64098030145215</c:v>
                </c:pt>
                <c:pt idx="868">
                  <c:v>164.4938556015853</c:v>
                </c:pt>
                <c:pt idx="869">
                  <c:v>164.62217615249872</c:v>
                </c:pt>
                <c:pt idx="870">
                  <c:v>165.25934791047058</c:v>
                </c:pt>
                <c:pt idx="871">
                  <c:v>165.10573720294687</c:v>
                </c:pt>
                <c:pt idx="872">
                  <c:v>165.21656626260673</c:v>
                </c:pt>
                <c:pt idx="873">
                  <c:v>165.21654155342225</c:v>
                </c:pt>
                <c:pt idx="874">
                  <c:v>165.22577589764211</c:v>
                </c:pt>
                <c:pt idx="875">
                  <c:v>165.30109555000007</c:v>
                </c:pt>
                <c:pt idx="876">
                  <c:v>165.45811983739725</c:v>
                </c:pt>
                <c:pt idx="877">
                  <c:v>165.86262275956588</c:v>
                </c:pt>
                <c:pt idx="878">
                  <c:v>165.61877664599066</c:v>
                </c:pt>
                <c:pt idx="879">
                  <c:v>165.60315472723201</c:v>
                </c:pt>
                <c:pt idx="880">
                  <c:v>165.62411120489088</c:v>
                </c:pt>
                <c:pt idx="881">
                  <c:v>165.26049180614964</c:v>
                </c:pt>
                <c:pt idx="882">
                  <c:v>165.30198259738827</c:v>
                </c:pt>
                <c:pt idx="883">
                  <c:v>165.36933624540765</c:v>
                </c:pt>
                <c:pt idx="884">
                  <c:v>165.40371426068523</c:v>
                </c:pt>
                <c:pt idx="885">
                  <c:v>165.45428905797533</c:v>
                </c:pt>
                <c:pt idx="886">
                  <c:v>165.31348939230389</c:v>
                </c:pt>
                <c:pt idx="887">
                  <c:v>165.4593192289685</c:v>
                </c:pt>
                <c:pt idx="888">
                  <c:v>165.40812611088097</c:v>
                </c:pt>
                <c:pt idx="889">
                  <c:v>165.54401480150338</c:v>
                </c:pt>
                <c:pt idx="890">
                  <c:v>165.48017940258271</c:v>
                </c:pt>
                <c:pt idx="891">
                  <c:v>165.43294676673199</c:v>
                </c:pt>
                <c:pt idx="892">
                  <c:v>165.26476651164649</c:v>
                </c:pt>
                <c:pt idx="893">
                  <c:v>165.14049444623598</c:v>
                </c:pt>
                <c:pt idx="894">
                  <c:v>165.12230770139092</c:v>
                </c:pt>
                <c:pt idx="895">
                  <c:v>164.99306039304497</c:v>
                </c:pt>
                <c:pt idx="896">
                  <c:v>165.08825793554141</c:v>
                </c:pt>
                <c:pt idx="897">
                  <c:v>165.11314464527911</c:v>
                </c:pt>
                <c:pt idx="898">
                  <c:v>164.93655865686304</c:v>
                </c:pt>
                <c:pt idx="899">
                  <c:v>165.03589986127142</c:v>
                </c:pt>
                <c:pt idx="900">
                  <c:v>165.24329536641281</c:v>
                </c:pt>
                <c:pt idx="901">
                  <c:v>165.32880294767085</c:v>
                </c:pt>
                <c:pt idx="902">
                  <c:v>165.14537219472064</c:v>
                </c:pt>
                <c:pt idx="903">
                  <c:v>165.03450856775348</c:v>
                </c:pt>
                <c:pt idx="904">
                  <c:v>164.83031196119356</c:v>
                </c:pt>
                <c:pt idx="905">
                  <c:v>164.78558768111381</c:v>
                </c:pt>
                <c:pt idx="906">
                  <c:v>164.84632022359702</c:v>
                </c:pt>
                <c:pt idx="907">
                  <c:v>164.91100111960756</c:v>
                </c:pt>
                <c:pt idx="908">
                  <c:v>165.08712721920381</c:v>
                </c:pt>
                <c:pt idx="909">
                  <c:v>165.09956186359793</c:v>
                </c:pt>
                <c:pt idx="910">
                  <c:v>165.24715608512591</c:v>
                </c:pt>
                <c:pt idx="911">
                  <c:v>165.21192183608287</c:v>
                </c:pt>
                <c:pt idx="912">
                  <c:v>165.40354057737179</c:v>
                </c:pt>
                <c:pt idx="913">
                  <c:v>165.30294309429462</c:v>
                </c:pt>
                <c:pt idx="914">
                  <c:v>165.22078332659271</c:v>
                </c:pt>
                <c:pt idx="915">
                  <c:v>165.30120709148449</c:v>
                </c:pt>
                <c:pt idx="916">
                  <c:v>165.4506277035436</c:v>
                </c:pt>
                <c:pt idx="917">
                  <c:v>165.54709445467572</c:v>
                </c:pt>
                <c:pt idx="918">
                  <c:v>165.66910071093378</c:v>
                </c:pt>
                <c:pt idx="919">
                  <c:v>165.81284880710066</c:v>
                </c:pt>
                <c:pt idx="920">
                  <c:v>165.86123321757836</c:v>
                </c:pt>
                <c:pt idx="921">
                  <c:v>165.76712897038104</c:v>
                </c:pt>
                <c:pt idx="922">
                  <c:v>165.73302802497304</c:v>
                </c:pt>
                <c:pt idx="923">
                  <c:v>165.80004464041974</c:v>
                </c:pt>
                <c:pt idx="924">
                  <c:v>165.92774575161769</c:v>
                </c:pt>
                <c:pt idx="925">
                  <c:v>166.25664517187576</c:v>
                </c:pt>
                <c:pt idx="926">
                  <c:v>166.24715517942465</c:v>
                </c:pt>
                <c:pt idx="927">
                  <c:v>166.03844108852834</c:v>
                </c:pt>
                <c:pt idx="928">
                  <c:v>165.97562141096554</c:v>
                </c:pt>
                <c:pt idx="929">
                  <c:v>166.05041617848073</c:v>
                </c:pt>
                <c:pt idx="930">
                  <c:v>165.88749175182781</c:v>
                </c:pt>
                <c:pt idx="931">
                  <c:v>165.81364924987071</c:v>
                </c:pt>
                <c:pt idx="932">
                  <c:v>165.84605354313763</c:v>
                </c:pt>
                <c:pt idx="933">
                  <c:v>165.91885474920264</c:v>
                </c:pt>
                <c:pt idx="934">
                  <c:v>165.95939749255427</c:v>
                </c:pt>
                <c:pt idx="935">
                  <c:v>166.057715001216</c:v>
                </c:pt>
                <c:pt idx="936">
                  <c:v>166.33364731844463</c:v>
                </c:pt>
                <c:pt idx="937">
                  <c:v>167.87063253067092</c:v>
                </c:pt>
                <c:pt idx="938">
                  <c:v>167.73433607060809</c:v>
                </c:pt>
                <c:pt idx="939">
                  <c:v>167.84678786535682</c:v>
                </c:pt>
                <c:pt idx="940">
                  <c:v>168.32513751332596</c:v>
                </c:pt>
                <c:pt idx="941">
                  <c:v>168.45545919317175</c:v>
                </c:pt>
                <c:pt idx="942">
                  <c:v>168.39889718543006</c:v>
                </c:pt>
                <c:pt idx="943">
                  <c:v>168.41325799939156</c:v>
                </c:pt>
                <c:pt idx="944">
                  <c:v>168.3682923165843</c:v>
                </c:pt>
                <c:pt idx="945">
                  <c:v>168.53238011963441</c:v>
                </c:pt>
                <c:pt idx="946">
                  <c:v>169.00310741465475</c:v>
                </c:pt>
                <c:pt idx="947">
                  <c:v>169.35613553529137</c:v>
                </c:pt>
                <c:pt idx="948">
                  <c:v>169.34713600996571</c:v>
                </c:pt>
                <c:pt idx="949">
                  <c:v>169.28261849517287</c:v>
                </c:pt>
                <c:pt idx="950">
                  <c:v>169.46818780435279</c:v>
                </c:pt>
                <c:pt idx="951">
                  <c:v>169.62568636121856</c:v>
                </c:pt>
                <c:pt idx="952">
                  <c:v>169.49601449106012</c:v>
                </c:pt>
                <c:pt idx="953">
                  <c:v>169.37740968839736</c:v>
                </c:pt>
                <c:pt idx="954">
                  <c:v>169.57053223895596</c:v>
                </c:pt>
                <c:pt idx="955">
                  <c:v>170.02116955105703</c:v>
                </c:pt>
                <c:pt idx="956">
                  <c:v>170.0812345527643</c:v>
                </c:pt>
                <c:pt idx="957">
                  <c:v>169.8929339729753</c:v>
                </c:pt>
                <c:pt idx="958">
                  <c:v>169.78190378768821</c:v>
                </c:pt>
                <c:pt idx="959">
                  <c:v>169.76031592690995</c:v>
                </c:pt>
                <c:pt idx="960">
                  <c:v>169.14129610071967</c:v>
                </c:pt>
                <c:pt idx="961">
                  <c:v>169.17673333265932</c:v>
                </c:pt>
                <c:pt idx="962">
                  <c:v>169.23753309919809</c:v>
                </c:pt>
                <c:pt idx="963">
                  <c:v>169.31679547090894</c:v>
                </c:pt>
                <c:pt idx="964">
                  <c:v>169.59684802337014</c:v>
                </c:pt>
                <c:pt idx="965">
                  <c:v>169.68786621439185</c:v>
                </c:pt>
                <c:pt idx="966">
                  <c:v>169.97443929144583</c:v>
                </c:pt>
                <c:pt idx="967">
                  <c:v>170.21483629396494</c:v>
                </c:pt>
                <c:pt idx="968">
                  <c:v>170.15031053864175</c:v>
                </c:pt>
                <c:pt idx="969">
                  <c:v>170.27581000368301</c:v>
                </c:pt>
                <c:pt idx="970">
                  <c:v>170.57416639036433</c:v>
                </c:pt>
                <c:pt idx="971">
                  <c:v>170.71979680828656</c:v>
                </c:pt>
                <c:pt idx="972">
                  <c:v>170.83935486845783</c:v>
                </c:pt>
                <c:pt idx="973">
                  <c:v>171.00531749888657</c:v>
                </c:pt>
                <c:pt idx="974">
                  <c:v>171.03711580381895</c:v>
                </c:pt>
                <c:pt idx="975">
                  <c:v>171.08975614728604</c:v>
                </c:pt>
                <c:pt idx="976">
                  <c:v>170.98637569565773</c:v>
                </c:pt>
                <c:pt idx="977">
                  <c:v>171.44722244350334</c:v>
                </c:pt>
                <c:pt idx="978">
                  <c:v>171.41366722599392</c:v>
                </c:pt>
                <c:pt idx="979">
                  <c:v>171.36624199231198</c:v>
                </c:pt>
                <c:pt idx="980">
                  <c:v>171.33763555351925</c:v>
                </c:pt>
                <c:pt idx="981">
                  <c:v>171.3803070427704</c:v>
                </c:pt>
                <c:pt idx="982">
                  <c:v>171.77963280482103</c:v>
                </c:pt>
                <c:pt idx="983">
                  <c:v>172.14325524277865</c:v>
                </c:pt>
                <c:pt idx="984">
                  <c:v>171.88955520186695</c:v>
                </c:pt>
                <c:pt idx="985">
                  <c:v>171.57827677186782</c:v>
                </c:pt>
                <c:pt idx="986">
                  <c:v>171.55332703729496</c:v>
                </c:pt>
                <c:pt idx="987">
                  <c:v>171.36175267720631</c:v>
                </c:pt>
                <c:pt idx="988">
                  <c:v>171.16904763805812</c:v>
                </c:pt>
                <c:pt idx="989">
                  <c:v>171.32230251567199</c:v>
                </c:pt>
                <c:pt idx="990">
                  <c:v>171.32434573415526</c:v>
                </c:pt>
                <c:pt idx="991">
                  <c:v>171.3667692655728</c:v>
                </c:pt>
                <c:pt idx="992">
                  <c:v>171.40682841358995</c:v>
                </c:pt>
                <c:pt idx="993">
                  <c:v>171.46797862920062</c:v>
                </c:pt>
                <c:pt idx="994">
                  <c:v>171.46196993524597</c:v>
                </c:pt>
                <c:pt idx="995">
                  <c:v>171.55146517596594</c:v>
                </c:pt>
                <c:pt idx="996">
                  <c:v>171.36443695747641</c:v>
                </c:pt>
                <c:pt idx="997">
                  <c:v>171.44215862153462</c:v>
                </c:pt>
                <c:pt idx="998">
                  <c:v>171.74784257877431</c:v>
                </c:pt>
                <c:pt idx="999">
                  <c:v>171.83499779570019</c:v>
                </c:pt>
                <c:pt idx="1000">
                  <c:v>172.05575120555073</c:v>
                </c:pt>
                <c:pt idx="1001">
                  <c:v>172.05656469837868</c:v>
                </c:pt>
                <c:pt idx="1002">
                  <c:v>171.84147161192323</c:v>
                </c:pt>
                <c:pt idx="1003">
                  <c:v>171.88576919084119</c:v>
                </c:pt>
                <c:pt idx="1004">
                  <c:v>171.58657431979211</c:v>
                </c:pt>
                <c:pt idx="1005">
                  <c:v>171.71754222323972</c:v>
                </c:pt>
                <c:pt idx="1006">
                  <c:v>171.65564982590678</c:v>
                </c:pt>
                <c:pt idx="1007">
                  <c:v>171.76700908460217</c:v>
                </c:pt>
                <c:pt idx="1008">
                  <c:v>171.85074770249363</c:v>
                </c:pt>
                <c:pt idx="1009">
                  <c:v>172.09851058728998</c:v>
                </c:pt>
                <c:pt idx="1010">
                  <c:v>172.16628540822157</c:v>
                </c:pt>
                <c:pt idx="1011">
                  <c:v>172.0559754826559</c:v>
                </c:pt>
                <c:pt idx="1012">
                  <c:v>172.1245523079854</c:v>
                </c:pt>
                <c:pt idx="1013">
                  <c:v>172.42072969461756</c:v>
                </c:pt>
                <c:pt idx="1014">
                  <c:v>172.30765726819803</c:v>
                </c:pt>
                <c:pt idx="1015">
                  <c:v>172.33734606836197</c:v>
                </c:pt>
                <c:pt idx="1016">
                  <c:v>172.30318728532444</c:v>
                </c:pt>
                <c:pt idx="1017">
                  <c:v>172.2300210701749</c:v>
                </c:pt>
                <c:pt idx="1018">
                  <c:v>172.37088063086026</c:v>
                </c:pt>
                <c:pt idx="1019">
                  <c:v>172.65368898986293</c:v>
                </c:pt>
                <c:pt idx="1020">
                  <c:v>173.00330350990563</c:v>
                </c:pt>
                <c:pt idx="1021">
                  <c:v>173.28539993735862</c:v>
                </c:pt>
                <c:pt idx="1022">
                  <c:v>173.30243378074354</c:v>
                </c:pt>
                <c:pt idx="1023">
                  <c:v>173.06647142622063</c:v>
                </c:pt>
                <c:pt idx="1024">
                  <c:v>172.76940991527323</c:v>
                </c:pt>
                <c:pt idx="1025">
                  <c:v>172.86706336790036</c:v>
                </c:pt>
                <c:pt idx="1026">
                  <c:v>172.95169721120391</c:v>
                </c:pt>
                <c:pt idx="1027">
                  <c:v>172.97673018919659</c:v>
                </c:pt>
                <c:pt idx="1028">
                  <c:v>173.19125975329811</c:v>
                </c:pt>
                <c:pt idx="1029">
                  <c:v>172.79781379072656</c:v>
                </c:pt>
                <c:pt idx="1030">
                  <c:v>172.79633214353888</c:v>
                </c:pt>
                <c:pt idx="1031">
                  <c:v>172.92909251824904</c:v>
                </c:pt>
                <c:pt idx="1032">
                  <c:v>172.96400787627627</c:v>
                </c:pt>
                <c:pt idx="1033">
                  <c:v>172.89843169171345</c:v>
                </c:pt>
                <c:pt idx="1034">
                  <c:v>172.99736086306658</c:v>
                </c:pt>
                <c:pt idx="1035">
                  <c:v>173.10601452481404</c:v>
                </c:pt>
                <c:pt idx="1036">
                  <c:v>173.07443300551722</c:v>
                </c:pt>
                <c:pt idx="1037">
                  <c:v>173.06193157163929</c:v>
                </c:pt>
                <c:pt idx="1038">
                  <c:v>173.02707870613708</c:v>
                </c:pt>
                <c:pt idx="1039">
                  <c:v>173.10296329256266</c:v>
                </c:pt>
                <c:pt idx="1040">
                  <c:v>173.09657308006484</c:v>
                </c:pt>
                <c:pt idx="1041">
                  <c:v>173.09643088414589</c:v>
                </c:pt>
                <c:pt idx="1042">
                  <c:v>173.31580333094493</c:v>
                </c:pt>
                <c:pt idx="1043">
                  <c:v>173.35085937273425</c:v>
                </c:pt>
                <c:pt idx="1044">
                  <c:v>174.28595937019199</c:v>
                </c:pt>
                <c:pt idx="1045">
                  <c:v>174.36153083935258</c:v>
                </c:pt>
                <c:pt idx="1046">
                  <c:v>174.4629442567915</c:v>
                </c:pt>
                <c:pt idx="1047">
                  <c:v>174.49100456093856</c:v>
                </c:pt>
                <c:pt idx="1048">
                  <c:v>174.56636701324865</c:v>
                </c:pt>
                <c:pt idx="1049">
                  <c:v>174.41885010066267</c:v>
                </c:pt>
                <c:pt idx="1050">
                  <c:v>174.36502626237197</c:v>
                </c:pt>
                <c:pt idx="1051">
                  <c:v>174.31554934416684</c:v>
                </c:pt>
                <c:pt idx="1052">
                  <c:v>174.23188343427449</c:v>
                </c:pt>
                <c:pt idx="1053">
                  <c:v>174.04614895427102</c:v>
                </c:pt>
                <c:pt idx="1054">
                  <c:v>173.96155856870828</c:v>
                </c:pt>
                <c:pt idx="1055">
                  <c:v>173.93896654457933</c:v>
                </c:pt>
                <c:pt idx="1056">
                  <c:v>173.93586677517425</c:v>
                </c:pt>
                <c:pt idx="1057">
                  <c:v>173.90313880050991</c:v>
                </c:pt>
                <c:pt idx="1058">
                  <c:v>173.7899813354916</c:v>
                </c:pt>
                <c:pt idx="1059">
                  <c:v>173.4093526039768</c:v>
                </c:pt>
                <c:pt idx="1060">
                  <c:v>173.36643816818062</c:v>
                </c:pt>
                <c:pt idx="1061">
                  <c:v>173.34192730068079</c:v>
                </c:pt>
                <c:pt idx="1062">
                  <c:v>173.27488267404101</c:v>
                </c:pt>
                <c:pt idx="1063">
                  <c:v>173.29158926431128</c:v>
                </c:pt>
                <c:pt idx="1064">
                  <c:v>173.06620519019947</c:v>
                </c:pt>
                <c:pt idx="1065">
                  <c:v>173.10394845905569</c:v>
                </c:pt>
                <c:pt idx="1066">
                  <c:v>173.01130816809021</c:v>
                </c:pt>
                <c:pt idx="1067">
                  <c:v>172.97458623394292</c:v>
                </c:pt>
                <c:pt idx="1068">
                  <c:v>172.91706642369945</c:v>
                </c:pt>
                <c:pt idx="1069">
                  <c:v>172.88353519347842</c:v>
                </c:pt>
                <c:pt idx="1070">
                  <c:v>172.81328485821129</c:v>
                </c:pt>
                <c:pt idx="1071">
                  <c:v>172.82416507013838</c:v>
                </c:pt>
                <c:pt idx="1072">
                  <c:v>172.88201505593878</c:v>
                </c:pt>
                <c:pt idx="1073">
                  <c:v>172.82338246769905</c:v>
                </c:pt>
                <c:pt idx="1074">
                  <c:v>172.7953114029537</c:v>
                </c:pt>
                <c:pt idx="1075">
                  <c:v>173.01313113518407</c:v>
                </c:pt>
                <c:pt idx="1076">
                  <c:v>173.10225288400798</c:v>
                </c:pt>
                <c:pt idx="1077">
                  <c:v>173.19861712514222</c:v>
                </c:pt>
                <c:pt idx="1078">
                  <c:v>173.22458619899425</c:v>
                </c:pt>
                <c:pt idx="1079">
                  <c:v>173.26011133856994</c:v>
                </c:pt>
                <c:pt idx="1080">
                  <c:v>173.28194318675781</c:v>
                </c:pt>
                <c:pt idx="1081">
                  <c:v>173.33621232809148</c:v>
                </c:pt>
                <c:pt idx="1082">
                  <c:v>173.21891355394646</c:v>
                </c:pt>
                <c:pt idx="1083">
                  <c:v>173.27822322674965</c:v>
                </c:pt>
                <c:pt idx="1084">
                  <c:v>173.37700646622153</c:v>
                </c:pt>
                <c:pt idx="1085">
                  <c:v>173.41770324643943</c:v>
                </c:pt>
                <c:pt idx="1086">
                  <c:v>173.59633658368637</c:v>
                </c:pt>
                <c:pt idx="1087">
                  <c:v>173.62155400694698</c:v>
                </c:pt>
                <c:pt idx="1088">
                  <c:v>173.61798813490745</c:v>
                </c:pt>
                <c:pt idx="1089">
                  <c:v>173.73125630757968</c:v>
                </c:pt>
                <c:pt idx="1090">
                  <c:v>173.82351127399934</c:v>
                </c:pt>
                <c:pt idx="1091">
                  <c:v>173.89293804392832</c:v>
                </c:pt>
                <c:pt idx="1092">
                  <c:v>174.0014928896818</c:v>
                </c:pt>
                <c:pt idx="1093">
                  <c:v>173.96103877239653</c:v>
                </c:pt>
                <c:pt idx="1094">
                  <c:v>174.03460376568322</c:v>
                </c:pt>
                <c:pt idx="1095">
                  <c:v>173.99161947769093</c:v>
                </c:pt>
                <c:pt idx="1096">
                  <c:v>174.11903507335495</c:v>
                </c:pt>
                <c:pt idx="1097">
                  <c:v>174.25691882200417</c:v>
                </c:pt>
                <c:pt idx="1098">
                  <c:v>174.37892796021183</c:v>
                </c:pt>
                <c:pt idx="1099">
                  <c:v>174.45609906347187</c:v>
                </c:pt>
                <c:pt idx="1100">
                  <c:v>174.54518303716273</c:v>
                </c:pt>
                <c:pt idx="1101">
                  <c:v>174.58588869039616</c:v>
                </c:pt>
                <c:pt idx="1102">
                  <c:v>174.64105299484675</c:v>
                </c:pt>
                <c:pt idx="1103">
                  <c:v>174.39305103057245</c:v>
                </c:pt>
                <c:pt idx="1104">
                  <c:v>174.25633596996025</c:v>
                </c:pt>
                <c:pt idx="1105">
                  <c:v>174.31431229811059</c:v>
                </c:pt>
                <c:pt idx="1106">
                  <c:v>174.32942489871181</c:v>
                </c:pt>
                <c:pt idx="1107">
                  <c:v>174.32508588738844</c:v>
                </c:pt>
                <c:pt idx="1108">
                  <c:v>174.42135945608212</c:v>
                </c:pt>
                <c:pt idx="1109">
                  <c:v>174.48675667773685</c:v>
                </c:pt>
                <c:pt idx="1110">
                  <c:v>174.58680576209292</c:v>
                </c:pt>
                <c:pt idx="1111">
                  <c:v>174.54373539176879</c:v>
                </c:pt>
                <c:pt idx="1112">
                  <c:v>174.58116387208173</c:v>
                </c:pt>
                <c:pt idx="1113">
                  <c:v>174.6455573995049</c:v>
                </c:pt>
                <c:pt idx="1114">
                  <c:v>174.73117530324345</c:v>
                </c:pt>
                <c:pt idx="1115">
                  <c:v>174.67677682584548</c:v>
                </c:pt>
                <c:pt idx="1116">
                  <c:v>174.67632290430743</c:v>
                </c:pt>
                <c:pt idx="1117">
                  <c:v>174.53831642048641</c:v>
                </c:pt>
                <c:pt idx="1118">
                  <c:v>174.51147024574757</c:v>
                </c:pt>
                <c:pt idx="1119">
                  <c:v>174.47138384403848</c:v>
                </c:pt>
                <c:pt idx="1120">
                  <c:v>174.47254221770629</c:v>
                </c:pt>
                <c:pt idx="1121">
                  <c:v>174.47854050169866</c:v>
                </c:pt>
                <c:pt idx="1122">
                  <c:v>174.45209312341964</c:v>
                </c:pt>
                <c:pt idx="1123">
                  <c:v>174.39498958840451</c:v>
                </c:pt>
                <c:pt idx="1124">
                  <c:v>174.4080788944301</c:v>
                </c:pt>
                <c:pt idx="1125">
                  <c:v>174.44842923437062</c:v>
                </c:pt>
                <c:pt idx="1126">
                  <c:v>174.58993776131265</c:v>
                </c:pt>
                <c:pt idx="1127">
                  <c:v>174.68613389634953</c:v>
                </c:pt>
                <c:pt idx="1128">
                  <c:v>174.7219608156899</c:v>
                </c:pt>
                <c:pt idx="1129">
                  <c:v>174.66837862739618</c:v>
                </c:pt>
                <c:pt idx="1130">
                  <c:v>174.64411476385487</c:v>
                </c:pt>
                <c:pt idx="1131">
                  <c:v>174.59274291256023</c:v>
                </c:pt>
                <c:pt idx="1132">
                  <c:v>174.37822862230325</c:v>
                </c:pt>
                <c:pt idx="1133">
                  <c:v>174.35697696461577</c:v>
                </c:pt>
                <c:pt idx="1134">
                  <c:v>174.34861767491202</c:v>
                </c:pt>
                <c:pt idx="1135">
                  <c:v>174.40724926949048</c:v>
                </c:pt>
                <c:pt idx="1136">
                  <c:v>174.48251898338157</c:v>
                </c:pt>
                <c:pt idx="1137">
                  <c:v>174.46772267479747</c:v>
                </c:pt>
                <c:pt idx="1138">
                  <c:v>174.3986848639714</c:v>
                </c:pt>
                <c:pt idx="1139">
                  <c:v>174.39405382190506</c:v>
                </c:pt>
                <c:pt idx="1140">
                  <c:v>174.45714024741804</c:v>
                </c:pt>
                <c:pt idx="1141">
                  <c:v>174.51388279776307</c:v>
                </c:pt>
                <c:pt idx="1142">
                  <c:v>174.50326389591621</c:v>
                </c:pt>
                <c:pt idx="1143">
                  <c:v>174.48121424143733</c:v>
                </c:pt>
                <c:pt idx="1144">
                  <c:v>174.64325215497155</c:v>
                </c:pt>
                <c:pt idx="1145">
                  <c:v>174.76264688264169</c:v>
                </c:pt>
                <c:pt idx="1146">
                  <c:v>174.74025648131243</c:v>
                </c:pt>
                <c:pt idx="1147">
                  <c:v>174.7713636447379</c:v>
                </c:pt>
                <c:pt idx="1148">
                  <c:v>174.76840448793286</c:v>
                </c:pt>
                <c:pt idx="1149">
                  <c:v>174.79968605202828</c:v>
                </c:pt>
                <c:pt idx="1150">
                  <c:v>174.86853505423551</c:v>
                </c:pt>
                <c:pt idx="1151">
                  <c:v>174.87011285601929</c:v>
                </c:pt>
                <c:pt idx="1152">
                  <c:v>174.88927854252981</c:v>
                </c:pt>
                <c:pt idx="1153">
                  <c:v>174.89875886993772</c:v>
                </c:pt>
                <c:pt idx="1154">
                  <c:v>174.87379590088673</c:v>
                </c:pt>
                <c:pt idx="1155">
                  <c:v>174.93381926944417</c:v>
                </c:pt>
                <c:pt idx="1156">
                  <c:v>175.03351769193654</c:v>
                </c:pt>
                <c:pt idx="1157">
                  <c:v>175.09283523427351</c:v>
                </c:pt>
                <c:pt idx="1158">
                  <c:v>175.12652084088597</c:v>
                </c:pt>
                <c:pt idx="1159">
                  <c:v>175.24938419534519</c:v>
                </c:pt>
                <c:pt idx="1160">
                  <c:v>175.22566447368271</c:v>
                </c:pt>
                <c:pt idx="1161">
                  <c:v>175.21697317160806</c:v>
                </c:pt>
                <c:pt idx="1162">
                  <c:v>175.22315738578803</c:v>
                </c:pt>
                <c:pt idx="1163">
                  <c:v>175.22573225630896</c:v>
                </c:pt>
                <c:pt idx="1164">
                  <c:v>175.24758148731843</c:v>
                </c:pt>
                <c:pt idx="1165">
                  <c:v>175.2835510895315</c:v>
                </c:pt>
                <c:pt idx="1166">
                  <c:v>175.28016166751601</c:v>
                </c:pt>
                <c:pt idx="1167">
                  <c:v>175.42420452443028</c:v>
                </c:pt>
                <c:pt idx="1168">
                  <c:v>175.4565032858707</c:v>
                </c:pt>
                <c:pt idx="1169">
                  <c:v>175.43643101284326</c:v>
                </c:pt>
                <c:pt idx="1170">
                  <c:v>175.61353162781356</c:v>
                </c:pt>
                <c:pt idx="1171">
                  <c:v>175.60960216562137</c:v>
                </c:pt>
                <c:pt idx="1172">
                  <c:v>175.58491910792927</c:v>
                </c:pt>
                <c:pt idx="1173">
                  <c:v>175.64227076353089</c:v>
                </c:pt>
                <c:pt idx="1174">
                  <c:v>175.71813854666354</c:v>
                </c:pt>
                <c:pt idx="1175">
                  <c:v>175.69390339886741</c:v>
                </c:pt>
                <c:pt idx="1176">
                  <c:v>175.71775180309373</c:v>
                </c:pt>
                <c:pt idx="1177">
                  <c:v>175.77609285439314</c:v>
                </c:pt>
                <c:pt idx="1178">
                  <c:v>175.10489271249489</c:v>
                </c:pt>
                <c:pt idx="1179">
                  <c:v>174.57633848360652</c:v>
                </c:pt>
                <c:pt idx="1180">
                  <c:v>174.16181707117292</c:v>
                </c:pt>
                <c:pt idx="1181">
                  <c:v>173.70792254302748</c:v>
                </c:pt>
                <c:pt idx="1182">
                  <c:v>173.32985853135108</c:v>
                </c:pt>
                <c:pt idx="1183">
                  <c:v>174.10564387041495</c:v>
                </c:pt>
                <c:pt idx="1184">
                  <c:v>174.1862409593497</c:v>
                </c:pt>
                <c:pt idx="1185">
                  <c:v>174.1776820766938</c:v>
                </c:pt>
                <c:pt idx="1186">
                  <c:v>174.17223760063075</c:v>
                </c:pt>
                <c:pt idx="1187">
                  <c:v>174.17039570460901</c:v>
                </c:pt>
                <c:pt idx="1188">
                  <c:v>174.1596167098761</c:v>
                </c:pt>
                <c:pt idx="1189">
                  <c:v>174.2026597968302</c:v>
                </c:pt>
                <c:pt idx="1190">
                  <c:v>174.25672628692561</c:v>
                </c:pt>
                <c:pt idx="1191">
                  <c:v>174.28814341276367</c:v>
                </c:pt>
                <c:pt idx="1192">
                  <c:v>174.26538757532202</c:v>
                </c:pt>
                <c:pt idx="1193">
                  <c:v>174.35020240608725</c:v>
                </c:pt>
                <c:pt idx="1194">
                  <c:v>174.43305670573162</c:v>
                </c:pt>
                <c:pt idx="1195">
                  <c:v>174.97953090197143</c:v>
                </c:pt>
                <c:pt idx="1196">
                  <c:v>174.97785657493768</c:v>
                </c:pt>
                <c:pt idx="1197">
                  <c:v>175.00765474856729</c:v>
                </c:pt>
                <c:pt idx="1198">
                  <c:v>174.98921734916931</c:v>
                </c:pt>
                <c:pt idx="1199">
                  <c:v>174.98407409640831</c:v>
                </c:pt>
                <c:pt idx="1200">
                  <c:v>175.01022770573431</c:v>
                </c:pt>
                <c:pt idx="1201">
                  <c:v>175.12673476063708</c:v>
                </c:pt>
                <c:pt idx="1202">
                  <c:v>175.1736388492464</c:v>
                </c:pt>
                <c:pt idx="1203">
                  <c:v>175.2667750340006</c:v>
                </c:pt>
                <c:pt idx="1204">
                  <c:v>175.33433650703344</c:v>
                </c:pt>
                <c:pt idx="1205">
                  <c:v>175.35499934575313</c:v>
                </c:pt>
                <c:pt idx="1206">
                  <c:v>175.47020321947394</c:v>
                </c:pt>
                <c:pt idx="1207">
                  <c:v>175.40154052632877</c:v>
                </c:pt>
                <c:pt idx="1208">
                  <c:v>175.46211491688422</c:v>
                </c:pt>
                <c:pt idx="1209">
                  <c:v>175.35607261381082</c:v>
                </c:pt>
                <c:pt idx="1210">
                  <c:v>175.44111471833017</c:v>
                </c:pt>
                <c:pt idx="1211">
                  <c:v>175.43004581819699</c:v>
                </c:pt>
                <c:pt idx="1212">
                  <c:v>175.51396134193496</c:v>
                </c:pt>
                <c:pt idx="1213">
                  <c:v>175.58881206080756</c:v>
                </c:pt>
                <c:pt idx="1214">
                  <c:v>175.41860752477214</c:v>
                </c:pt>
                <c:pt idx="1215">
                  <c:v>175.42761189837771</c:v>
                </c:pt>
                <c:pt idx="1216">
                  <c:v>175.45544977171298</c:v>
                </c:pt>
                <c:pt idx="1217">
                  <c:v>175.46116448116982</c:v>
                </c:pt>
                <c:pt idx="1218">
                  <c:v>175.43206133553625</c:v>
                </c:pt>
                <c:pt idx="1219">
                  <c:v>175.46110554558325</c:v>
                </c:pt>
                <c:pt idx="1220">
                  <c:v>175.46019191979627</c:v>
                </c:pt>
                <c:pt idx="1221">
                  <c:v>175.44070853682015</c:v>
                </c:pt>
                <c:pt idx="1222">
                  <c:v>175.52373185387123</c:v>
                </c:pt>
                <c:pt idx="1223">
                  <c:v>175.62475020011246</c:v>
                </c:pt>
                <c:pt idx="1224">
                  <c:v>175.61406784962276</c:v>
                </c:pt>
                <c:pt idx="1225">
                  <c:v>175.39083005067616</c:v>
                </c:pt>
                <c:pt idx="1226">
                  <c:v>175.40799867346351</c:v>
                </c:pt>
                <c:pt idx="1227">
                  <c:v>175.30917564798813</c:v>
                </c:pt>
                <c:pt idx="1228">
                  <c:v>175.49165850834336</c:v>
                </c:pt>
                <c:pt idx="1229">
                  <c:v>175.49742997906259</c:v>
                </c:pt>
                <c:pt idx="1230">
                  <c:v>175.45081663374762</c:v>
                </c:pt>
                <c:pt idx="1231">
                  <c:v>175.4217579493201</c:v>
                </c:pt>
                <c:pt idx="1232">
                  <c:v>175.49268511856485</c:v>
                </c:pt>
                <c:pt idx="1233">
                  <c:v>175.60673030715841</c:v>
                </c:pt>
                <c:pt idx="1234">
                  <c:v>175.59591271781821</c:v>
                </c:pt>
                <c:pt idx="1235">
                  <c:v>175.59845773025606</c:v>
                </c:pt>
                <c:pt idx="1236">
                  <c:v>175.68696810944786</c:v>
                </c:pt>
                <c:pt idx="1237">
                  <c:v>175.73899576704352</c:v>
                </c:pt>
                <c:pt idx="1238">
                  <c:v>175.85978008950772</c:v>
                </c:pt>
                <c:pt idx="1239">
                  <c:v>175.6260459636062</c:v>
                </c:pt>
                <c:pt idx="1240">
                  <c:v>175.69125827825908</c:v>
                </c:pt>
                <c:pt idx="1241">
                  <c:v>176.11441833597817</c:v>
                </c:pt>
                <c:pt idx="1242">
                  <c:v>176.44633098055016</c:v>
                </c:pt>
                <c:pt idx="1243">
                  <c:v>176.80398156255836</c:v>
                </c:pt>
                <c:pt idx="1244">
                  <c:v>176.99772485225677</c:v>
                </c:pt>
                <c:pt idx="1245">
                  <c:v>178.08322569156763</c:v>
                </c:pt>
                <c:pt idx="1246">
                  <c:v>178.51106564873874</c:v>
                </c:pt>
                <c:pt idx="1247">
                  <c:v>178.60917217730074</c:v>
                </c:pt>
                <c:pt idx="1248">
                  <c:v>179.33775369862178</c:v>
                </c:pt>
                <c:pt idx="1249">
                  <c:v>180.33393659645611</c:v>
                </c:pt>
                <c:pt idx="1250">
                  <c:v>180.67429155120115</c:v>
                </c:pt>
                <c:pt idx="1251">
                  <c:v>180.85605049091956</c:v>
                </c:pt>
                <c:pt idx="1252">
                  <c:v>181.1810081410411</c:v>
                </c:pt>
                <c:pt idx="1253">
                  <c:v>181.44118205312188</c:v>
                </c:pt>
                <c:pt idx="1254">
                  <c:v>182.52180755830759</c:v>
                </c:pt>
                <c:pt idx="1255">
                  <c:v>182.51465359098393</c:v>
                </c:pt>
                <c:pt idx="1256">
                  <c:v>182.62014084847431</c:v>
                </c:pt>
                <c:pt idx="1257">
                  <c:v>182.65164395334926</c:v>
                </c:pt>
                <c:pt idx="1258">
                  <c:v>182.52851962455233</c:v>
                </c:pt>
                <c:pt idx="1259">
                  <c:v>182.59177250044056</c:v>
                </c:pt>
                <c:pt idx="1260">
                  <c:v>182.58521378635544</c:v>
                </c:pt>
                <c:pt idx="1261">
                  <c:v>182.58591888075028</c:v>
                </c:pt>
                <c:pt idx="1262">
                  <c:v>182.65896816050838</c:v>
                </c:pt>
                <c:pt idx="1263">
                  <c:v>182.66142993907189</c:v>
                </c:pt>
                <c:pt idx="1264">
                  <c:v>182.64040975002831</c:v>
                </c:pt>
                <c:pt idx="1265">
                  <c:v>182.63563199926233</c:v>
                </c:pt>
                <c:pt idx="1266">
                  <c:v>182.57654896706214</c:v>
                </c:pt>
                <c:pt idx="1267">
                  <c:v>182.54018804966151</c:v>
                </c:pt>
                <c:pt idx="1268">
                  <c:v>182.47723493406289</c:v>
                </c:pt>
                <c:pt idx="1269">
                  <c:v>182.55610401699934</c:v>
                </c:pt>
                <c:pt idx="1270">
                  <c:v>182.59790487474584</c:v>
                </c:pt>
                <c:pt idx="1271">
                  <c:v>182.65929033147751</c:v>
                </c:pt>
                <c:pt idx="1272">
                  <c:v>183.96326504919801</c:v>
                </c:pt>
                <c:pt idx="1273">
                  <c:v>183.96740357257303</c:v>
                </c:pt>
                <c:pt idx="1274">
                  <c:v>184.03505484877414</c:v>
                </c:pt>
                <c:pt idx="1275">
                  <c:v>184.09411363715682</c:v>
                </c:pt>
                <c:pt idx="1276">
                  <c:v>184.16453442594249</c:v>
                </c:pt>
                <c:pt idx="1277">
                  <c:v>184.26863467026288</c:v>
                </c:pt>
                <c:pt idx="1278">
                  <c:v>184.40816462885755</c:v>
                </c:pt>
                <c:pt idx="1279">
                  <c:v>184.36968689002967</c:v>
                </c:pt>
                <c:pt idx="1280">
                  <c:v>184.43316987793679</c:v>
                </c:pt>
                <c:pt idx="1281">
                  <c:v>184.41928497777832</c:v>
                </c:pt>
                <c:pt idx="1282">
                  <c:v>184.48715671011558</c:v>
                </c:pt>
                <c:pt idx="1283">
                  <c:v>184.48799887772438</c:v>
                </c:pt>
                <c:pt idx="1284">
                  <c:v>184.47071443526443</c:v>
                </c:pt>
                <c:pt idx="1285">
                  <c:v>184.50721458597863</c:v>
                </c:pt>
                <c:pt idx="1286">
                  <c:v>184.65849762990254</c:v>
                </c:pt>
                <c:pt idx="1287">
                  <c:v>184.62306336081585</c:v>
                </c:pt>
                <c:pt idx="1288">
                  <c:v>184.75550224372992</c:v>
                </c:pt>
                <c:pt idx="1289">
                  <c:v>188.46276615762179</c:v>
                </c:pt>
                <c:pt idx="1290">
                  <c:v>188.60683949412578</c:v>
                </c:pt>
                <c:pt idx="1291">
                  <c:v>188.6598910626341</c:v>
                </c:pt>
                <c:pt idx="1292">
                  <c:v>188.78346573028057</c:v>
                </c:pt>
                <c:pt idx="1293">
                  <c:v>188.80220064330317</c:v>
                </c:pt>
                <c:pt idx="1294">
                  <c:v>188.72659599324007</c:v>
                </c:pt>
                <c:pt idx="1295">
                  <c:v>188.89879235783908</c:v>
                </c:pt>
                <c:pt idx="1296">
                  <c:v>189.1436001020495</c:v>
                </c:pt>
                <c:pt idx="1297">
                  <c:v>189.07781379641403</c:v>
                </c:pt>
                <c:pt idx="1298">
                  <c:v>189.15800374118265</c:v>
                </c:pt>
                <c:pt idx="1299">
                  <c:v>189.20290561510336</c:v>
                </c:pt>
                <c:pt idx="1300">
                  <c:v>189.21917823387025</c:v>
                </c:pt>
                <c:pt idx="1301">
                  <c:v>189.35094100984904</c:v>
                </c:pt>
                <c:pt idx="1302">
                  <c:v>189.2183546016939</c:v>
                </c:pt>
                <c:pt idx="1303">
                  <c:v>189.30734621642495</c:v>
                </c:pt>
                <c:pt idx="1304">
                  <c:v>189.20434019833695</c:v>
                </c:pt>
                <c:pt idx="1305">
                  <c:v>189.20160526016005</c:v>
                </c:pt>
                <c:pt idx="1306">
                  <c:v>189.19533838524961</c:v>
                </c:pt>
                <c:pt idx="1307">
                  <c:v>189.20224005483078</c:v>
                </c:pt>
                <c:pt idx="1308">
                  <c:v>189.23053347659564</c:v>
                </c:pt>
                <c:pt idx="1309">
                  <c:v>189.25931723678417</c:v>
                </c:pt>
                <c:pt idx="1310">
                  <c:v>189.27847484214516</c:v>
                </c:pt>
                <c:pt idx="1311">
                  <c:v>189.38194135213016</c:v>
                </c:pt>
                <c:pt idx="1312">
                  <c:v>189.22711316743681</c:v>
                </c:pt>
                <c:pt idx="1313">
                  <c:v>189.31434675409909</c:v>
                </c:pt>
                <c:pt idx="1314">
                  <c:v>189.37239512195825</c:v>
                </c:pt>
                <c:pt idx="1315">
                  <c:v>189.52051263689162</c:v>
                </c:pt>
                <c:pt idx="1316">
                  <c:v>189.62619606440637</c:v>
                </c:pt>
                <c:pt idx="1317">
                  <c:v>189.69317105934002</c:v>
                </c:pt>
                <c:pt idx="1318">
                  <c:v>189.83826798135803</c:v>
                </c:pt>
                <c:pt idx="1319">
                  <c:v>189.92865234974542</c:v>
                </c:pt>
                <c:pt idx="1320">
                  <c:v>189.92577846502263</c:v>
                </c:pt>
                <c:pt idx="1321">
                  <c:v>189.97993923655949</c:v>
                </c:pt>
                <c:pt idx="1322">
                  <c:v>190.12166476727151</c:v>
                </c:pt>
                <c:pt idx="1323">
                  <c:v>190.00075053615205</c:v>
                </c:pt>
                <c:pt idx="1324">
                  <c:v>190.07169894751377</c:v>
                </c:pt>
                <c:pt idx="1325">
                  <c:v>190.12484236741798</c:v>
                </c:pt>
                <c:pt idx="1326">
                  <c:v>190.20189647488982</c:v>
                </c:pt>
                <c:pt idx="1327">
                  <c:v>190.10784929201486</c:v>
                </c:pt>
                <c:pt idx="1328">
                  <c:v>190.10754513919025</c:v>
                </c:pt>
                <c:pt idx="1329">
                  <c:v>190.16168758496656</c:v>
                </c:pt>
                <c:pt idx="1330">
                  <c:v>190.11540582461367</c:v>
                </c:pt>
                <c:pt idx="1331">
                  <c:v>190.08393997032258</c:v>
                </c:pt>
                <c:pt idx="1332">
                  <c:v>190.05946669675231</c:v>
                </c:pt>
                <c:pt idx="1333">
                  <c:v>190.13412778714522</c:v>
                </c:pt>
                <c:pt idx="1334">
                  <c:v>190.30134789084431</c:v>
                </c:pt>
                <c:pt idx="1335">
                  <c:v>190.31793229003952</c:v>
                </c:pt>
                <c:pt idx="1336">
                  <c:v>190.43117780552399</c:v>
                </c:pt>
                <c:pt idx="1337">
                  <c:v>190.49599534642365</c:v>
                </c:pt>
                <c:pt idx="1338">
                  <c:v>190.42557887643</c:v>
                </c:pt>
                <c:pt idx="1339">
                  <c:v>190.48232290092093</c:v>
                </c:pt>
                <c:pt idx="1340">
                  <c:v>190.5003789439503</c:v>
                </c:pt>
                <c:pt idx="1341">
                  <c:v>190.49850679395743</c:v>
                </c:pt>
                <c:pt idx="1342">
                  <c:v>190.61254095464241</c:v>
                </c:pt>
                <c:pt idx="1343">
                  <c:v>190.67737991692121</c:v>
                </c:pt>
                <c:pt idx="1344">
                  <c:v>190.6665032529115</c:v>
                </c:pt>
                <c:pt idx="1345">
                  <c:v>190.79339721270597</c:v>
                </c:pt>
                <c:pt idx="1346">
                  <c:v>190.8096692371561</c:v>
                </c:pt>
                <c:pt idx="1347">
                  <c:v>190.88950136189669</c:v>
                </c:pt>
                <c:pt idx="1348">
                  <c:v>194.55270920757411</c:v>
                </c:pt>
                <c:pt idx="1349">
                  <c:v>190.77392622741172</c:v>
                </c:pt>
                <c:pt idx="1350">
                  <c:v>190.7349875257537</c:v>
                </c:pt>
                <c:pt idx="1351">
                  <c:v>190.67278787994672</c:v>
                </c:pt>
                <c:pt idx="1352">
                  <c:v>190.6318587438322</c:v>
                </c:pt>
                <c:pt idx="1353">
                  <c:v>190.60640057825677</c:v>
                </c:pt>
                <c:pt idx="1354">
                  <c:v>190.57817527343065</c:v>
                </c:pt>
                <c:pt idx="1355">
                  <c:v>190.66823736242799</c:v>
                </c:pt>
                <c:pt idx="1356">
                  <c:v>190.72513755862869</c:v>
                </c:pt>
                <c:pt idx="1357">
                  <c:v>190.69466385799205</c:v>
                </c:pt>
                <c:pt idx="1358">
                  <c:v>190.7032810856166</c:v>
                </c:pt>
                <c:pt idx="1359">
                  <c:v>190.80074593987322</c:v>
                </c:pt>
                <c:pt idx="1360">
                  <c:v>190.82313009409376</c:v>
                </c:pt>
                <c:pt idx="1361">
                  <c:v>190.83604357620888</c:v>
                </c:pt>
                <c:pt idx="1362">
                  <c:v>190.85426849579915</c:v>
                </c:pt>
                <c:pt idx="1363">
                  <c:v>190.91578945234224</c:v>
                </c:pt>
                <c:pt idx="1364">
                  <c:v>190.95270590035202</c:v>
                </c:pt>
                <c:pt idx="1365">
                  <c:v>190.80348446929952</c:v>
                </c:pt>
                <c:pt idx="1366">
                  <c:v>190.72850290444163</c:v>
                </c:pt>
                <c:pt idx="1367">
                  <c:v>190.69165112137253</c:v>
                </c:pt>
                <c:pt idx="1368">
                  <c:v>190.6428895528249</c:v>
                </c:pt>
                <c:pt idx="1369">
                  <c:v>190.65587400063063</c:v>
                </c:pt>
                <c:pt idx="1370">
                  <c:v>190.72931393890693</c:v>
                </c:pt>
                <c:pt idx="1371">
                  <c:v>190.74408154241985</c:v>
                </c:pt>
                <c:pt idx="1372">
                  <c:v>190.75135284314737</c:v>
                </c:pt>
                <c:pt idx="1373">
                  <c:v>190.80130909163796</c:v>
                </c:pt>
                <c:pt idx="1374">
                  <c:v>190.83815568706171</c:v>
                </c:pt>
                <c:pt idx="1375">
                  <c:v>190.82415168794739</c:v>
                </c:pt>
                <c:pt idx="1376">
                  <c:v>190.85136094638966</c:v>
                </c:pt>
                <c:pt idx="1377">
                  <c:v>190.83960779142822</c:v>
                </c:pt>
                <c:pt idx="1378">
                  <c:v>190.85950610286557</c:v>
                </c:pt>
                <c:pt idx="1379">
                  <c:v>190.89543270664157</c:v>
                </c:pt>
                <c:pt idx="1380">
                  <c:v>190.96126970485327</c:v>
                </c:pt>
                <c:pt idx="1381">
                  <c:v>190.96183562169887</c:v>
                </c:pt>
                <c:pt idx="1382">
                  <c:v>190.98283933179673</c:v>
                </c:pt>
                <c:pt idx="1383">
                  <c:v>191.030507198489</c:v>
                </c:pt>
                <c:pt idx="1384">
                  <c:v>191.04546693121179</c:v>
                </c:pt>
                <c:pt idx="1385">
                  <c:v>191.05153183098173</c:v>
                </c:pt>
                <c:pt idx="1386">
                  <c:v>191.03890583395992</c:v>
                </c:pt>
                <c:pt idx="1387">
                  <c:v>191.06264857298737</c:v>
                </c:pt>
                <c:pt idx="1388">
                  <c:v>191.10826645032333</c:v>
                </c:pt>
                <c:pt idx="1389">
                  <c:v>191.04450114112743</c:v>
                </c:pt>
                <c:pt idx="1390">
                  <c:v>191.06748704166486</c:v>
                </c:pt>
                <c:pt idx="1391">
                  <c:v>191.17145851482113</c:v>
                </c:pt>
                <c:pt idx="1392">
                  <c:v>191.23329998850312</c:v>
                </c:pt>
                <c:pt idx="1393">
                  <c:v>191.35945461497602</c:v>
                </c:pt>
                <c:pt idx="1394">
                  <c:v>191.37462511751664</c:v>
                </c:pt>
                <c:pt idx="1395">
                  <c:v>191.34726198172331</c:v>
                </c:pt>
                <c:pt idx="1396">
                  <c:v>191.41743314395188</c:v>
                </c:pt>
                <c:pt idx="1397">
                  <c:v>191.43689741781785</c:v>
                </c:pt>
                <c:pt idx="1398">
                  <c:v>191.50306461836155</c:v>
                </c:pt>
                <c:pt idx="1399">
                  <c:v>191.56477554561567</c:v>
                </c:pt>
                <c:pt idx="1400">
                  <c:v>191.54347752875131</c:v>
                </c:pt>
                <c:pt idx="1401">
                  <c:v>191.46552415659869</c:v>
                </c:pt>
                <c:pt idx="1402">
                  <c:v>191.51030025075704</c:v>
                </c:pt>
                <c:pt idx="1403">
                  <c:v>191.46453027081941</c:v>
                </c:pt>
                <c:pt idx="1404">
                  <c:v>191.52989494029092</c:v>
                </c:pt>
                <c:pt idx="1405">
                  <c:v>191.57205657594315</c:v>
                </c:pt>
                <c:pt idx="1406">
                  <c:v>191.59229870181275</c:v>
                </c:pt>
                <c:pt idx="1407">
                  <c:v>191.47088723439043</c:v>
                </c:pt>
                <c:pt idx="1408">
                  <c:v>191.59382222649663</c:v>
                </c:pt>
                <c:pt idx="1409">
                  <c:v>191.59364470181612</c:v>
                </c:pt>
                <c:pt idx="1410">
                  <c:v>191.59775515357131</c:v>
                </c:pt>
                <c:pt idx="1411">
                  <c:v>191.59796616037286</c:v>
                </c:pt>
                <c:pt idx="1412">
                  <c:v>191.65361264865163</c:v>
                </c:pt>
                <c:pt idx="1413">
                  <c:v>191.58568079127969</c:v>
                </c:pt>
                <c:pt idx="1414">
                  <c:v>191.55253543103493</c:v>
                </c:pt>
                <c:pt idx="1415">
                  <c:v>191.61704421040807</c:v>
                </c:pt>
                <c:pt idx="1416">
                  <c:v>191.63457349375969</c:v>
                </c:pt>
                <c:pt idx="1417">
                  <c:v>191.67433592389054</c:v>
                </c:pt>
                <c:pt idx="1418">
                  <c:v>191.67315010271989</c:v>
                </c:pt>
                <c:pt idx="1419">
                  <c:v>191.63489870264411</c:v>
                </c:pt>
                <c:pt idx="1420">
                  <c:v>191.68646160317223</c:v>
                </c:pt>
                <c:pt idx="1421">
                  <c:v>191.77315569467626</c:v>
                </c:pt>
                <c:pt idx="1422">
                  <c:v>191.80009970911968</c:v>
                </c:pt>
                <c:pt idx="1423">
                  <c:v>191.75434643201203</c:v>
                </c:pt>
                <c:pt idx="1424">
                  <c:v>191.84124815957318</c:v>
                </c:pt>
                <c:pt idx="1425">
                  <c:v>191.83438942782303</c:v>
                </c:pt>
                <c:pt idx="1426">
                  <c:v>191.8224126022449</c:v>
                </c:pt>
                <c:pt idx="1427">
                  <c:v>191.72734876259844</c:v>
                </c:pt>
                <c:pt idx="1428">
                  <c:v>191.73991065416857</c:v>
                </c:pt>
                <c:pt idx="1429">
                  <c:v>191.78313730295073</c:v>
                </c:pt>
                <c:pt idx="1430">
                  <c:v>191.8357398509871</c:v>
                </c:pt>
                <c:pt idx="1431">
                  <c:v>191.87622532291601</c:v>
                </c:pt>
                <c:pt idx="1432">
                  <c:v>191.89191093066614</c:v>
                </c:pt>
                <c:pt idx="1433">
                  <c:v>191.92187302763639</c:v>
                </c:pt>
                <c:pt idx="1434">
                  <c:v>191.86274987988804</c:v>
                </c:pt>
                <c:pt idx="1435">
                  <c:v>191.86393019036484</c:v>
                </c:pt>
                <c:pt idx="1436">
                  <c:v>191.93822176631841</c:v>
                </c:pt>
                <c:pt idx="1437">
                  <c:v>191.91276218135354</c:v>
                </c:pt>
                <c:pt idx="1438">
                  <c:v>191.91951679162545</c:v>
                </c:pt>
                <c:pt idx="1439">
                  <c:v>191.90585792297654</c:v>
                </c:pt>
                <c:pt idx="1440">
                  <c:v>191.51785345780738</c:v>
                </c:pt>
                <c:pt idx="1441">
                  <c:v>191.50545764833572</c:v>
                </c:pt>
                <c:pt idx="1442">
                  <c:v>191.48402642784851</c:v>
                </c:pt>
                <c:pt idx="1443">
                  <c:v>191.44378163653866</c:v>
                </c:pt>
                <c:pt idx="1444">
                  <c:v>191.4203677291502</c:v>
                </c:pt>
                <c:pt idx="1445">
                  <c:v>191.4621824816698</c:v>
                </c:pt>
                <c:pt idx="1446">
                  <c:v>191.49109632355561</c:v>
                </c:pt>
                <c:pt idx="1447">
                  <c:v>191.43337443198698</c:v>
                </c:pt>
                <c:pt idx="1448">
                  <c:v>191.4626914273428</c:v>
                </c:pt>
                <c:pt idx="1449">
                  <c:v>191.44549923761011</c:v>
                </c:pt>
                <c:pt idx="1450">
                  <c:v>191.53143611812513</c:v>
                </c:pt>
                <c:pt idx="1451">
                  <c:v>191.54142202907815</c:v>
                </c:pt>
                <c:pt idx="1452">
                  <c:v>191.5958589052868</c:v>
                </c:pt>
                <c:pt idx="1453">
                  <c:v>191.56970586784664</c:v>
                </c:pt>
                <c:pt idx="1454">
                  <c:v>191.62458174768562</c:v>
                </c:pt>
                <c:pt idx="1455">
                  <c:v>191.59678242319728</c:v>
                </c:pt>
                <c:pt idx="1456">
                  <c:v>191.56030442069724</c:v>
                </c:pt>
                <c:pt idx="1457">
                  <c:v>191.59215379965423</c:v>
                </c:pt>
                <c:pt idx="1458">
                  <c:v>191.65337076185645</c:v>
                </c:pt>
                <c:pt idx="1459">
                  <c:v>191.67165438913545</c:v>
                </c:pt>
                <c:pt idx="1460">
                  <c:v>191.7225784799987</c:v>
                </c:pt>
                <c:pt idx="1461">
                  <c:v>191.72659467037306</c:v>
                </c:pt>
                <c:pt idx="1462">
                  <c:v>191.70149107048763</c:v>
                </c:pt>
                <c:pt idx="1463">
                  <c:v>191.71693812505478</c:v>
                </c:pt>
                <c:pt idx="1464">
                  <c:v>191.68581713383136</c:v>
                </c:pt>
                <c:pt idx="1465">
                  <c:v>191.70749871238584</c:v>
                </c:pt>
                <c:pt idx="1466">
                  <c:v>191.74767908196748</c:v>
                </c:pt>
                <c:pt idx="1467">
                  <c:v>191.73869395067521</c:v>
                </c:pt>
                <c:pt idx="1468">
                  <c:v>191.74683551280091</c:v>
                </c:pt>
                <c:pt idx="1469">
                  <c:v>191.77048280580647</c:v>
                </c:pt>
                <c:pt idx="1470">
                  <c:v>191.7278957376073</c:v>
                </c:pt>
                <c:pt idx="1471">
                  <c:v>191.75063197168484</c:v>
                </c:pt>
                <c:pt idx="1472">
                  <c:v>191.77926943392009</c:v>
                </c:pt>
                <c:pt idx="1473">
                  <c:v>191.87346350754908</c:v>
                </c:pt>
                <c:pt idx="1474">
                  <c:v>191.81692019572947</c:v>
                </c:pt>
                <c:pt idx="1475">
                  <c:v>191.80042645512344</c:v>
                </c:pt>
                <c:pt idx="1476">
                  <c:v>191.84746852283658</c:v>
                </c:pt>
                <c:pt idx="1477">
                  <c:v>191.82630235988444</c:v>
                </c:pt>
                <c:pt idx="1478">
                  <c:v>191.78803218425153</c:v>
                </c:pt>
                <c:pt idx="1479">
                  <c:v>191.78634400886381</c:v>
                </c:pt>
                <c:pt idx="1480">
                  <c:v>191.78419851500303</c:v>
                </c:pt>
                <c:pt idx="1481">
                  <c:v>191.85080035695918</c:v>
                </c:pt>
                <c:pt idx="1482">
                  <c:v>191.88837229681693</c:v>
                </c:pt>
                <c:pt idx="1483">
                  <c:v>191.89324682522798</c:v>
                </c:pt>
                <c:pt idx="1484">
                  <c:v>193.07456914430182</c:v>
                </c:pt>
                <c:pt idx="1485">
                  <c:v>193.10028403090851</c:v>
                </c:pt>
                <c:pt idx="1486">
                  <c:v>193.34810598993772</c:v>
                </c:pt>
                <c:pt idx="1487">
                  <c:v>193.34138621983271</c:v>
                </c:pt>
                <c:pt idx="1488">
                  <c:v>193.30480608501992</c:v>
                </c:pt>
                <c:pt idx="1489">
                  <c:v>193.3916022026728</c:v>
                </c:pt>
                <c:pt idx="1490">
                  <c:v>193.46572440193177</c:v>
                </c:pt>
                <c:pt idx="1491">
                  <c:v>193.5175048571443</c:v>
                </c:pt>
                <c:pt idx="1492">
                  <c:v>193.52069853685569</c:v>
                </c:pt>
                <c:pt idx="1493">
                  <c:v>193.4906937228196</c:v>
                </c:pt>
                <c:pt idx="1494">
                  <c:v>193.53071131723257</c:v>
                </c:pt>
                <c:pt idx="1495">
                  <c:v>193.53639654168393</c:v>
                </c:pt>
                <c:pt idx="1496">
                  <c:v>193.57563390879616</c:v>
                </c:pt>
                <c:pt idx="1497">
                  <c:v>193.57088004535325</c:v>
                </c:pt>
                <c:pt idx="1498">
                  <c:v>193.51434015406994</c:v>
                </c:pt>
                <c:pt idx="1499">
                  <c:v>193.55024102068253</c:v>
                </c:pt>
                <c:pt idx="1500">
                  <c:v>193.55844702516262</c:v>
                </c:pt>
                <c:pt idx="1501">
                  <c:v>193.60084687061027</c:v>
                </c:pt>
                <c:pt idx="1502">
                  <c:v>193.62150833739119</c:v>
                </c:pt>
                <c:pt idx="1503">
                  <c:v>193.64234653045327</c:v>
                </c:pt>
                <c:pt idx="1504">
                  <c:v>193.63328442133866</c:v>
                </c:pt>
                <c:pt idx="1505">
                  <c:v>193.63217024830647</c:v>
                </c:pt>
                <c:pt idx="1506">
                  <c:v>193.6081393404497</c:v>
                </c:pt>
                <c:pt idx="1507">
                  <c:v>193.57382484089032</c:v>
                </c:pt>
                <c:pt idx="1508">
                  <c:v>193.58534062610593</c:v>
                </c:pt>
                <c:pt idx="1509">
                  <c:v>193.58942772969351</c:v>
                </c:pt>
                <c:pt idx="1510">
                  <c:v>193.62684509784819</c:v>
                </c:pt>
                <c:pt idx="1511">
                  <c:v>193.6805578848313</c:v>
                </c:pt>
                <c:pt idx="1512">
                  <c:v>193.67460547111804</c:v>
                </c:pt>
                <c:pt idx="1513">
                  <c:v>193.70870177081747</c:v>
                </c:pt>
                <c:pt idx="1514">
                  <c:v>193.71466310432376</c:v>
                </c:pt>
                <c:pt idx="1515">
                  <c:v>193.70100293584602</c:v>
                </c:pt>
                <c:pt idx="1516">
                  <c:v>193.71415697877188</c:v>
                </c:pt>
                <c:pt idx="1517">
                  <c:v>193.71617301732812</c:v>
                </c:pt>
                <c:pt idx="1518">
                  <c:v>193.76453637486622</c:v>
                </c:pt>
                <c:pt idx="1519">
                  <c:v>193.77602487436593</c:v>
                </c:pt>
                <c:pt idx="1520">
                  <c:v>193.79795216116077</c:v>
                </c:pt>
                <c:pt idx="1521">
                  <c:v>193.80482051138895</c:v>
                </c:pt>
                <c:pt idx="1522">
                  <c:v>193.81387180970654</c:v>
                </c:pt>
                <c:pt idx="1523">
                  <c:v>193.80605647971529</c:v>
                </c:pt>
                <c:pt idx="1524">
                  <c:v>193.82893988537487</c:v>
                </c:pt>
                <c:pt idx="1525">
                  <c:v>193.84490270356642</c:v>
                </c:pt>
                <c:pt idx="1526">
                  <c:v>193.90770377965993</c:v>
                </c:pt>
                <c:pt idx="1527">
                  <c:v>193.90302138006274</c:v>
                </c:pt>
                <c:pt idx="1528">
                  <c:v>193.92093335188443</c:v>
                </c:pt>
                <c:pt idx="1529">
                  <c:v>193.93171086973447</c:v>
                </c:pt>
                <c:pt idx="1530">
                  <c:v>193.94655656416438</c:v>
                </c:pt>
                <c:pt idx="1531">
                  <c:v>193.9776274209421</c:v>
                </c:pt>
                <c:pt idx="1532">
                  <c:v>194.00562155130606</c:v>
                </c:pt>
                <c:pt idx="1533">
                  <c:v>194.03961371155333</c:v>
                </c:pt>
                <c:pt idx="1534">
                  <c:v>194.04499358888114</c:v>
                </c:pt>
                <c:pt idx="1535">
                  <c:v>194.04779983295163</c:v>
                </c:pt>
                <c:pt idx="1536">
                  <c:v>194.03431761952888</c:v>
                </c:pt>
                <c:pt idx="1537">
                  <c:v>194.03516313777715</c:v>
                </c:pt>
                <c:pt idx="1538">
                  <c:v>194.04136627711637</c:v>
                </c:pt>
                <c:pt idx="1539">
                  <c:v>194.08539076909551</c:v>
                </c:pt>
                <c:pt idx="1540">
                  <c:v>194.06529645440511</c:v>
                </c:pt>
                <c:pt idx="1541">
                  <c:v>194.07491361530288</c:v>
                </c:pt>
                <c:pt idx="1542">
                  <c:v>194.06654406001647</c:v>
                </c:pt>
                <c:pt idx="1543">
                  <c:v>194.08928491071023</c:v>
                </c:pt>
                <c:pt idx="1544">
                  <c:v>194.10660891474069</c:v>
                </c:pt>
                <c:pt idx="1545">
                  <c:v>194.12821903697503</c:v>
                </c:pt>
                <c:pt idx="1546">
                  <c:v>194.13051260236657</c:v>
                </c:pt>
                <c:pt idx="1547">
                  <c:v>194.13922678652423</c:v>
                </c:pt>
                <c:pt idx="1548">
                  <c:v>194.16897328987653</c:v>
                </c:pt>
                <c:pt idx="1549">
                  <c:v>194.18422645184324</c:v>
                </c:pt>
                <c:pt idx="1550">
                  <c:v>194.17694770073913</c:v>
                </c:pt>
                <c:pt idx="1551">
                  <c:v>194.2017825017673</c:v>
                </c:pt>
                <c:pt idx="1552">
                  <c:v>194.19044683817512</c:v>
                </c:pt>
                <c:pt idx="1553">
                  <c:v>194.19574492247597</c:v>
                </c:pt>
                <c:pt idx="1554">
                  <c:v>196.65322066629489</c:v>
                </c:pt>
                <c:pt idx="1555">
                  <c:v>196.65183127182274</c:v>
                </c:pt>
                <c:pt idx="1556">
                  <c:v>196.71715002173138</c:v>
                </c:pt>
                <c:pt idx="1557">
                  <c:v>196.72976351375772</c:v>
                </c:pt>
                <c:pt idx="1558">
                  <c:v>196.73174853773884</c:v>
                </c:pt>
                <c:pt idx="1559">
                  <c:v>196.74505120396063</c:v>
                </c:pt>
                <c:pt idx="1560">
                  <c:v>196.73443694311078</c:v>
                </c:pt>
                <c:pt idx="1561">
                  <c:v>196.74425892951848</c:v>
                </c:pt>
                <c:pt idx="1562">
                  <c:v>196.77894203288116</c:v>
                </c:pt>
                <c:pt idx="1563">
                  <c:v>196.79042850599774</c:v>
                </c:pt>
                <c:pt idx="1564">
                  <c:v>196.80586139762158</c:v>
                </c:pt>
                <c:pt idx="1565">
                  <c:v>196.82870576288042</c:v>
                </c:pt>
                <c:pt idx="1566">
                  <c:v>196.83739398912553</c:v>
                </c:pt>
                <c:pt idx="1567">
                  <c:v>196.88704135679669</c:v>
                </c:pt>
                <c:pt idx="1568">
                  <c:v>196.9046802355623</c:v>
                </c:pt>
                <c:pt idx="1569">
                  <c:v>196.91872250477743</c:v>
                </c:pt>
                <c:pt idx="1570">
                  <c:v>197.07080789373003</c:v>
                </c:pt>
                <c:pt idx="1571">
                  <c:v>197.08170281696505</c:v>
                </c:pt>
                <c:pt idx="1572">
                  <c:v>197.07992875525107</c:v>
                </c:pt>
                <c:pt idx="1573">
                  <c:v>197.11984191110747</c:v>
                </c:pt>
                <c:pt idx="1574">
                  <c:v>197.10434191612964</c:v>
                </c:pt>
                <c:pt idx="1575">
                  <c:v>197.13287580090957</c:v>
                </c:pt>
                <c:pt idx="1576">
                  <c:v>197.17579073281627</c:v>
                </c:pt>
                <c:pt idx="1577">
                  <c:v>197.13876215046352</c:v>
                </c:pt>
                <c:pt idx="1578">
                  <c:v>197.27003607552828</c:v>
                </c:pt>
                <c:pt idx="1579">
                  <c:v>197.28558237710004</c:v>
                </c:pt>
                <c:pt idx="1580">
                  <c:v>197.30994018508994</c:v>
                </c:pt>
                <c:pt idx="1581">
                  <c:v>197.38092390410335</c:v>
                </c:pt>
                <c:pt idx="1582">
                  <c:v>197.39416274148246</c:v>
                </c:pt>
                <c:pt idx="1583">
                  <c:v>197.37576064788655</c:v>
                </c:pt>
                <c:pt idx="1584">
                  <c:v>197.39612947618548</c:v>
                </c:pt>
                <c:pt idx="1585">
                  <c:v>197.38260597504512</c:v>
                </c:pt>
                <c:pt idx="1586">
                  <c:v>197.40825252521893</c:v>
                </c:pt>
                <c:pt idx="1587">
                  <c:v>197.40488778798436</c:v>
                </c:pt>
                <c:pt idx="1588">
                  <c:v>197.41934605671761</c:v>
                </c:pt>
                <c:pt idx="1589">
                  <c:v>197.45762126265484</c:v>
                </c:pt>
                <c:pt idx="1590">
                  <c:v>197.43703943162078</c:v>
                </c:pt>
                <c:pt idx="1591">
                  <c:v>197.40228745218957</c:v>
                </c:pt>
                <c:pt idx="1592">
                  <c:v>197.40791202561644</c:v>
                </c:pt>
                <c:pt idx="1593">
                  <c:v>197.43727101079648</c:v>
                </c:pt>
                <c:pt idx="1594">
                  <c:v>197.48075093850952</c:v>
                </c:pt>
                <c:pt idx="1595">
                  <c:v>197.53342355183773</c:v>
                </c:pt>
                <c:pt idx="1596">
                  <c:v>197.54044542439271</c:v>
                </c:pt>
                <c:pt idx="1597">
                  <c:v>197.5505142316083</c:v>
                </c:pt>
                <c:pt idx="1598">
                  <c:v>203.9507550778668</c:v>
                </c:pt>
                <c:pt idx="1599">
                  <c:v>203.95108203799421</c:v>
                </c:pt>
                <c:pt idx="1600">
                  <c:v>203.49932045868675</c:v>
                </c:pt>
                <c:pt idx="1601">
                  <c:v>203.49892811734125</c:v>
                </c:pt>
                <c:pt idx="1602">
                  <c:v>203.99877297183809</c:v>
                </c:pt>
                <c:pt idx="1603">
                  <c:v>203.98705771791623</c:v>
                </c:pt>
                <c:pt idx="1604">
                  <c:v>204.02332472056796</c:v>
                </c:pt>
                <c:pt idx="1605">
                  <c:v>204.04951816827887</c:v>
                </c:pt>
                <c:pt idx="1606">
                  <c:v>204.06164244235839</c:v>
                </c:pt>
                <c:pt idx="1607">
                  <c:v>204.09540256175583</c:v>
                </c:pt>
                <c:pt idx="1608">
                  <c:v>204.1249136894653</c:v>
                </c:pt>
                <c:pt idx="1609">
                  <c:v>204.16354327322753</c:v>
                </c:pt>
                <c:pt idx="1610">
                  <c:v>204.23946715665352</c:v>
                </c:pt>
                <c:pt idx="1611">
                  <c:v>204.26360753214058</c:v>
                </c:pt>
                <c:pt idx="1612">
                  <c:v>204.36397546747139</c:v>
                </c:pt>
                <c:pt idx="1613">
                  <c:v>204.38001401849246</c:v>
                </c:pt>
                <c:pt idx="1614">
                  <c:v>204.39227732210304</c:v>
                </c:pt>
                <c:pt idx="1615">
                  <c:v>204.40700454649505</c:v>
                </c:pt>
                <c:pt idx="1616">
                  <c:v>204.44877280613838</c:v>
                </c:pt>
                <c:pt idx="1617">
                  <c:v>204.51532844211351</c:v>
                </c:pt>
                <c:pt idx="1618">
                  <c:v>204.58749932213846</c:v>
                </c:pt>
                <c:pt idx="1619">
                  <c:v>204.61276684494183</c:v>
                </c:pt>
                <c:pt idx="1620">
                  <c:v>204.70253480692406</c:v>
                </c:pt>
                <c:pt idx="1621">
                  <c:v>204.78274455223021</c:v>
                </c:pt>
                <c:pt idx="1622">
                  <c:v>204.79111185336959</c:v>
                </c:pt>
                <c:pt idx="1623">
                  <c:v>204.80250191157884</c:v>
                </c:pt>
                <c:pt idx="1624">
                  <c:v>204.76546957086126</c:v>
                </c:pt>
                <c:pt idx="1625">
                  <c:v>204.72878531744939</c:v>
                </c:pt>
                <c:pt idx="1626">
                  <c:v>204.80830870738961</c:v>
                </c:pt>
                <c:pt idx="1627">
                  <c:v>204.8143821037464</c:v>
                </c:pt>
                <c:pt idx="1628">
                  <c:v>204.83049849401743</c:v>
                </c:pt>
                <c:pt idx="1629">
                  <c:v>208.56502761351848</c:v>
                </c:pt>
                <c:pt idx="1630">
                  <c:v>208.57248162707666</c:v>
                </c:pt>
                <c:pt idx="1631">
                  <c:v>208.60699336264744</c:v>
                </c:pt>
                <c:pt idx="1632">
                  <c:v>208.65244921269243</c:v>
                </c:pt>
                <c:pt idx="1633">
                  <c:v>208.62786505182461</c:v>
                </c:pt>
                <c:pt idx="1634">
                  <c:v>208.70686834247567</c:v>
                </c:pt>
                <c:pt idx="1635">
                  <c:v>208.81006768661453</c:v>
                </c:pt>
                <c:pt idx="1636">
                  <c:v>208.83157537158712</c:v>
                </c:pt>
                <c:pt idx="1637">
                  <c:v>208.83598405215446</c:v>
                </c:pt>
                <c:pt idx="1638">
                  <c:v>208.75369604152979</c:v>
                </c:pt>
                <c:pt idx="1639">
                  <c:v>208.75787630481551</c:v>
                </c:pt>
                <c:pt idx="1640">
                  <c:v>208.80979328527025</c:v>
                </c:pt>
                <c:pt idx="1641">
                  <c:v>208.79238838139202</c:v>
                </c:pt>
                <c:pt idx="1642">
                  <c:v>208.85276287231886</c:v>
                </c:pt>
                <c:pt idx="1643">
                  <c:v>208.90496471660845</c:v>
                </c:pt>
                <c:pt idx="1644">
                  <c:v>208.94448607911582</c:v>
                </c:pt>
                <c:pt idx="1645">
                  <c:v>208.97212508049168</c:v>
                </c:pt>
                <c:pt idx="1646">
                  <c:v>208.99245181617857</c:v>
                </c:pt>
                <c:pt idx="1647">
                  <c:v>208.98730260452686</c:v>
                </c:pt>
                <c:pt idx="1648">
                  <c:v>208.95278883447776</c:v>
                </c:pt>
                <c:pt idx="1649">
                  <c:v>209.02618926633662</c:v>
                </c:pt>
                <c:pt idx="1650">
                  <c:v>209.0057443587495</c:v>
                </c:pt>
                <c:pt idx="1651">
                  <c:v>209.02181694424061</c:v>
                </c:pt>
                <c:pt idx="1652">
                  <c:v>209.10451117061103</c:v>
                </c:pt>
                <c:pt idx="1653">
                  <c:v>209.16301174688553</c:v>
                </c:pt>
                <c:pt idx="1654">
                  <c:v>209.28130702004398</c:v>
                </c:pt>
                <c:pt idx="1655">
                  <c:v>209.127854814118</c:v>
                </c:pt>
                <c:pt idx="1656">
                  <c:v>209.15192259079021</c:v>
                </c:pt>
                <c:pt idx="1657">
                  <c:v>209.12462519266816</c:v>
                </c:pt>
                <c:pt idx="1658">
                  <c:v>209.12011711986162</c:v>
                </c:pt>
                <c:pt idx="1659">
                  <c:v>209.06924591687601</c:v>
                </c:pt>
                <c:pt idx="1660">
                  <c:v>209.11280706088488</c:v>
                </c:pt>
                <c:pt idx="1661">
                  <c:v>209.16229645944208</c:v>
                </c:pt>
                <c:pt idx="1662">
                  <c:v>209.10659575539179</c:v>
                </c:pt>
                <c:pt idx="1663">
                  <c:v>209.08606237148638</c:v>
                </c:pt>
                <c:pt idx="1664">
                  <c:v>209.10726068296114</c:v>
                </c:pt>
                <c:pt idx="1665">
                  <c:v>209.06267726935965</c:v>
                </c:pt>
                <c:pt idx="1666">
                  <c:v>209.10835994671228</c:v>
                </c:pt>
                <c:pt idx="1667">
                  <c:v>209.10920821194358</c:v>
                </c:pt>
                <c:pt idx="1668">
                  <c:v>209.17294752021149</c:v>
                </c:pt>
                <c:pt idx="1669">
                  <c:v>209.21821759249332</c:v>
                </c:pt>
                <c:pt idx="1670">
                  <c:v>209.19835996356721</c:v>
                </c:pt>
                <c:pt idx="1671">
                  <c:v>209.21255099751602</c:v>
                </c:pt>
                <c:pt idx="1672">
                  <c:v>209.23614381863223</c:v>
                </c:pt>
                <c:pt idx="1673">
                  <c:v>209.23796949228864</c:v>
                </c:pt>
                <c:pt idx="1674">
                  <c:v>209.19947953748797</c:v>
                </c:pt>
                <c:pt idx="1675">
                  <c:v>209.16227455313168</c:v>
                </c:pt>
                <c:pt idx="1676">
                  <c:v>209.22518262814989</c:v>
                </c:pt>
                <c:pt idx="1677">
                  <c:v>209.26359275364575</c:v>
                </c:pt>
                <c:pt idx="1678">
                  <c:v>209.28068326516151</c:v>
                </c:pt>
                <c:pt idx="1679">
                  <c:v>209.28514207330213</c:v>
                </c:pt>
                <c:pt idx="1680">
                  <c:v>209.40411540296648</c:v>
                </c:pt>
                <c:pt idx="1681">
                  <c:v>209.388314284285</c:v>
                </c:pt>
                <c:pt idx="1682">
                  <c:v>209.36477991919645</c:v>
                </c:pt>
                <c:pt idx="1683">
                  <c:v>205.36660748586999</c:v>
                </c:pt>
                <c:pt idx="1684">
                  <c:v>205.39130728063495</c:v>
                </c:pt>
                <c:pt idx="1685">
                  <c:v>207.87630642724673</c:v>
                </c:pt>
                <c:pt idx="1686">
                  <c:v>207.82860926390691</c:v>
                </c:pt>
                <c:pt idx="1687">
                  <c:v>207.79209964641691</c:v>
                </c:pt>
                <c:pt idx="1688">
                  <c:v>207.78988585530035</c:v>
                </c:pt>
                <c:pt idx="1689">
                  <c:v>207.80774153759432</c:v>
                </c:pt>
                <c:pt idx="1690">
                  <c:v>207.79796530426199</c:v>
                </c:pt>
                <c:pt idx="1691">
                  <c:v>207.80845899845249</c:v>
                </c:pt>
                <c:pt idx="1692">
                  <c:v>207.84868160951811</c:v>
                </c:pt>
                <c:pt idx="1693">
                  <c:v>207.87196322150615</c:v>
                </c:pt>
                <c:pt idx="1694">
                  <c:v>207.91938299631454</c:v>
                </c:pt>
                <c:pt idx="1695">
                  <c:v>207.89237400205479</c:v>
                </c:pt>
                <c:pt idx="1696">
                  <c:v>207.81327535040469</c:v>
                </c:pt>
                <c:pt idx="1697">
                  <c:v>207.86248800255436</c:v>
                </c:pt>
                <c:pt idx="1698">
                  <c:v>207.87350489368072</c:v>
                </c:pt>
                <c:pt idx="1699">
                  <c:v>207.92709527652335</c:v>
                </c:pt>
                <c:pt idx="1700">
                  <c:v>207.97444652811046</c:v>
                </c:pt>
                <c:pt idx="1701">
                  <c:v>204.70476930020612</c:v>
                </c:pt>
                <c:pt idx="1702">
                  <c:v>204.71734040365499</c:v>
                </c:pt>
                <c:pt idx="1703">
                  <c:v>204.79726885899447</c:v>
                </c:pt>
                <c:pt idx="1704">
                  <c:v>204.73572271219993</c:v>
                </c:pt>
                <c:pt idx="1705">
                  <c:v>204.7656320212262</c:v>
                </c:pt>
                <c:pt idx="1706">
                  <c:v>204.79589670863581</c:v>
                </c:pt>
                <c:pt idx="1707">
                  <c:v>204.79600063361994</c:v>
                </c:pt>
                <c:pt idx="1708">
                  <c:v>204.78911048555329</c:v>
                </c:pt>
                <c:pt idx="1709">
                  <c:v>204.76029023832902</c:v>
                </c:pt>
                <c:pt idx="1710">
                  <c:v>204.7942212439508</c:v>
                </c:pt>
                <c:pt idx="1711">
                  <c:v>204.78293605274888</c:v>
                </c:pt>
                <c:pt idx="1712">
                  <c:v>204.74135702616883</c:v>
                </c:pt>
                <c:pt idx="1713">
                  <c:v>204.70777333929919</c:v>
                </c:pt>
                <c:pt idx="1714">
                  <c:v>204.72814234666492</c:v>
                </c:pt>
                <c:pt idx="1715">
                  <c:v>204.73832456420791</c:v>
                </c:pt>
                <c:pt idx="1716">
                  <c:v>204.65439639408154</c:v>
                </c:pt>
                <c:pt idx="1717">
                  <c:v>204.60579580631517</c:v>
                </c:pt>
                <c:pt idx="1718">
                  <c:v>204.67193839880883</c:v>
                </c:pt>
                <c:pt idx="1719">
                  <c:v>204.67505671971563</c:v>
                </c:pt>
                <c:pt idx="1720">
                  <c:v>204.67732563771008</c:v>
                </c:pt>
                <c:pt idx="1721">
                  <c:v>204.68467641811841</c:v>
                </c:pt>
                <c:pt idx="1722">
                  <c:v>204.64718718250245</c:v>
                </c:pt>
                <c:pt idx="1723">
                  <c:v>205.40311032306647</c:v>
                </c:pt>
                <c:pt idx="1724">
                  <c:v>206.27483811587891</c:v>
                </c:pt>
                <c:pt idx="1725">
                  <c:v>206.29854530316982</c:v>
                </c:pt>
                <c:pt idx="1726">
                  <c:v>206.31683924002843</c:v>
                </c:pt>
                <c:pt idx="1727">
                  <c:v>206.33175162140068</c:v>
                </c:pt>
                <c:pt idx="1728">
                  <c:v>206.36354717841243</c:v>
                </c:pt>
                <c:pt idx="1729">
                  <c:v>206.39000089328462</c:v>
                </c:pt>
                <c:pt idx="1730">
                  <c:v>206.38742782799238</c:v>
                </c:pt>
                <c:pt idx="1731">
                  <c:v>206.50732911716059</c:v>
                </c:pt>
                <c:pt idx="1732">
                  <c:v>206.47780337366095</c:v>
                </c:pt>
                <c:pt idx="1733">
                  <c:v>206.42570070852395</c:v>
                </c:pt>
                <c:pt idx="1734">
                  <c:v>206.45398669792181</c:v>
                </c:pt>
                <c:pt idx="1735">
                  <c:v>206.47271040895023</c:v>
                </c:pt>
                <c:pt idx="1736">
                  <c:v>206.40081081761002</c:v>
                </c:pt>
                <c:pt idx="1737">
                  <c:v>206.39206847927088</c:v>
                </c:pt>
                <c:pt idx="1738">
                  <c:v>206.42708940806182</c:v>
                </c:pt>
                <c:pt idx="1739">
                  <c:v>206.55995684493183</c:v>
                </c:pt>
                <c:pt idx="1740">
                  <c:v>206.5731720030216</c:v>
                </c:pt>
                <c:pt idx="1741">
                  <c:v>206.52213541472534</c:v>
                </c:pt>
                <c:pt idx="1742">
                  <c:v>206.48763833469229</c:v>
                </c:pt>
                <c:pt idx="1743">
                  <c:v>206.49483288847685</c:v>
                </c:pt>
                <c:pt idx="1744">
                  <c:v>206.5375352048838</c:v>
                </c:pt>
                <c:pt idx="1745">
                  <c:v>206.55470319319838</c:v>
                </c:pt>
                <c:pt idx="1746">
                  <c:v>206.48410115471088</c:v>
                </c:pt>
                <c:pt idx="1747">
                  <c:v>206.48708033424253</c:v>
                </c:pt>
                <c:pt idx="1748">
                  <c:v>206.44520643208554</c:v>
                </c:pt>
                <c:pt idx="1749">
                  <c:v>206.51290995944998</c:v>
                </c:pt>
                <c:pt idx="1750">
                  <c:v>206.47256065576758</c:v>
                </c:pt>
                <c:pt idx="1751">
                  <c:v>206.50384712797862</c:v>
                </c:pt>
                <c:pt idx="1752">
                  <c:v>206.52948314581511</c:v>
                </c:pt>
                <c:pt idx="1753">
                  <c:v>206.53511660018785</c:v>
                </c:pt>
                <c:pt idx="1754">
                  <c:v>206.5337359221835</c:v>
                </c:pt>
                <c:pt idx="1755">
                  <c:v>206.65882210972262</c:v>
                </c:pt>
                <c:pt idx="1756">
                  <c:v>206.70104368976433</c:v>
                </c:pt>
                <c:pt idx="1757">
                  <c:v>206.68416260817418</c:v>
                </c:pt>
                <c:pt idx="1758">
                  <c:v>206.66821515356904</c:v>
                </c:pt>
                <c:pt idx="1759">
                  <c:v>206.68451660701845</c:v>
                </c:pt>
                <c:pt idx="1760">
                  <c:v>206.75818215698837</c:v>
                </c:pt>
                <c:pt idx="1761">
                  <c:v>206.84635871298894</c:v>
                </c:pt>
                <c:pt idx="1762">
                  <c:v>206.87893855007832</c:v>
                </c:pt>
                <c:pt idx="1763">
                  <c:v>206.83766638859544</c:v>
                </c:pt>
                <c:pt idx="1764">
                  <c:v>206.7874090779012</c:v>
                </c:pt>
                <c:pt idx="1765">
                  <c:v>206.76004400724403</c:v>
                </c:pt>
                <c:pt idx="1766">
                  <c:v>206.76034828330398</c:v>
                </c:pt>
                <c:pt idx="1767">
                  <c:v>206.76914916413386</c:v>
                </c:pt>
                <c:pt idx="1768">
                  <c:v>206.86348170577497</c:v>
                </c:pt>
                <c:pt idx="1769">
                  <c:v>206.91522951022043</c:v>
                </c:pt>
                <c:pt idx="1770">
                  <c:v>206.94793121667686</c:v>
                </c:pt>
                <c:pt idx="1771">
                  <c:v>206.96023035174943</c:v>
                </c:pt>
                <c:pt idx="1772">
                  <c:v>206.96924239759107</c:v>
                </c:pt>
                <c:pt idx="1773">
                  <c:v>206.97827299529422</c:v>
                </c:pt>
                <c:pt idx="1774">
                  <c:v>207.10724158161128</c:v>
                </c:pt>
                <c:pt idx="1775">
                  <c:v>207.12848716202902</c:v>
                </c:pt>
                <c:pt idx="1776">
                  <c:v>207.18014747914756</c:v>
                </c:pt>
                <c:pt idx="1777">
                  <c:v>207.14412589344917</c:v>
                </c:pt>
                <c:pt idx="1778">
                  <c:v>207.25927798980948</c:v>
                </c:pt>
                <c:pt idx="1779">
                  <c:v>207.14899461420032</c:v>
                </c:pt>
                <c:pt idx="1780">
                  <c:v>207.20726929648836</c:v>
                </c:pt>
                <c:pt idx="1781">
                  <c:v>207.22583931118277</c:v>
                </c:pt>
                <c:pt idx="1782">
                  <c:v>207.26857767323247</c:v>
                </c:pt>
                <c:pt idx="1783">
                  <c:v>207.29528668306068</c:v>
                </c:pt>
                <c:pt idx="1784">
                  <c:v>207.25501827791297</c:v>
                </c:pt>
                <c:pt idx="1785">
                  <c:v>207.23728963585896</c:v>
                </c:pt>
                <c:pt idx="1786">
                  <c:v>207.32379888243878</c:v>
                </c:pt>
                <c:pt idx="1787">
                  <c:v>207.38702904806306</c:v>
                </c:pt>
                <c:pt idx="1788">
                  <c:v>207.37462062401107</c:v>
                </c:pt>
                <c:pt idx="1789">
                  <c:v>213.5191267573874</c:v>
                </c:pt>
                <c:pt idx="1790">
                  <c:v>213.54093948714353</c:v>
                </c:pt>
                <c:pt idx="1791">
                  <c:v>213.55474556604932</c:v>
                </c:pt>
                <c:pt idx="1792">
                  <c:v>213.56404443557494</c:v>
                </c:pt>
                <c:pt idx="1793">
                  <c:v>213.57331732808004</c:v>
                </c:pt>
                <c:pt idx="1794">
                  <c:v>213.58256373468674</c:v>
                </c:pt>
                <c:pt idx="1795">
                  <c:v>213.91218009870903</c:v>
                </c:pt>
                <c:pt idx="1796">
                  <c:v>213.61966882588143</c:v>
                </c:pt>
                <c:pt idx="1797">
                  <c:v>213.62897750596494</c:v>
                </c:pt>
                <c:pt idx="1798">
                  <c:v>213.63830599680895</c:v>
                </c:pt>
                <c:pt idx="1799">
                  <c:v>213.64765424051942</c:v>
                </c:pt>
                <c:pt idx="1800">
                  <c:v>213.67051831202181</c:v>
                </c:pt>
                <c:pt idx="1801">
                  <c:v>213.68543120523776</c:v>
                </c:pt>
                <c:pt idx="1802">
                  <c:v>213.69491856394717</c:v>
                </c:pt>
                <c:pt idx="1803">
                  <c:v>213.70450323992389</c:v>
                </c:pt>
                <c:pt idx="1804">
                  <c:v>213.71413871828216</c:v>
                </c:pt>
                <c:pt idx="1805">
                  <c:v>213.73735762931142</c:v>
                </c:pt>
                <c:pt idx="1806">
                  <c:v>213.75188811538953</c:v>
                </c:pt>
                <c:pt idx="1807">
                  <c:v>213.76131510029208</c:v>
                </c:pt>
                <c:pt idx="1808">
                  <c:v>213.77074666659053</c:v>
                </c:pt>
                <c:pt idx="1809">
                  <c:v>213.78019829699429</c:v>
                </c:pt>
                <c:pt idx="1810">
                  <c:v>213.80348127640198</c:v>
                </c:pt>
                <c:pt idx="1811">
                  <c:v>213.81819069249843</c:v>
                </c:pt>
                <c:pt idx="1812">
                  <c:v>213.70964490305661</c:v>
                </c:pt>
                <c:pt idx="1813">
                  <c:v>213.84683201945444</c:v>
                </c:pt>
                <c:pt idx="1814">
                  <c:v>213.87022455447539</c:v>
                </c:pt>
                <c:pt idx="1815">
                  <c:v>213.95736078941039</c:v>
                </c:pt>
                <c:pt idx="1816">
                  <c:v>214.02174630080367</c:v>
                </c:pt>
                <c:pt idx="1817">
                  <c:v>214.03131278253821</c:v>
                </c:pt>
                <c:pt idx="1818">
                  <c:v>214.04176181632727</c:v>
                </c:pt>
                <c:pt idx="1819">
                  <c:v>214.06481094864807</c:v>
                </c:pt>
                <c:pt idx="1820">
                  <c:v>214.10772787870323</c:v>
                </c:pt>
                <c:pt idx="1821">
                  <c:v>214.11746906910275</c:v>
                </c:pt>
                <c:pt idx="1822">
                  <c:v>214.12721452973034</c:v>
                </c:pt>
                <c:pt idx="1823">
                  <c:v>214.13705762600847</c:v>
                </c:pt>
                <c:pt idx="1824">
                  <c:v>214.02763721448031</c:v>
                </c:pt>
                <c:pt idx="1825">
                  <c:v>214.04233903262241</c:v>
                </c:pt>
                <c:pt idx="1826">
                  <c:v>214.05212829658251</c:v>
                </c:pt>
                <c:pt idx="1827">
                  <c:v>214.06192219444321</c:v>
                </c:pt>
                <c:pt idx="1828">
                  <c:v>214.07168667647531</c:v>
                </c:pt>
                <c:pt idx="1829">
                  <c:v>214.09604916473751</c:v>
                </c:pt>
                <c:pt idx="1830">
                  <c:v>214.11062008010785</c:v>
                </c:pt>
                <c:pt idx="1831">
                  <c:v>214.12037353987699</c:v>
                </c:pt>
                <c:pt idx="1832">
                  <c:v>214.13014741388591</c:v>
                </c:pt>
                <c:pt idx="1833">
                  <c:v>214.13989198076933</c:v>
                </c:pt>
                <c:pt idx="1834">
                  <c:v>214.16435928982355</c:v>
                </c:pt>
                <c:pt idx="1835">
                  <c:v>214.17917147309046</c:v>
                </c:pt>
                <c:pt idx="1836">
                  <c:v>214.18900317682218</c:v>
                </c:pt>
                <c:pt idx="1837">
                  <c:v>214.19884587034929</c:v>
                </c:pt>
                <c:pt idx="1838">
                  <c:v>214.20872342432543</c:v>
                </c:pt>
                <c:pt idx="1839">
                  <c:v>214.23342186926862</c:v>
                </c:pt>
                <c:pt idx="1840">
                  <c:v>214.24824187822989</c:v>
                </c:pt>
                <c:pt idx="1841">
                  <c:v>214.25817568425956</c:v>
                </c:pt>
                <c:pt idx="1842">
                  <c:v>214.26819301622436</c:v>
                </c:pt>
                <c:pt idx="1843">
                  <c:v>214.2782323236743</c:v>
                </c:pt>
                <c:pt idx="1844">
                  <c:v>214.31128392032201</c:v>
                </c:pt>
                <c:pt idx="1845">
                  <c:v>214.32839442114221</c:v>
                </c:pt>
                <c:pt idx="1846">
                  <c:v>214.10825998273683</c:v>
                </c:pt>
                <c:pt idx="1847">
                  <c:v>214.15956509074437</c:v>
                </c:pt>
                <c:pt idx="1848">
                  <c:v>214.17433729244374</c:v>
                </c:pt>
                <c:pt idx="1849">
                  <c:v>214.15738141469487</c:v>
                </c:pt>
                <c:pt idx="1850">
                  <c:v>214.14109011820307</c:v>
                </c:pt>
                <c:pt idx="1851">
                  <c:v>217.71979855825117</c:v>
                </c:pt>
                <c:pt idx="1852">
                  <c:v>217.74980461729535</c:v>
                </c:pt>
                <c:pt idx="1853">
                  <c:v>217.79012438838174</c:v>
                </c:pt>
                <c:pt idx="1854">
                  <c:v>217.80751753504566</c:v>
                </c:pt>
                <c:pt idx="1855">
                  <c:v>217.75971812748688</c:v>
                </c:pt>
                <c:pt idx="1856">
                  <c:v>217.74533445000679</c:v>
                </c:pt>
                <c:pt idx="1857">
                  <c:v>217.77486192015769</c:v>
                </c:pt>
                <c:pt idx="1858">
                  <c:v>217.75975272432947</c:v>
                </c:pt>
                <c:pt idx="1859">
                  <c:v>217.79548963685778</c:v>
                </c:pt>
                <c:pt idx="1860">
                  <c:v>217.79944167035717</c:v>
                </c:pt>
                <c:pt idx="1861">
                  <c:v>217.82686929455727</c:v>
                </c:pt>
                <c:pt idx="1862">
                  <c:v>217.8503051472139</c:v>
                </c:pt>
                <c:pt idx="1863">
                  <c:v>217.87371915364687</c:v>
                </c:pt>
                <c:pt idx="1864">
                  <c:v>217.90382532119818</c:v>
                </c:pt>
                <c:pt idx="1865">
                  <c:v>217.86847540936196</c:v>
                </c:pt>
                <c:pt idx="1866">
                  <c:v>217.88654236436162</c:v>
                </c:pt>
                <c:pt idx="1867">
                  <c:v>218.02144813649403</c:v>
                </c:pt>
                <c:pt idx="1868">
                  <c:v>218.06613585465578</c:v>
                </c:pt>
                <c:pt idx="1869">
                  <c:v>218.074571172649</c:v>
                </c:pt>
                <c:pt idx="1870">
                  <c:v>218.10005764068708</c:v>
                </c:pt>
                <c:pt idx="1871">
                  <c:v>218.22754974047535</c:v>
                </c:pt>
                <c:pt idx="1872">
                  <c:v>218.26210247265632</c:v>
                </c:pt>
                <c:pt idx="1873">
                  <c:v>218.15368252866452</c:v>
                </c:pt>
                <c:pt idx="1874">
                  <c:v>218.15832191927683</c:v>
                </c:pt>
                <c:pt idx="1875">
                  <c:v>218.17653992733165</c:v>
                </c:pt>
                <c:pt idx="1876">
                  <c:v>218.19128964084635</c:v>
                </c:pt>
                <c:pt idx="1877">
                  <c:v>218.24781289868068</c:v>
                </c:pt>
                <c:pt idx="1878">
                  <c:v>218.26611741878796</c:v>
                </c:pt>
                <c:pt idx="1879">
                  <c:v>218.24807452003495</c:v>
                </c:pt>
                <c:pt idx="1880">
                  <c:v>218.3047929502182</c:v>
                </c:pt>
                <c:pt idx="1881">
                  <c:v>218.33484894536369</c:v>
                </c:pt>
                <c:pt idx="1882">
                  <c:v>218.29025816295155</c:v>
                </c:pt>
                <c:pt idx="1883">
                  <c:v>214.62652921227433</c:v>
                </c:pt>
                <c:pt idx="1884">
                  <c:v>214.61358453509752</c:v>
                </c:pt>
                <c:pt idx="1885">
                  <c:v>214.70535033710183</c:v>
                </c:pt>
                <c:pt idx="1886">
                  <c:v>214.71325645167511</c:v>
                </c:pt>
                <c:pt idx="1887">
                  <c:v>214.79129710480512</c:v>
                </c:pt>
                <c:pt idx="1888">
                  <c:v>214.87552860702982</c:v>
                </c:pt>
                <c:pt idx="1889">
                  <c:v>215.01517054641562</c:v>
                </c:pt>
                <c:pt idx="1890">
                  <c:v>215.02536466890123</c:v>
                </c:pt>
                <c:pt idx="1891">
                  <c:v>215.06200170547092</c:v>
                </c:pt>
                <c:pt idx="1892">
                  <c:v>215.04586811334315</c:v>
                </c:pt>
                <c:pt idx="1893">
                  <c:v>215.09567718146857</c:v>
                </c:pt>
                <c:pt idx="1894">
                  <c:v>215.23940794340714</c:v>
                </c:pt>
                <c:pt idx="1895">
                  <c:v>215.26146735712629</c:v>
                </c:pt>
                <c:pt idx="1896">
                  <c:v>215.26271836493513</c:v>
                </c:pt>
                <c:pt idx="1897">
                  <c:v>215.43918455458572</c:v>
                </c:pt>
                <c:pt idx="1898">
                  <c:v>215.42217138076509</c:v>
                </c:pt>
                <c:pt idx="1899">
                  <c:v>215.38506519554437</c:v>
                </c:pt>
                <c:pt idx="1900">
                  <c:v>215.44920344596079</c:v>
                </c:pt>
                <c:pt idx="1901">
                  <c:v>215.4449510789033</c:v>
                </c:pt>
                <c:pt idx="1902">
                  <c:v>215.45137177401537</c:v>
                </c:pt>
                <c:pt idx="1903">
                  <c:v>215.40913302992482</c:v>
                </c:pt>
                <c:pt idx="1904">
                  <c:v>215.43515840684813</c:v>
                </c:pt>
                <c:pt idx="1905">
                  <c:v>215.57850583331714</c:v>
                </c:pt>
                <c:pt idx="1906">
                  <c:v>215.61417725731263</c:v>
                </c:pt>
                <c:pt idx="1907">
                  <c:v>215.5169647636983</c:v>
                </c:pt>
                <c:pt idx="1908">
                  <c:v>215.60336762126946</c:v>
                </c:pt>
                <c:pt idx="1909">
                  <c:v>215.51151497299782</c:v>
                </c:pt>
                <c:pt idx="1910">
                  <c:v>215.41994154668558</c:v>
                </c:pt>
                <c:pt idx="1911">
                  <c:v>215.32340231146082</c:v>
                </c:pt>
                <c:pt idx="1912">
                  <c:v>215.22703052222306</c:v>
                </c:pt>
                <c:pt idx="1913">
                  <c:v>215.13069856920572</c:v>
                </c:pt>
                <c:pt idx="1914">
                  <c:v>215.0399427530588</c:v>
                </c:pt>
                <c:pt idx="1915">
                  <c:v>214.94802365198163</c:v>
                </c:pt>
                <c:pt idx="1916">
                  <c:v>214.85157708164482</c:v>
                </c:pt>
                <c:pt idx="1917">
                  <c:v>214.75515082701912</c:v>
                </c:pt>
                <c:pt idx="1918">
                  <c:v>214.65980693861724</c:v>
                </c:pt>
                <c:pt idx="1919">
                  <c:v>214.57144449824312</c:v>
                </c:pt>
                <c:pt idx="1920">
                  <c:v>214.48129881956737</c:v>
                </c:pt>
                <c:pt idx="1921">
                  <c:v>214.38589645828654</c:v>
                </c:pt>
                <c:pt idx="1922">
                  <c:v>214.29045129960599</c:v>
                </c:pt>
                <c:pt idx="1923">
                  <c:v>214.19428625773031</c:v>
                </c:pt>
                <c:pt idx="1924">
                  <c:v>214.10528944760875</c:v>
                </c:pt>
                <c:pt idx="1925">
                  <c:v>214.01474935415899</c:v>
                </c:pt>
                <c:pt idx="1926">
                  <c:v>213.91922715325114</c:v>
                </c:pt>
                <c:pt idx="1927">
                  <c:v>213.82323968460653</c:v>
                </c:pt>
                <c:pt idx="1928">
                  <c:v>213.7271340658628</c:v>
                </c:pt>
                <c:pt idx="1929">
                  <c:v>213.63818192330868</c:v>
                </c:pt>
                <c:pt idx="1930">
                  <c:v>213.54690760491684</c:v>
                </c:pt>
                <c:pt idx="1931">
                  <c:v>213.45051847921525</c:v>
                </c:pt>
                <c:pt idx="1932">
                  <c:v>213.35413005132872</c:v>
                </c:pt>
                <c:pt idx="1933">
                  <c:v>213.25775850806363</c:v>
                </c:pt>
                <c:pt idx="1934">
                  <c:v>213.16831184049457</c:v>
                </c:pt>
                <c:pt idx="1935">
                  <c:v>213.07717269033662</c:v>
                </c:pt>
                <c:pt idx="1936">
                  <c:v>212.98078410605865</c:v>
                </c:pt>
                <c:pt idx="1937">
                  <c:v>212.88457159657023</c:v>
                </c:pt>
                <c:pt idx="1938">
                  <c:v>212.78909421679697</c:v>
                </c:pt>
                <c:pt idx="1939">
                  <c:v>219.37896259802591</c:v>
                </c:pt>
                <c:pt idx="1940">
                  <c:v>219.28918232106943</c:v>
                </c:pt>
                <c:pt idx="1941">
                  <c:v>219.20782728674646</c:v>
                </c:pt>
                <c:pt idx="1942">
                  <c:v>219.11932013813535</c:v>
                </c:pt>
                <c:pt idx="1943">
                  <c:v>219.02258701374322</c:v>
                </c:pt>
                <c:pt idx="1944">
                  <c:v>218.92586978346174</c:v>
                </c:pt>
                <c:pt idx="1945">
                  <c:v>218.82922949931037</c:v>
                </c:pt>
                <c:pt idx="1946">
                  <c:v>218.73892284863601</c:v>
                </c:pt>
                <c:pt idx="1947">
                  <c:v>218.64621690918452</c:v>
                </c:pt>
                <c:pt idx="1948">
                  <c:v>218.54942686518717</c:v>
                </c:pt>
                <c:pt idx="1949">
                  <c:v>218.45360851675443</c:v>
                </c:pt>
                <c:pt idx="1950">
                  <c:v>216.13393861321296</c:v>
                </c:pt>
                <c:pt idx="1951">
                  <c:v>216.12482011124564</c:v>
                </c:pt>
                <c:pt idx="1952">
                  <c:v>216.12043937455491</c:v>
                </c:pt>
                <c:pt idx="1953">
                  <c:v>216.11161510446516</c:v>
                </c:pt>
                <c:pt idx="1954">
                  <c:v>216.09378084877306</c:v>
                </c:pt>
                <c:pt idx="1955">
                  <c:v>216.15074750625362</c:v>
                </c:pt>
                <c:pt idx="1956">
                  <c:v>216.13474451446132</c:v>
                </c:pt>
                <c:pt idx="1957">
                  <c:v>216.10817350499269</c:v>
                </c:pt>
                <c:pt idx="1958">
                  <c:v>216.10870754813075</c:v>
                </c:pt>
                <c:pt idx="1959">
                  <c:v>216.10116720332874</c:v>
                </c:pt>
                <c:pt idx="1960">
                  <c:v>216.09670583258867</c:v>
                </c:pt>
                <c:pt idx="1961">
                  <c:v>216.10060742997467</c:v>
                </c:pt>
                <c:pt idx="1962">
                  <c:v>216.07093314875496</c:v>
                </c:pt>
                <c:pt idx="1963">
                  <c:v>216.08041304259734</c:v>
                </c:pt>
                <c:pt idx="1964">
                  <c:v>216.07355109416181</c:v>
                </c:pt>
                <c:pt idx="1965">
                  <c:v>216.32077871194099</c:v>
                </c:pt>
                <c:pt idx="1966">
                  <c:v>216.345484765957</c:v>
                </c:pt>
                <c:pt idx="1967">
                  <c:v>216.4135603548219</c:v>
                </c:pt>
                <c:pt idx="1968">
                  <c:v>216.4588993879608</c:v>
                </c:pt>
                <c:pt idx="1969">
                  <c:v>216.475225070812</c:v>
                </c:pt>
                <c:pt idx="1970">
                  <c:v>216.51279967318843</c:v>
                </c:pt>
                <c:pt idx="1971">
                  <c:v>216.5644574463434</c:v>
                </c:pt>
                <c:pt idx="1972">
                  <c:v>216.55530125166118</c:v>
                </c:pt>
                <c:pt idx="1973">
                  <c:v>216.55563646212715</c:v>
                </c:pt>
                <c:pt idx="1974">
                  <c:v>216.56668837056324</c:v>
                </c:pt>
                <c:pt idx="1975">
                  <c:v>216.604120713767</c:v>
                </c:pt>
                <c:pt idx="1976">
                  <c:v>216.61201490860697</c:v>
                </c:pt>
                <c:pt idx="1977">
                  <c:v>216.63840494324666</c:v>
                </c:pt>
                <c:pt idx="1978">
                  <c:v>216.62587905675355</c:v>
                </c:pt>
                <c:pt idx="1979">
                  <c:v>216.65067913205309</c:v>
                </c:pt>
                <c:pt idx="1980">
                  <c:v>216.62784373439337</c:v>
                </c:pt>
                <c:pt idx="1981">
                  <c:v>216.64195602551027</c:v>
                </c:pt>
                <c:pt idx="1982">
                  <c:v>216.65784338122003</c:v>
                </c:pt>
                <c:pt idx="1983">
                  <c:v>216.66302876473665</c:v>
                </c:pt>
                <c:pt idx="1984">
                  <c:v>216.68985818442712</c:v>
                </c:pt>
                <c:pt idx="1985">
                  <c:v>216.6843160570084</c:v>
                </c:pt>
                <c:pt idx="1986">
                  <c:v>216.69686979338096</c:v>
                </c:pt>
                <c:pt idx="1987">
                  <c:v>216.69593167285495</c:v>
                </c:pt>
                <c:pt idx="1988">
                  <c:v>216.7242133359367</c:v>
                </c:pt>
                <c:pt idx="1989">
                  <c:v>216.74947973184101</c:v>
                </c:pt>
                <c:pt idx="1990">
                  <c:v>220.40107604798789</c:v>
                </c:pt>
                <c:pt idx="1991">
                  <c:v>220.38570661295097</c:v>
                </c:pt>
                <c:pt idx="1992">
                  <c:v>220.39292352142627</c:v>
                </c:pt>
                <c:pt idx="1993">
                  <c:v>220.35071116656204</c:v>
                </c:pt>
                <c:pt idx="1994">
                  <c:v>220.38560531419796</c:v>
                </c:pt>
                <c:pt idx="1995">
                  <c:v>220.43267973231698</c:v>
                </c:pt>
                <c:pt idx="1996">
                  <c:v>220.48569530847851</c:v>
                </c:pt>
                <c:pt idx="1997">
                  <c:v>220.53076665536028</c:v>
                </c:pt>
                <c:pt idx="1998">
                  <c:v>220.53066997170268</c:v>
                </c:pt>
                <c:pt idx="1999">
                  <c:v>220.56428297576312</c:v>
                </c:pt>
                <c:pt idx="2000">
                  <c:v>220.53217602103143</c:v>
                </c:pt>
                <c:pt idx="2001">
                  <c:v>220.49256452476618</c:v>
                </c:pt>
                <c:pt idx="2002">
                  <c:v>220.49134401533991</c:v>
                </c:pt>
                <c:pt idx="2003">
                  <c:v>220.4686908853013</c:v>
                </c:pt>
                <c:pt idx="2004">
                  <c:v>220.42818620898944</c:v>
                </c:pt>
                <c:pt idx="2005">
                  <c:v>220.58774176243517</c:v>
                </c:pt>
                <c:pt idx="2006">
                  <c:v>220.67358817801011</c:v>
                </c:pt>
                <c:pt idx="2007">
                  <c:v>220.64653095876682</c:v>
                </c:pt>
                <c:pt idx="2008">
                  <c:v>222.09541146741532</c:v>
                </c:pt>
                <c:pt idx="2009">
                  <c:v>222.08120705625362</c:v>
                </c:pt>
                <c:pt idx="2010">
                  <c:v>222.01975648298293</c:v>
                </c:pt>
                <c:pt idx="2011">
                  <c:v>222.04240424845145</c:v>
                </c:pt>
                <c:pt idx="2012">
                  <c:v>222.14195614505252</c:v>
                </c:pt>
                <c:pt idx="2013">
                  <c:v>222.16098559622392</c:v>
                </c:pt>
                <c:pt idx="2014">
                  <c:v>222.17146200368322</c:v>
                </c:pt>
                <c:pt idx="2015">
                  <c:v>222.14585858681181</c:v>
                </c:pt>
                <c:pt idx="2016">
                  <c:v>222.11396692005576</c:v>
                </c:pt>
                <c:pt idx="2017">
                  <c:v>222.05800016479404</c:v>
                </c:pt>
                <c:pt idx="2018">
                  <c:v>222.08840172030224</c:v>
                </c:pt>
                <c:pt idx="2019">
                  <c:v>222.05795130286944</c:v>
                </c:pt>
                <c:pt idx="2020">
                  <c:v>222.07913230075272</c:v>
                </c:pt>
                <c:pt idx="2021">
                  <c:v>222.0739212110764</c:v>
                </c:pt>
                <c:pt idx="2022">
                  <c:v>222.1125980141442</c:v>
                </c:pt>
                <c:pt idx="2023">
                  <c:v>222.10792773149547</c:v>
                </c:pt>
                <c:pt idx="2024">
                  <c:v>222.12785087069312</c:v>
                </c:pt>
                <c:pt idx="2025">
                  <c:v>222.1415539292571</c:v>
                </c:pt>
                <c:pt idx="2026">
                  <c:v>222.17397829722225</c:v>
                </c:pt>
                <c:pt idx="2027">
                  <c:v>222.43622073292286</c:v>
                </c:pt>
                <c:pt idx="2028">
                  <c:v>222.45925065603527</c:v>
                </c:pt>
                <c:pt idx="2029">
                  <c:v>222.47712628250369</c:v>
                </c:pt>
                <c:pt idx="2030">
                  <c:v>222.47280344095577</c:v>
                </c:pt>
                <c:pt idx="2031">
                  <c:v>222.48398836756294</c:v>
                </c:pt>
                <c:pt idx="2032">
                  <c:v>222.4821013291517</c:v>
                </c:pt>
                <c:pt idx="2033">
                  <c:v>222.48209375089112</c:v>
                </c:pt>
                <c:pt idx="2034">
                  <c:v>222.49755747993464</c:v>
                </c:pt>
                <c:pt idx="2035">
                  <c:v>222.48865609492526</c:v>
                </c:pt>
                <c:pt idx="2036">
                  <c:v>222.44934646958714</c:v>
                </c:pt>
                <c:pt idx="2037">
                  <c:v>222.43299009315919</c:v>
                </c:pt>
                <c:pt idx="2038">
                  <c:v>222.44405577529065</c:v>
                </c:pt>
                <c:pt idx="2039">
                  <c:v>222.42796191563735</c:v>
                </c:pt>
                <c:pt idx="2040">
                  <c:v>231.17981036575136</c:v>
                </c:pt>
                <c:pt idx="2041">
                  <c:v>231.14030489418292</c:v>
                </c:pt>
                <c:pt idx="2042">
                  <c:v>231.13088807909543</c:v>
                </c:pt>
                <c:pt idx="2043">
                  <c:v>231.18840564668841</c:v>
                </c:pt>
                <c:pt idx="2044">
                  <c:v>231.16894001604274</c:v>
                </c:pt>
                <c:pt idx="2045">
                  <c:v>231.18631678872617</c:v>
                </c:pt>
                <c:pt idx="2046">
                  <c:v>231.20852975295924</c:v>
                </c:pt>
                <c:pt idx="2047">
                  <c:v>231.2177786613845</c:v>
                </c:pt>
                <c:pt idx="2048">
                  <c:v>231.25709823334805</c:v>
                </c:pt>
                <c:pt idx="2049">
                  <c:v>231.25295020276343</c:v>
                </c:pt>
                <c:pt idx="2050">
                  <c:v>231.23688176920689</c:v>
                </c:pt>
                <c:pt idx="2051">
                  <c:v>231.29308793785884</c:v>
                </c:pt>
                <c:pt idx="2052">
                  <c:v>231.33735878130133</c:v>
                </c:pt>
                <c:pt idx="2053">
                  <c:v>231.3556681573516</c:v>
                </c:pt>
                <c:pt idx="2054">
                  <c:v>231.35667812337459</c:v>
                </c:pt>
                <c:pt idx="2055">
                  <c:v>231.31722115076428</c:v>
                </c:pt>
                <c:pt idx="2056">
                  <c:v>231.30866526245012</c:v>
                </c:pt>
                <c:pt idx="2057">
                  <c:v>231.29745252461791</c:v>
                </c:pt>
                <c:pt idx="2058">
                  <c:v>231.31432359164396</c:v>
                </c:pt>
                <c:pt idx="2059">
                  <c:v>231.32714597479315</c:v>
                </c:pt>
                <c:pt idx="2060">
                  <c:v>231.34634866780925</c:v>
                </c:pt>
                <c:pt idx="2061">
                  <c:v>231.38900633116015</c:v>
                </c:pt>
                <c:pt idx="2062">
                  <c:v>231.3948669896516</c:v>
                </c:pt>
                <c:pt idx="2063">
                  <c:v>231.57708650698564</c:v>
                </c:pt>
                <c:pt idx="2064">
                  <c:v>231.57377316808251</c:v>
                </c:pt>
                <c:pt idx="2065">
                  <c:v>231.638771939252</c:v>
                </c:pt>
                <c:pt idx="2066">
                  <c:v>231.68036094793462</c:v>
                </c:pt>
                <c:pt idx="2067">
                  <c:v>231.70528846314284</c:v>
                </c:pt>
                <c:pt idx="2068">
                  <c:v>231.69585039613287</c:v>
                </c:pt>
                <c:pt idx="2069">
                  <c:v>231.70827858592409</c:v>
                </c:pt>
                <c:pt idx="2070">
                  <c:v>231.7429273874632</c:v>
                </c:pt>
                <c:pt idx="2071">
                  <c:v>231.72385616030309</c:v>
                </c:pt>
                <c:pt idx="2072">
                  <c:v>232.14857346759695</c:v>
                </c:pt>
                <c:pt idx="2073">
                  <c:v>232.139101177594</c:v>
                </c:pt>
                <c:pt idx="2074">
                  <c:v>232.12783820635985</c:v>
                </c:pt>
                <c:pt idx="2075">
                  <c:v>232.12052691183123</c:v>
                </c:pt>
                <c:pt idx="2076">
                  <c:v>232.09415174866339</c:v>
                </c:pt>
                <c:pt idx="2077">
                  <c:v>232.38782825366172</c:v>
                </c:pt>
                <c:pt idx="2078">
                  <c:v>232.38920152861047</c:v>
                </c:pt>
                <c:pt idx="2079">
                  <c:v>232.39877118660752</c:v>
                </c:pt>
                <c:pt idx="2080">
                  <c:v>232.34398395199673</c:v>
                </c:pt>
                <c:pt idx="2081">
                  <c:v>231.62256778495993</c:v>
                </c:pt>
                <c:pt idx="2082">
                  <c:v>231.62214463730143</c:v>
                </c:pt>
                <c:pt idx="2083">
                  <c:v>232.38339196431292</c:v>
                </c:pt>
                <c:pt idx="2084">
                  <c:v>232.37573640832099</c:v>
                </c:pt>
                <c:pt idx="2085">
                  <c:v>232.37022693511037</c:v>
                </c:pt>
                <c:pt idx="2086">
                  <c:v>232.34830122103727</c:v>
                </c:pt>
                <c:pt idx="2087">
                  <c:v>232.33685729266909</c:v>
                </c:pt>
                <c:pt idx="2088">
                  <c:v>232.33969787264223</c:v>
                </c:pt>
                <c:pt idx="2089">
                  <c:v>232.35847425802226</c:v>
                </c:pt>
                <c:pt idx="2090">
                  <c:v>232.35150803318757</c:v>
                </c:pt>
                <c:pt idx="2091">
                  <c:v>232.34711089019453</c:v>
                </c:pt>
                <c:pt idx="2092">
                  <c:v>232.36825406129472</c:v>
                </c:pt>
                <c:pt idx="2093">
                  <c:v>232.38161532552363</c:v>
                </c:pt>
                <c:pt idx="2094">
                  <c:v>232.36009292763592</c:v>
                </c:pt>
                <c:pt idx="2095">
                  <c:v>232.40852373278565</c:v>
                </c:pt>
                <c:pt idx="2096">
                  <c:v>232.44463211501326</c:v>
                </c:pt>
                <c:pt idx="2097">
                  <c:v>232.47883852789849</c:v>
                </c:pt>
                <c:pt idx="2098">
                  <c:v>232.47707399904357</c:v>
                </c:pt>
                <c:pt idx="2099">
                  <c:v>232.49387001149705</c:v>
                </c:pt>
                <c:pt idx="2100">
                  <c:v>232.39855286342728</c:v>
                </c:pt>
                <c:pt idx="2101">
                  <c:v>232.57059145392569</c:v>
                </c:pt>
                <c:pt idx="2102">
                  <c:v>232.5808197195376</c:v>
                </c:pt>
                <c:pt idx="2103">
                  <c:v>232.66914719834168</c:v>
                </c:pt>
                <c:pt idx="2104">
                  <c:v>232.64189538844343</c:v>
                </c:pt>
                <c:pt idx="2105">
                  <c:v>232.54864260441087</c:v>
                </c:pt>
                <c:pt idx="2106">
                  <c:v>232.54994683918807</c:v>
                </c:pt>
                <c:pt idx="2107">
                  <c:v>232.52225341257255</c:v>
                </c:pt>
                <c:pt idx="2108">
                  <c:v>232.55624030520727</c:v>
                </c:pt>
                <c:pt idx="2109">
                  <c:v>232.58183199720293</c:v>
                </c:pt>
                <c:pt idx="2110">
                  <c:v>232.58787563266944</c:v>
                </c:pt>
                <c:pt idx="2111">
                  <c:v>238.7060809354889</c:v>
                </c:pt>
                <c:pt idx="2112">
                  <c:v>238.72655484474882</c:v>
                </c:pt>
                <c:pt idx="2113">
                  <c:v>238.75635012504111</c:v>
                </c:pt>
                <c:pt idx="2114">
                  <c:v>238.73012551008458</c:v>
                </c:pt>
                <c:pt idx="2115">
                  <c:v>238.74794712338203</c:v>
                </c:pt>
                <c:pt idx="2116">
                  <c:v>238.73968062923029</c:v>
                </c:pt>
                <c:pt idx="2117">
                  <c:v>238.75668023459377</c:v>
                </c:pt>
                <c:pt idx="2118">
                  <c:v>238.73082408839102</c:v>
                </c:pt>
                <c:pt idx="2119">
                  <c:v>238.73489315028732</c:v>
                </c:pt>
                <c:pt idx="2120">
                  <c:v>238.74911398973873</c:v>
                </c:pt>
                <c:pt idx="2121">
                  <c:v>238.71739792080228</c:v>
                </c:pt>
                <c:pt idx="2122">
                  <c:v>238.71394379307068</c:v>
                </c:pt>
                <c:pt idx="2123">
                  <c:v>238.72221167893463</c:v>
                </c:pt>
                <c:pt idx="2124">
                  <c:v>238.76677538627308</c:v>
                </c:pt>
                <c:pt idx="2125">
                  <c:v>238.74035735902467</c:v>
                </c:pt>
                <c:pt idx="2126">
                  <c:v>238.77825259649055</c:v>
                </c:pt>
                <c:pt idx="2127">
                  <c:v>238.78000735800754</c:v>
                </c:pt>
                <c:pt idx="2128">
                  <c:v>239.4759600203586</c:v>
                </c:pt>
                <c:pt idx="2129">
                  <c:v>238.83636906776067</c:v>
                </c:pt>
                <c:pt idx="2130">
                  <c:v>238.82965931162227</c:v>
                </c:pt>
                <c:pt idx="2131">
                  <c:v>238.84830096202316</c:v>
                </c:pt>
                <c:pt idx="2132">
                  <c:v>238.84342702732485</c:v>
                </c:pt>
                <c:pt idx="2133">
                  <c:v>238.85792022807104</c:v>
                </c:pt>
                <c:pt idx="2134">
                  <c:v>238.88700432573401</c:v>
                </c:pt>
                <c:pt idx="2135">
                  <c:v>238.89288067909976</c:v>
                </c:pt>
                <c:pt idx="2136">
                  <c:v>238.9316108440795</c:v>
                </c:pt>
                <c:pt idx="2137">
                  <c:v>238.94614883043755</c:v>
                </c:pt>
                <c:pt idx="2138">
                  <c:v>239.03477080432211</c:v>
                </c:pt>
                <c:pt idx="2139">
                  <c:v>239.04552831471628</c:v>
                </c:pt>
                <c:pt idx="2140">
                  <c:v>239.06354194952976</c:v>
                </c:pt>
                <c:pt idx="2141">
                  <c:v>239.08922977482771</c:v>
                </c:pt>
                <c:pt idx="2142">
                  <c:v>239.14057876780367</c:v>
                </c:pt>
                <c:pt idx="2143">
                  <c:v>239.20763828500776</c:v>
                </c:pt>
                <c:pt idx="2144">
                  <c:v>239.20396588100346</c:v>
                </c:pt>
                <c:pt idx="2145">
                  <c:v>239.18943755427384</c:v>
                </c:pt>
                <c:pt idx="2146">
                  <c:v>239.20468884658806</c:v>
                </c:pt>
                <c:pt idx="2147">
                  <c:v>239.20454636946323</c:v>
                </c:pt>
                <c:pt idx="2148">
                  <c:v>239.24157506205384</c:v>
                </c:pt>
                <c:pt idx="2149">
                  <c:v>239.23632088375379</c:v>
                </c:pt>
                <c:pt idx="2150">
                  <c:v>239.21196572599612</c:v>
                </c:pt>
                <c:pt idx="2151">
                  <c:v>239.21078894685448</c:v>
                </c:pt>
                <c:pt idx="2152">
                  <c:v>239.19805844857189</c:v>
                </c:pt>
                <c:pt idx="2153">
                  <c:v>239.17870249665464</c:v>
                </c:pt>
                <c:pt idx="2154">
                  <c:v>239.16861397711125</c:v>
                </c:pt>
                <c:pt idx="2155">
                  <c:v>239.16006363605905</c:v>
                </c:pt>
                <c:pt idx="2156">
                  <c:v>239.14340500707669</c:v>
                </c:pt>
                <c:pt idx="2157">
                  <c:v>239.17406732774302</c:v>
                </c:pt>
                <c:pt idx="2158">
                  <c:v>239.16940052607791</c:v>
                </c:pt>
                <c:pt idx="2159">
                  <c:v>239.14527781814937</c:v>
                </c:pt>
                <c:pt idx="2160">
                  <c:v>239.11487750073954</c:v>
                </c:pt>
                <c:pt idx="2161">
                  <c:v>239.20935847544209</c:v>
                </c:pt>
                <c:pt idx="2162">
                  <c:v>239.22587434563667</c:v>
                </c:pt>
                <c:pt idx="2163">
                  <c:v>239.20687267711784</c:v>
                </c:pt>
                <c:pt idx="2164">
                  <c:v>239.00475755436696</c:v>
                </c:pt>
                <c:pt idx="2165">
                  <c:v>239.02547085860039</c:v>
                </c:pt>
                <c:pt idx="2166">
                  <c:v>239.03592183783337</c:v>
                </c:pt>
                <c:pt idx="2167">
                  <c:v>239.03504497334799</c:v>
                </c:pt>
                <c:pt idx="2168">
                  <c:v>239.04564062625533</c:v>
                </c:pt>
                <c:pt idx="2169">
                  <c:v>239.07143600430817</c:v>
                </c:pt>
                <c:pt idx="2170">
                  <c:v>239.08657180026407</c:v>
                </c:pt>
                <c:pt idx="2171">
                  <c:v>239.10991392432587</c:v>
                </c:pt>
                <c:pt idx="2172">
                  <c:v>239.04301754569553</c:v>
                </c:pt>
                <c:pt idx="2173">
                  <c:v>239.02562867412075</c:v>
                </c:pt>
                <c:pt idx="2174">
                  <c:v>239.05245064802526</c:v>
                </c:pt>
                <c:pt idx="2175">
                  <c:v>239.06647632112947</c:v>
                </c:pt>
                <c:pt idx="2176">
                  <c:v>239.09802459865736</c:v>
                </c:pt>
                <c:pt idx="2177">
                  <c:v>239.09744432446627</c:v>
                </c:pt>
                <c:pt idx="2178">
                  <c:v>239.10600237610203</c:v>
                </c:pt>
                <c:pt idx="2179">
                  <c:v>239.07918344307339</c:v>
                </c:pt>
                <c:pt idx="2180">
                  <c:v>239.08871247888621</c:v>
                </c:pt>
                <c:pt idx="2181">
                  <c:v>239.10145515249565</c:v>
                </c:pt>
                <c:pt idx="2182">
                  <c:v>239.11818973012791</c:v>
                </c:pt>
                <c:pt idx="2183">
                  <c:v>239.14843664894937</c:v>
                </c:pt>
                <c:pt idx="2184">
                  <c:v>239.13531826593041</c:v>
                </c:pt>
                <c:pt idx="2185">
                  <c:v>239.15422413506599</c:v>
                </c:pt>
                <c:pt idx="2186">
                  <c:v>239.17710253670822</c:v>
                </c:pt>
                <c:pt idx="2187">
                  <c:v>239.1658839018815</c:v>
                </c:pt>
                <c:pt idx="2188">
                  <c:v>239.1283137305804</c:v>
                </c:pt>
                <c:pt idx="2189">
                  <c:v>245.92308174215484</c:v>
                </c:pt>
                <c:pt idx="2190">
                  <c:v>245.94852627378941</c:v>
                </c:pt>
                <c:pt idx="2191">
                  <c:v>245.96624098964432</c:v>
                </c:pt>
                <c:pt idx="2192">
                  <c:v>245.96673017011307</c:v>
                </c:pt>
                <c:pt idx="2193">
                  <c:v>245.95547469939137</c:v>
                </c:pt>
                <c:pt idx="2194">
                  <c:v>243.7887565219782</c:v>
                </c:pt>
                <c:pt idx="2195">
                  <c:v>243.79324648048697</c:v>
                </c:pt>
                <c:pt idx="2196">
                  <c:v>243.80063657121522</c:v>
                </c:pt>
                <c:pt idx="2197">
                  <c:v>245.9828608492289</c:v>
                </c:pt>
                <c:pt idx="2198">
                  <c:v>246.00509910920735</c:v>
                </c:pt>
              </c:numCache>
            </c:numRef>
          </c:val>
          <c:smooth val="0"/>
          <c:extLst xmlns:c16r2="http://schemas.microsoft.com/office/drawing/2015/06/chart">
            <c:ext xmlns:c16="http://schemas.microsoft.com/office/drawing/2014/chart" uri="{C3380CC4-5D6E-409C-BE32-E72D297353CC}">
              <c16:uniqueId val="{00000006-1492-482B-A191-7CBFDE58878B}"/>
            </c:ext>
          </c:extLst>
        </c:ser>
        <c:dLbls>
          <c:showLegendKey val="0"/>
          <c:showVal val="0"/>
          <c:showCatName val="0"/>
          <c:showSerName val="0"/>
          <c:showPercent val="0"/>
          <c:showBubbleSize val="0"/>
        </c:dLbls>
        <c:marker val="1"/>
        <c:smooth val="0"/>
        <c:axId val="96297728"/>
        <c:axId val="96299264"/>
      </c:lineChart>
      <c:dateAx>
        <c:axId val="96297728"/>
        <c:scaling>
          <c:orientation val="minMax"/>
        </c:scaling>
        <c:delete val="0"/>
        <c:axPos val="b"/>
        <c:numFmt formatCode="mmm\-yy" sourceLinked="0"/>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ysClr val="windowText" lastClr="000000"/>
                </a:solidFill>
                <a:latin typeface="Century Gothic" panose="020B0502020202020204" pitchFamily="34" charset="0"/>
                <a:ea typeface="+mn-ea"/>
                <a:cs typeface="+mn-cs"/>
              </a:defRPr>
            </a:pPr>
            <a:endParaRPr lang="es-MX"/>
          </a:p>
        </c:txPr>
        <c:crossAx val="96299264"/>
        <c:crosses val="autoZero"/>
        <c:auto val="1"/>
        <c:lblOffset val="100"/>
        <c:baseTimeUnit val="days"/>
      </c:dateAx>
      <c:valAx>
        <c:axId val="96299264"/>
        <c:scaling>
          <c:orientation val="minMax"/>
          <c:max val="300"/>
          <c:min val="5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s-MX"/>
          </a:p>
        </c:txPr>
        <c:crossAx val="96297728"/>
        <c:crosses val="autoZero"/>
        <c:crossBetween val="between"/>
        <c:majorUnit val="25"/>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Century Gothic" panose="020B0502020202020204" pitchFamily="34" charset="0"/>
        </a:defRPr>
      </a:pPr>
      <a:endParaRPr lang="es-MX"/>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a:latin typeface="Century Gothic" panose="020B0502020202020204" pitchFamily="34" charset="0"/>
              </a:defRPr>
            </a:pPr>
            <a:r>
              <a:rPr lang="es-MX" sz="1400" dirty="0">
                <a:latin typeface="Century Gothic" panose="020B0502020202020204" pitchFamily="34" charset="0"/>
              </a:rPr>
              <a:t>Ingresos</a:t>
            </a:r>
            <a:r>
              <a:rPr lang="es-MX" sz="1400" baseline="0" dirty="0">
                <a:latin typeface="Century Gothic" panose="020B0502020202020204" pitchFamily="34" charset="0"/>
              </a:rPr>
              <a:t> generados en la gestión del FANVIT</a:t>
            </a:r>
            <a:endParaRPr lang="es-MX" sz="1400" dirty="0">
              <a:latin typeface="Century Gothic" panose="020B0502020202020204" pitchFamily="34" charset="0"/>
            </a:endParaRPr>
          </a:p>
        </c:rich>
      </c:tx>
      <c:layout>
        <c:manualLayout>
          <c:xMode val="edge"/>
          <c:yMode val="edge"/>
          <c:x val="0.29105131089383057"/>
          <c:y val="6.4548663640948065E-2"/>
        </c:manualLayout>
      </c:layout>
      <c:overlay val="1"/>
    </c:title>
    <c:autoTitleDeleted val="0"/>
    <c:plotArea>
      <c:layout>
        <c:manualLayout>
          <c:layoutTarget val="inner"/>
          <c:xMode val="edge"/>
          <c:yMode val="edge"/>
          <c:x val="9.1613803915299316E-2"/>
          <c:y val="6.934112781356877E-2"/>
          <c:w val="0.88604159095497681"/>
          <c:h val="0.86800416335567332"/>
        </c:manualLayout>
      </c:layout>
      <c:lineChart>
        <c:grouping val="standard"/>
        <c:varyColors val="0"/>
        <c:ser>
          <c:idx val="0"/>
          <c:order val="0"/>
          <c:tx>
            <c:strRef>
              <c:f>'Utilidad '!$C$2</c:f>
              <c:strCache>
                <c:ptCount val="1"/>
                <c:pt idx="0">
                  <c:v>FANVIT</c:v>
                </c:pt>
              </c:strCache>
            </c:strRef>
          </c:tx>
          <c:spPr>
            <a:ln>
              <a:solidFill>
                <a:srgbClr val="C00000"/>
              </a:solidFill>
            </a:ln>
          </c:spPr>
          <c:marker>
            <c:symbol val="none"/>
          </c:marker>
          <c:cat>
            <c:numRef>
              <c:f>'Utilidad '!$B$3:$B$688</c:f>
              <c:numCache>
                <c:formatCode>d\-mmm</c:formatCode>
                <c:ptCount val="68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c:v>42711</c:v>
                </c:pt>
                <c:pt idx="607">
                  <c:v>42712</c:v>
                </c:pt>
                <c:pt idx="608">
                  <c:v>42713</c:v>
                </c:pt>
                <c:pt idx="609">
                  <c:v>42717</c:v>
                </c:pt>
                <c:pt idx="610">
                  <c:v>42718</c:v>
                </c:pt>
                <c:pt idx="611">
                  <c:v>42719</c:v>
                </c:pt>
                <c:pt idx="612">
                  <c:v>42720</c:v>
                </c:pt>
                <c:pt idx="613">
                  <c:v>42723</c:v>
                </c:pt>
                <c:pt idx="614">
                  <c:v>42724</c:v>
                </c:pt>
                <c:pt idx="615">
                  <c:v>42725</c:v>
                </c:pt>
                <c:pt idx="616">
                  <c:v>42726</c:v>
                </c:pt>
                <c:pt idx="617">
                  <c:v>42730</c:v>
                </c:pt>
                <c:pt idx="618">
                  <c:v>42731</c:v>
                </c:pt>
                <c:pt idx="619">
                  <c:v>42732</c:v>
                </c:pt>
                <c:pt idx="620">
                  <c:v>42733</c:v>
                </c:pt>
                <c:pt idx="621">
                  <c:v>42734</c:v>
                </c:pt>
                <c:pt idx="622">
                  <c:v>42735</c:v>
                </c:pt>
                <c:pt idx="623">
                  <c:v>42737</c:v>
                </c:pt>
                <c:pt idx="624">
                  <c:v>42738</c:v>
                </c:pt>
                <c:pt idx="625">
                  <c:v>42739</c:v>
                </c:pt>
                <c:pt idx="626">
                  <c:v>42740</c:v>
                </c:pt>
                <c:pt idx="627">
                  <c:v>42741</c:v>
                </c:pt>
                <c:pt idx="628">
                  <c:v>42744</c:v>
                </c:pt>
                <c:pt idx="629">
                  <c:v>42745</c:v>
                </c:pt>
                <c:pt idx="630">
                  <c:v>42746</c:v>
                </c:pt>
                <c:pt idx="631">
                  <c:v>42747</c:v>
                </c:pt>
                <c:pt idx="632">
                  <c:v>42748</c:v>
                </c:pt>
                <c:pt idx="633">
                  <c:v>42751</c:v>
                </c:pt>
                <c:pt idx="634">
                  <c:v>42752</c:v>
                </c:pt>
                <c:pt idx="635">
                  <c:v>42753</c:v>
                </c:pt>
                <c:pt idx="636">
                  <c:v>42754</c:v>
                </c:pt>
                <c:pt idx="637">
                  <c:v>42755</c:v>
                </c:pt>
                <c:pt idx="638">
                  <c:v>42758</c:v>
                </c:pt>
                <c:pt idx="639">
                  <c:v>42759</c:v>
                </c:pt>
                <c:pt idx="640">
                  <c:v>42760</c:v>
                </c:pt>
                <c:pt idx="641">
                  <c:v>42761</c:v>
                </c:pt>
                <c:pt idx="642">
                  <c:v>42762</c:v>
                </c:pt>
                <c:pt idx="643">
                  <c:v>42765</c:v>
                </c:pt>
                <c:pt idx="644">
                  <c:v>42766</c:v>
                </c:pt>
                <c:pt idx="645">
                  <c:v>42767</c:v>
                </c:pt>
                <c:pt idx="646">
                  <c:v>42768</c:v>
                </c:pt>
                <c:pt idx="647">
                  <c:v>42769</c:v>
                </c:pt>
                <c:pt idx="648">
                  <c:v>42773</c:v>
                </c:pt>
                <c:pt idx="649">
                  <c:v>42774</c:v>
                </c:pt>
                <c:pt idx="650">
                  <c:v>42775</c:v>
                </c:pt>
                <c:pt idx="651">
                  <c:v>42776</c:v>
                </c:pt>
                <c:pt idx="652">
                  <c:v>42779</c:v>
                </c:pt>
                <c:pt idx="653">
                  <c:v>42780</c:v>
                </c:pt>
                <c:pt idx="654">
                  <c:v>42781</c:v>
                </c:pt>
                <c:pt idx="655">
                  <c:v>42782</c:v>
                </c:pt>
                <c:pt idx="656">
                  <c:v>42783</c:v>
                </c:pt>
                <c:pt idx="657">
                  <c:v>42786</c:v>
                </c:pt>
                <c:pt idx="658">
                  <c:v>42787</c:v>
                </c:pt>
                <c:pt idx="659">
                  <c:v>42788</c:v>
                </c:pt>
                <c:pt idx="660">
                  <c:v>42789</c:v>
                </c:pt>
                <c:pt idx="661">
                  <c:v>42790</c:v>
                </c:pt>
                <c:pt idx="662">
                  <c:v>42793</c:v>
                </c:pt>
                <c:pt idx="663">
                  <c:v>42794</c:v>
                </c:pt>
                <c:pt idx="664">
                  <c:v>42795</c:v>
                </c:pt>
                <c:pt idx="665">
                  <c:v>42796</c:v>
                </c:pt>
                <c:pt idx="666">
                  <c:v>42797</c:v>
                </c:pt>
                <c:pt idx="667">
                  <c:v>42800</c:v>
                </c:pt>
                <c:pt idx="668">
                  <c:v>42801</c:v>
                </c:pt>
                <c:pt idx="669">
                  <c:v>42802</c:v>
                </c:pt>
                <c:pt idx="670">
                  <c:v>42803</c:v>
                </c:pt>
                <c:pt idx="671">
                  <c:v>42804</c:v>
                </c:pt>
                <c:pt idx="672">
                  <c:v>42807</c:v>
                </c:pt>
                <c:pt idx="673">
                  <c:v>42808</c:v>
                </c:pt>
                <c:pt idx="674">
                  <c:v>42809</c:v>
                </c:pt>
                <c:pt idx="675">
                  <c:v>42810</c:v>
                </c:pt>
                <c:pt idx="676">
                  <c:v>42811</c:v>
                </c:pt>
                <c:pt idx="677">
                  <c:v>42815</c:v>
                </c:pt>
                <c:pt idx="678">
                  <c:v>42816</c:v>
                </c:pt>
                <c:pt idx="679">
                  <c:v>42817</c:v>
                </c:pt>
                <c:pt idx="680">
                  <c:v>42818</c:v>
                </c:pt>
                <c:pt idx="681">
                  <c:v>42821</c:v>
                </c:pt>
                <c:pt idx="682">
                  <c:v>42822</c:v>
                </c:pt>
                <c:pt idx="683">
                  <c:v>42823</c:v>
                </c:pt>
                <c:pt idx="684">
                  <c:v>42824</c:v>
                </c:pt>
                <c:pt idx="685">
                  <c:v>42825</c:v>
                </c:pt>
              </c:numCache>
            </c:numRef>
          </c:cat>
          <c:val>
            <c:numRef>
              <c:f>'Utilidad '!$C$3:$C$688</c:f>
              <c:numCache>
                <c:formatCode>#,##0.00</c:formatCode>
                <c:ptCount val="686"/>
                <c:pt idx="0">
                  <c:v>49271.76999999769</c:v>
                </c:pt>
                <c:pt idx="1">
                  <c:v>3279.6899999994785</c:v>
                </c:pt>
                <c:pt idx="2">
                  <c:v>-4110.2799999937415</c:v>
                </c:pt>
                <c:pt idx="3">
                  <c:v>-4685.320000000298</c:v>
                </c:pt>
                <c:pt idx="4">
                  <c:v>16295.030000001192</c:v>
                </c:pt>
                <c:pt idx="5">
                  <c:v>30236.30000000447</c:v>
                </c:pt>
                <c:pt idx="6">
                  <c:v>51027.55000000447</c:v>
                </c:pt>
                <c:pt idx="7">
                  <c:v>80415.060000002384</c:v>
                </c:pt>
                <c:pt idx="8">
                  <c:v>35441.610000006855</c:v>
                </c:pt>
                <c:pt idx="9">
                  <c:v>-127737.48999977112</c:v>
                </c:pt>
                <c:pt idx="10">
                  <c:v>1414584.7500002384</c:v>
                </c:pt>
                <c:pt idx="11">
                  <c:v>593735.94000005722</c:v>
                </c:pt>
                <c:pt idx="12">
                  <c:v>524835.90000009537</c:v>
                </c:pt>
                <c:pt idx="13">
                  <c:v>-1745838.0399999619</c:v>
                </c:pt>
                <c:pt idx="14">
                  <c:v>-4680939.9600000381</c:v>
                </c:pt>
                <c:pt idx="15">
                  <c:v>-2155552.3599991798</c:v>
                </c:pt>
                <c:pt idx="16">
                  <c:v>-2329024.0399999619</c:v>
                </c:pt>
                <c:pt idx="17">
                  <c:v>-6929003.0500001907</c:v>
                </c:pt>
                <c:pt idx="18">
                  <c:v>-3617354.0200004578</c:v>
                </c:pt>
                <c:pt idx="19">
                  <c:v>822853.67000007629</c:v>
                </c:pt>
                <c:pt idx="20">
                  <c:v>5179870.2800006866</c:v>
                </c:pt>
                <c:pt idx="21">
                  <c:v>9949074.1399993896</c:v>
                </c:pt>
                <c:pt idx="22">
                  <c:v>11510013.550000191</c:v>
                </c:pt>
                <c:pt idx="23">
                  <c:v>8920104.2399997711</c:v>
                </c:pt>
                <c:pt idx="24">
                  <c:v>10728931.899999619</c:v>
                </c:pt>
                <c:pt idx="25">
                  <c:v>18291278.009999275</c:v>
                </c:pt>
                <c:pt idx="26">
                  <c:v>19972619.409998894</c:v>
                </c:pt>
                <c:pt idx="27">
                  <c:v>21379895.32999897</c:v>
                </c:pt>
                <c:pt idx="28">
                  <c:v>18676820.469999313</c:v>
                </c:pt>
                <c:pt idx="29">
                  <c:v>20422598.479999542</c:v>
                </c:pt>
                <c:pt idx="30">
                  <c:v>27532361.450000763</c:v>
                </c:pt>
                <c:pt idx="31">
                  <c:v>25325197.13999939</c:v>
                </c:pt>
                <c:pt idx="32">
                  <c:v>18234436.629999161</c:v>
                </c:pt>
                <c:pt idx="33">
                  <c:v>23145915.479999542</c:v>
                </c:pt>
                <c:pt idx="34">
                  <c:v>25298884.180000305</c:v>
                </c:pt>
                <c:pt idx="35">
                  <c:v>27573166.489999771</c:v>
                </c:pt>
                <c:pt idx="36">
                  <c:v>31478397.809999466</c:v>
                </c:pt>
                <c:pt idx="37">
                  <c:v>30422546.139997482</c:v>
                </c:pt>
                <c:pt idx="38">
                  <c:v>51626302.839998245</c:v>
                </c:pt>
                <c:pt idx="39">
                  <c:v>60478310.850000381</c:v>
                </c:pt>
                <c:pt idx="40">
                  <c:v>73895504.430000305</c:v>
                </c:pt>
                <c:pt idx="41">
                  <c:v>74255203.13999939</c:v>
                </c:pt>
                <c:pt idx="42">
                  <c:v>77393198.809999466</c:v>
                </c:pt>
                <c:pt idx="43">
                  <c:v>80903188.119998932</c:v>
                </c:pt>
                <c:pt idx="44">
                  <c:v>90604346.779998779</c:v>
                </c:pt>
                <c:pt idx="45">
                  <c:v>77969292.63999939</c:v>
                </c:pt>
                <c:pt idx="46">
                  <c:v>43957996.530000687</c:v>
                </c:pt>
                <c:pt idx="47">
                  <c:v>55854902.799999237</c:v>
                </c:pt>
                <c:pt idx="48">
                  <c:v>48879132.159996033</c:v>
                </c:pt>
                <c:pt idx="49">
                  <c:v>60308129.449996948</c:v>
                </c:pt>
                <c:pt idx="50">
                  <c:v>34543309.419998169</c:v>
                </c:pt>
                <c:pt idx="51">
                  <c:v>39256654.830001831</c:v>
                </c:pt>
                <c:pt idx="52">
                  <c:v>40045100.940002441</c:v>
                </c:pt>
                <c:pt idx="53">
                  <c:v>23103822.950000763</c:v>
                </c:pt>
                <c:pt idx="54">
                  <c:v>-29905611.13999939</c:v>
                </c:pt>
                <c:pt idx="55">
                  <c:v>-98198016.990001678</c:v>
                </c:pt>
                <c:pt idx="56">
                  <c:v>-50778505.520000458</c:v>
                </c:pt>
                <c:pt idx="57">
                  <c:v>-16762241.800003052</c:v>
                </c:pt>
                <c:pt idx="58">
                  <c:v>27902606.459999084</c:v>
                </c:pt>
                <c:pt idx="59">
                  <c:v>18189155.090000153</c:v>
                </c:pt>
                <c:pt idx="60">
                  <c:v>48255882.090000153</c:v>
                </c:pt>
                <c:pt idx="61">
                  <c:v>49763684.150001526</c:v>
                </c:pt>
                <c:pt idx="62">
                  <c:v>92540303.799999237</c:v>
                </c:pt>
                <c:pt idx="63">
                  <c:v>62713589.869998932</c:v>
                </c:pt>
                <c:pt idx="64">
                  <c:v>42631412.299999237</c:v>
                </c:pt>
                <c:pt idx="65">
                  <c:v>64129747.169998169</c:v>
                </c:pt>
                <c:pt idx="66">
                  <c:v>69275876.780002594</c:v>
                </c:pt>
                <c:pt idx="67">
                  <c:v>59057868.680000305</c:v>
                </c:pt>
                <c:pt idx="68">
                  <c:v>8261196.2300033569</c:v>
                </c:pt>
                <c:pt idx="69">
                  <c:v>29609469.289997101</c:v>
                </c:pt>
                <c:pt idx="70">
                  <c:v>78020437.880001068</c:v>
                </c:pt>
                <c:pt idx="71">
                  <c:v>95118573.689998627</c:v>
                </c:pt>
                <c:pt idx="72">
                  <c:v>114189150.27999878</c:v>
                </c:pt>
                <c:pt idx="73">
                  <c:v>123844386.23999786</c:v>
                </c:pt>
                <c:pt idx="74">
                  <c:v>189168725.97999573</c:v>
                </c:pt>
                <c:pt idx="75">
                  <c:v>221507061.14999771</c:v>
                </c:pt>
                <c:pt idx="76">
                  <c:v>227701641.58000183</c:v>
                </c:pt>
                <c:pt idx="77">
                  <c:v>226367251.45999908</c:v>
                </c:pt>
                <c:pt idx="78">
                  <c:v>159170900.22000122</c:v>
                </c:pt>
                <c:pt idx="79">
                  <c:v>159569458.77999496</c:v>
                </c:pt>
                <c:pt idx="80">
                  <c:v>113073539.81000137</c:v>
                </c:pt>
                <c:pt idx="81">
                  <c:v>133991439.9600029</c:v>
                </c:pt>
                <c:pt idx="82">
                  <c:v>130282457.02000046</c:v>
                </c:pt>
                <c:pt idx="83">
                  <c:v>110867145.86999893</c:v>
                </c:pt>
                <c:pt idx="84">
                  <c:v>162448363.29000092</c:v>
                </c:pt>
                <c:pt idx="85">
                  <c:v>141271261.65999985</c:v>
                </c:pt>
                <c:pt idx="86">
                  <c:v>156187965.30999756</c:v>
                </c:pt>
                <c:pt idx="87">
                  <c:v>168828794.88999939</c:v>
                </c:pt>
                <c:pt idx="88">
                  <c:v>174087453.18000031</c:v>
                </c:pt>
                <c:pt idx="89">
                  <c:v>210262110.36000061</c:v>
                </c:pt>
                <c:pt idx="90">
                  <c:v>239343598.2899971</c:v>
                </c:pt>
                <c:pt idx="91">
                  <c:v>219997004.86000061</c:v>
                </c:pt>
                <c:pt idx="92">
                  <c:v>216752255.95999527</c:v>
                </c:pt>
                <c:pt idx="93">
                  <c:v>275396866.8599968</c:v>
                </c:pt>
                <c:pt idx="94">
                  <c:v>325970657.85000229</c:v>
                </c:pt>
                <c:pt idx="95">
                  <c:v>356212801.07999802</c:v>
                </c:pt>
                <c:pt idx="96">
                  <c:v>372455388.38999939</c:v>
                </c:pt>
                <c:pt idx="97">
                  <c:v>352186286.84000015</c:v>
                </c:pt>
                <c:pt idx="98">
                  <c:v>361408404.70999908</c:v>
                </c:pt>
                <c:pt idx="99">
                  <c:v>343267758.92000198</c:v>
                </c:pt>
                <c:pt idx="100">
                  <c:v>251004888.25999832</c:v>
                </c:pt>
                <c:pt idx="101">
                  <c:v>256278809.52000046</c:v>
                </c:pt>
                <c:pt idx="102">
                  <c:v>247571283.70999527</c:v>
                </c:pt>
                <c:pt idx="103">
                  <c:v>219299963.88999939</c:v>
                </c:pt>
                <c:pt idx="104">
                  <c:v>210345620.88999557</c:v>
                </c:pt>
                <c:pt idx="105">
                  <c:v>241787395.6400032</c:v>
                </c:pt>
                <c:pt idx="106">
                  <c:v>213938639.32000351</c:v>
                </c:pt>
                <c:pt idx="107">
                  <c:v>229443393.65000153</c:v>
                </c:pt>
                <c:pt idx="108">
                  <c:v>190289871.35000229</c:v>
                </c:pt>
                <c:pt idx="109">
                  <c:v>123604726.9200058</c:v>
                </c:pt>
                <c:pt idx="110">
                  <c:v>224419258.76000214</c:v>
                </c:pt>
                <c:pt idx="111">
                  <c:v>314269211.83000183</c:v>
                </c:pt>
                <c:pt idx="112">
                  <c:v>414247195.33000183</c:v>
                </c:pt>
                <c:pt idx="113">
                  <c:v>429688614.38999939</c:v>
                </c:pt>
                <c:pt idx="114">
                  <c:v>449548422.94000244</c:v>
                </c:pt>
                <c:pt idx="115">
                  <c:v>438094371.30000305</c:v>
                </c:pt>
                <c:pt idx="116">
                  <c:v>497886137.25</c:v>
                </c:pt>
                <c:pt idx="117">
                  <c:v>467995019.51000214</c:v>
                </c:pt>
                <c:pt idx="118">
                  <c:v>465829549.04000854</c:v>
                </c:pt>
                <c:pt idx="119">
                  <c:v>484528140.74000549</c:v>
                </c:pt>
                <c:pt idx="120">
                  <c:v>513680291.98999786</c:v>
                </c:pt>
                <c:pt idx="121">
                  <c:v>466135734.63999939</c:v>
                </c:pt>
                <c:pt idx="122">
                  <c:v>416456107.18000793</c:v>
                </c:pt>
                <c:pt idx="123">
                  <c:v>453657230.00000763</c:v>
                </c:pt>
                <c:pt idx="124">
                  <c:v>508967237.8500061</c:v>
                </c:pt>
                <c:pt idx="125">
                  <c:v>503125168.48000336</c:v>
                </c:pt>
                <c:pt idx="126">
                  <c:v>513048388.18000031</c:v>
                </c:pt>
                <c:pt idx="127">
                  <c:v>528237846.48999786</c:v>
                </c:pt>
                <c:pt idx="128">
                  <c:v>582632123.91000366</c:v>
                </c:pt>
                <c:pt idx="129">
                  <c:v>624419516.40000153</c:v>
                </c:pt>
                <c:pt idx="130">
                  <c:v>725300754.34999847</c:v>
                </c:pt>
                <c:pt idx="131">
                  <c:v>741933091.22000122</c:v>
                </c:pt>
                <c:pt idx="132">
                  <c:v>741397262.12999725</c:v>
                </c:pt>
                <c:pt idx="133">
                  <c:v>735821047.74999237</c:v>
                </c:pt>
                <c:pt idx="134">
                  <c:v>668796111.20000458</c:v>
                </c:pt>
                <c:pt idx="135">
                  <c:v>725537567.05000305</c:v>
                </c:pt>
                <c:pt idx="136">
                  <c:v>804100006.96000671</c:v>
                </c:pt>
                <c:pt idx="137">
                  <c:v>780653827.80999756</c:v>
                </c:pt>
                <c:pt idx="138">
                  <c:v>809918671.01000214</c:v>
                </c:pt>
                <c:pt idx="139">
                  <c:v>809238020.02000427</c:v>
                </c:pt>
                <c:pt idx="140">
                  <c:v>752847836.18000031</c:v>
                </c:pt>
                <c:pt idx="141">
                  <c:v>636973151.65999603</c:v>
                </c:pt>
                <c:pt idx="142">
                  <c:v>647085697.81999969</c:v>
                </c:pt>
                <c:pt idx="143">
                  <c:v>652765341.81999969</c:v>
                </c:pt>
                <c:pt idx="144">
                  <c:v>524906539.91000366</c:v>
                </c:pt>
                <c:pt idx="145">
                  <c:v>499554568.11999512</c:v>
                </c:pt>
                <c:pt idx="146">
                  <c:v>477453789.86000824</c:v>
                </c:pt>
                <c:pt idx="147">
                  <c:v>456201616.29000092</c:v>
                </c:pt>
                <c:pt idx="148">
                  <c:v>552689489.31999207</c:v>
                </c:pt>
                <c:pt idx="149">
                  <c:v>587203303.15000153</c:v>
                </c:pt>
                <c:pt idx="150">
                  <c:v>554344980.06000519</c:v>
                </c:pt>
                <c:pt idx="151">
                  <c:v>503881840.19999695</c:v>
                </c:pt>
                <c:pt idx="152">
                  <c:v>589109361.76000214</c:v>
                </c:pt>
                <c:pt idx="153">
                  <c:v>553922029.06999969</c:v>
                </c:pt>
                <c:pt idx="154">
                  <c:v>611001006.81999969</c:v>
                </c:pt>
                <c:pt idx="155">
                  <c:v>648050924.69999695</c:v>
                </c:pt>
                <c:pt idx="156">
                  <c:v>674674084.6499939</c:v>
                </c:pt>
                <c:pt idx="157">
                  <c:v>661474722.52999878</c:v>
                </c:pt>
                <c:pt idx="158">
                  <c:v>668728165.04000092</c:v>
                </c:pt>
                <c:pt idx="159">
                  <c:v>655245289.20000458</c:v>
                </c:pt>
                <c:pt idx="160">
                  <c:v>589101660.63999939</c:v>
                </c:pt>
                <c:pt idx="161">
                  <c:v>483578935.37999725</c:v>
                </c:pt>
                <c:pt idx="162">
                  <c:v>480755463.85999298</c:v>
                </c:pt>
                <c:pt idx="163">
                  <c:v>447966992.81999969</c:v>
                </c:pt>
                <c:pt idx="164">
                  <c:v>280656966.70999908</c:v>
                </c:pt>
                <c:pt idx="165">
                  <c:v>188146375.62999725</c:v>
                </c:pt>
                <c:pt idx="166">
                  <c:v>207234249.13999939</c:v>
                </c:pt>
                <c:pt idx="167">
                  <c:v>322721683.87999725</c:v>
                </c:pt>
                <c:pt idx="168">
                  <c:v>265432957.09000397</c:v>
                </c:pt>
                <c:pt idx="169">
                  <c:v>216191791.01000214</c:v>
                </c:pt>
                <c:pt idx="170">
                  <c:v>310438187.86000061</c:v>
                </c:pt>
                <c:pt idx="171">
                  <c:v>525483680.77000427</c:v>
                </c:pt>
                <c:pt idx="172">
                  <c:v>461704995.40000916</c:v>
                </c:pt>
                <c:pt idx="173">
                  <c:v>610957758.72000885</c:v>
                </c:pt>
                <c:pt idx="174">
                  <c:v>649791729.91999817</c:v>
                </c:pt>
                <c:pt idx="175">
                  <c:v>622847411.98000336</c:v>
                </c:pt>
                <c:pt idx="176">
                  <c:v>535238953.59000397</c:v>
                </c:pt>
                <c:pt idx="177">
                  <c:v>492926414.62000275</c:v>
                </c:pt>
                <c:pt idx="178">
                  <c:v>468552659.30001068</c:v>
                </c:pt>
                <c:pt idx="179">
                  <c:v>437097011.91000366</c:v>
                </c:pt>
                <c:pt idx="180">
                  <c:v>466880008.26000214</c:v>
                </c:pt>
                <c:pt idx="181">
                  <c:v>527989000.20000458</c:v>
                </c:pt>
                <c:pt idx="182">
                  <c:v>615833932.69000244</c:v>
                </c:pt>
                <c:pt idx="183">
                  <c:v>650623574.72000122</c:v>
                </c:pt>
                <c:pt idx="184">
                  <c:v>671926922.93999481</c:v>
                </c:pt>
                <c:pt idx="185">
                  <c:v>692021240.25</c:v>
                </c:pt>
                <c:pt idx="186">
                  <c:v>697286014.05999756</c:v>
                </c:pt>
                <c:pt idx="187">
                  <c:v>704335797.70000458</c:v>
                </c:pt>
                <c:pt idx="188">
                  <c:v>737582394.55998993</c:v>
                </c:pt>
                <c:pt idx="189">
                  <c:v>819498503.4190979</c:v>
                </c:pt>
                <c:pt idx="190">
                  <c:v>811385388.48908997</c:v>
                </c:pt>
                <c:pt idx="191">
                  <c:v>806653558.55908966</c:v>
                </c:pt>
                <c:pt idx="192">
                  <c:v>757082996.32909393</c:v>
                </c:pt>
                <c:pt idx="193">
                  <c:v>717359841.54909515</c:v>
                </c:pt>
                <c:pt idx="194">
                  <c:v>708432306.28910065</c:v>
                </c:pt>
                <c:pt idx="195">
                  <c:v>721893478.60910034</c:v>
                </c:pt>
                <c:pt idx="196">
                  <c:v>758041438.79910278</c:v>
                </c:pt>
                <c:pt idx="197">
                  <c:v>713551301.61909485</c:v>
                </c:pt>
                <c:pt idx="198">
                  <c:v>661528189.5690918</c:v>
                </c:pt>
                <c:pt idx="199">
                  <c:v>653008634.50909424</c:v>
                </c:pt>
                <c:pt idx="200">
                  <c:v>633470050.64910126</c:v>
                </c:pt>
                <c:pt idx="201">
                  <c:v>558485525.86909485</c:v>
                </c:pt>
                <c:pt idx="202">
                  <c:v>432844899.50909424</c:v>
                </c:pt>
                <c:pt idx="203">
                  <c:v>386935129.53910065</c:v>
                </c:pt>
                <c:pt idx="204">
                  <c:v>501306970.22909546</c:v>
                </c:pt>
                <c:pt idx="205">
                  <c:v>680566549.28909302</c:v>
                </c:pt>
                <c:pt idx="206">
                  <c:v>575557025.85909271</c:v>
                </c:pt>
                <c:pt idx="207">
                  <c:v>567864201.26000214</c:v>
                </c:pt>
                <c:pt idx="208">
                  <c:v>533394985.26000214</c:v>
                </c:pt>
                <c:pt idx="209">
                  <c:v>609642662.91999817</c:v>
                </c:pt>
                <c:pt idx="210">
                  <c:v>765527023.16999817</c:v>
                </c:pt>
                <c:pt idx="211">
                  <c:v>716511934.11000061</c:v>
                </c:pt>
                <c:pt idx="212">
                  <c:v>700086587.54000092</c:v>
                </c:pt>
                <c:pt idx="213">
                  <c:v>758703031.28000641</c:v>
                </c:pt>
                <c:pt idx="214">
                  <c:v>752613378.06999207</c:v>
                </c:pt>
                <c:pt idx="215">
                  <c:v>716374596.51999664</c:v>
                </c:pt>
                <c:pt idx="216">
                  <c:v>701238763.10999298</c:v>
                </c:pt>
                <c:pt idx="217">
                  <c:v>784676850.69000244</c:v>
                </c:pt>
                <c:pt idx="218">
                  <c:v>806907696.31999969</c:v>
                </c:pt>
                <c:pt idx="219">
                  <c:v>848767483.15999603</c:v>
                </c:pt>
                <c:pt idx="220">
                  <c:v>783742536.89000702</c:v>
                </c:pt>
                <c:pt idx="221">
                  <c:v>643290539.13000488</c:v>
                </c:pt>
                <c:pt idx="222">
                  <c:v>599587988.91001129</c:v>
                </c:pt>
                <c:pt idx="223">
                  <c:v>572789983.08001709</c:v>
                </c:pt>
                <c:pt idx="224">
                  <c:v>560577231.54000854</c:v>
                </c:pt>
                <c:pt idx="225">
                  <c:v>332947591.8500061</c:v>
                </c:pt>
                <c:pt idx="226">
                  <c:v>369570962.86000061</c:v>
                </c:pt>
                <c:pt idx="227">
                  <c:v>390237997.7700119</c:v>
                </c:pt>
                <c:pt idx="228">
                  <c:v>431524222.82000732</c:v>
                </c:pt>
                <c:pt idx="229">
                  <c:v>601796834.30000305</c:v>
                </c:pt>
                <c:pt idx="230">
                  <c:v>595497278.07000732</c:v>
                </c:pt>
                <c:pt idx="231">
                  <c:v>574202332.08000946</c:v>
                </c:pt>
                <c:pt idx="232">
                  <c:v>543228394.49000549</c:v>
                </c:pt>
                <c:pt idx="233">
                  <c:v>560130373.76000214</c:v>
                </c:pt>
                <c:pt idx="234">
                  <c:v>669167774.33000946</c:v>
                </c:pt>
                <c:pt idx="235">
                  <c:v>765112890.89000702</c:v>
                </c:pt>
                <c:pt idx="236">
                  <c:v>713371383.50000763</c:v>
                </c:pt>
                <c:pt idx="237">
                  <c:v>724202714.81000519</c:v>
                </c:pt>
                <c:pt idx="238">
                  <c:v>794493125.98999786</c:v>
                </c:pt>
                <c:pt idx="239">
                  <c:v>759460592.21000671</c:v>
                </c:pt>
                <c:pt idx="240">
                  <c:v>703784293.23000336</c:v>
                </c:pt>
                <c:pt idx="241">
                  <c:v>780058654.55999756</c:v>
                </c:pt>
                <c:pt idx="242">
                  <c:v>820907014.15000916</c:v>
                </c:pt>
                <c:pt idx="243">
                  <c:v>768419021.71001434</c:v>
                </c:pt>
                <c:pt idx="244">
                  <c:v>850214669.61000824</c:v>
                </c:pt>
                <c:pt idx="245">
                  <c:v>921577761.90000916</c:v>
                </c:pt>
                <c:pt idx="246">
                  <c:v>959976678.19000244</c:v>
                </c:pt>
                <c:pt idx="247">
                  <c:v>993801568.54000092</c:v>
                </c:pt>
                <c:pt idx="248">
                  <c:v>1004526779.4400101</c:v>
                </c:pt>
                <c:pt idx="249">
                  <c:v>902797254.34000397</c:v>
                </c:pt>
                <c:pt idx="250">
                  <c:v>925344062.89000702</c:v>
                </c:pt>
                <c:pt idx="251">
                  <c:v>952670911.1000061</c:v>
                </c:pt>
                <c:pt idx="252">
                  <c:v>989357817.54000854</c:v>
                </c:pt>
                <c:pt idx="253">
                  <c:v>1017581683.9199982</c:v>
                </c:pt>
                <c:pt idx="254">
                  <c:v>1022851560.7099991</c:v>
                </c:pt>
                <c:pt idx="255">
                  <c:v>1051066258.1699982</c:v>
                </c:pt>
                <c:pt idx="256">
                  <c:v>1013035181.9599991</c:v>
                </c:pt>
                <c:pt idx="257">
                  <c:v>977272537.15000153</c:v>
                </c:pt>
                <c:pt idx="258">
                  <c:v>938431104.87999725</c:v>
                </c:pt>
                <c:pt idx="259">
                  <c:v>948682057</c:v>
                </c:pt>
                <c:pt idx="260">
                  <c:v>886084148.95999908</c:v>
                </c:pt>
                <c:pt idx="261">
                  <c:v>909113786.19999695</c:v>
                </c:pt>
                <c:pt idx="262">
                  <c:v>932127284.19000244</c:v>
                </c:pt>
                <c:pt idx="263">
                  <c:v>946221334.45999908</c:v>
                </c:pt>
                <c:pt idx="264">
                  <c:v>961629864.51000214</c:v>
                </c:pt>
                <c:pt idx="265">
                  <c:v>1039869974.6999969</c:v>
                </c:pt>
                <c:pt idx="266">
                  <c:v>1040458835.7399979</c:v>
                </c:pt>
                <c:pt idx="267">
                  <c:v>950249580.51000214</c:v>
                </c:pt>
                <c:pt idx="268">
                  <c:v>877494627.18000031</c:v>
                </c:pt>
                <c:pt idx="269">
                  <c:v>894297826.51000214</c:v>
                </c:pt>
                <c:pt idx="270">
                  <c:v>995122687.23999786</c:v>
                </c:pt>
                <c:pt idx="271">
                  <c:v>928100675.91999817</c:v>
                </c:pt>
                <c:pt idx="272">
                  <c:v>971892794.13999939</c:v>
                </c:pt>
                <c:pt idx="273">
                  <c:v>1018759211.3000031</c:v>
                </c:pt>
                <c:pt idx="274">
                  <c:v>985707547.93000031</c:v>
                </c:pt>
                <c:pt idx="275">
                  <c:v>1030007295.7500076</c:v>
                </c:pt>
                <c:pt idx="276">
                  <c:v>1030055486.0099945</c:v>
                </c:pt>
                <c:pt idx="277">
                  <c:v>995333949.3299942</c:v>
                </c:pt>
                <c:pt idx="278">
                  <c:v>1010814431.2799988</c:v>
                </c:pt>
                <c:pt idx="279">
                  <c:v>1037637551.8399887</c:v>
                </c:pt>
                <c:pt idx="280">
                  <c:v>997395176.13999176</c:v>
                </c:pt>
                <c:pt idx="281">
                  <c:v>884763424.66999817</c:v>
                </c:pt>
                <c:pt idx="282">
                  <c:v>853563089.61999512</c:v>
                </c:pt>
                <c:pt idx="283">
                  <c:v>878429257.59999847</c:v>
                </c:pt>
                <c:pt idx="284">
                  <c:v>999835741.45999908</c:v>
                </c:pt>
                <c:pt idx="285">
                  <c:v>1029379911.6999969</c:v>
                </c:pt>
                <c:pt idx="286">
                  <c:v>1017565036.0999985</c:v>
                </c:pt>
                <c:pt idx="287">
                  <c:v>954575768.94999695</c:v>
                </c:pt>
                <c:pt idx="288">
                  <c:v>960398431.5799942</c:v>
                </c:pt>
                <c:pt idx="289">
                  <c:v>1041825660.3499985</c:v>
                </c:pt>
                <c:pt idx="290">
                  <c:v>1067947346.2999954</c:v>
                </c:pt>
                <c:pt idx="291">
                  <c:v>1053658261.7099991</c:v>
                </c:pt>
                <c:pt idx="292">
                  <c:v>1026050831.9999924</c:v>
                </c:pt>
                <c:pt idx="293">
                  <c:v>1068620190.6999969</c:v>
                </c:pt>
                <c:pt idx="294">
                  <c:v>1096058342.0039978</c:v>
                </c:pt>
                <c:pt idx="295">
                  <c:v>1143498313.1940002</c:v>
                </c:pt>
                <c:pt idx="296">
                  <c:v>1090329289.0739975</c:v>
                </c:pt>
                <c:pt idx="297">
                  <c:v>1044288269.973999</c:v>
                </c:pt>
                <c:pt idx="298">
                  <c:v>1246443987.7939987</c:v>
                </c:pt>
                <c:pt idx="299">
                  <c:v>1320157285.8240051</c:v>
                </c:pt>
                <c:pt idx="300">
                  <c:v>1268760316.3339996</c:v>
                </c:pt>
                <c:pt idx="301">
                  <c:v>1294422120.9840012</c:v>
                </c:pt>
                <c:pt idx="302">
                  <c:v>1219062228.3339996</c:v>
                </c:pt>
                <c:pt idx="303">
                  <c:v>1188947059.6440048</c:v>
                </c:pt>
                <c:pt idx="304">
                  <c:v>1101405307.8540039</c:v>
                </c:pt>
                <c:pt idx="305">
                  <c:v>1090158282.4640045</c:v>
                </c:pt>
                <c:pt idx="306">
                  <c:v>1131653263.5440063</c:v>
                </c:pt>
                <c:pt idx="307">
                  <c:v>1170714457.3440018</c:v>
                </c:pt>
                <c:pt idx="308">
                  <c:v>1195752310.0539932</c:v>
                </c:pt>
                <c:pt idx="309">
                  <c:v>1308177406.9540024</c:v>
                </c:pt>
                <c:pt idx="310">
                  <c:v>1320983299.5440063</c:v>
                </c:pt>
                <c:pt idx="311">
                  <c:v>1416811041.5039978</c:v>
                </c:pt>
                <c:pt idx="312">
                  <c:v>1468644466.5340042</c:v>
                </c:pt>
                <c:pt idx="313">
                  <c:v>1481181900.1039963</c:v>
                </c:pt>
                <c:pt idx="314">
                  <c:v>1451556045.4440002</c:v>
                </c:pt>
                <c:pt idx="315">
                  <c:v>1383054129.2939987</c:v>
                </c:pt>
                <c:pt idx="316">
                  <c:v>1375910696.9240036</c:v>
                </c:pt>
                <c:pt idx="317">
                  <c:v>1467487617.5240021</c:v>
                </c:pt>
                <c:pt idx="318">
                  <c:v>1565795818.3240051</c:v>
                </c:pt>
                <c:pt idx="319">
                  <c:v>1663776921.45401</c:v>
                </c:pt>
                <c:pt idx="320">
                  <c:v>1682953283.564003</c:v>
                </c:pt>
                <c:pt idx="321">
                  <c:v>1663985542.064003</c:v>
                </c:pt>
                <c:pt idx="322">
                  <c:v>1685459196.064003</c:v>
                </c:pt>
                <c:pt idx="323">
                  <c:v>1734056230.5140076</c:v>
                </c:pt>
                <c:pt idx="324">
                  <c:v>1705216787.8540039</c:v>
                </c:pt>
                <c:pt idx="325">
                  <c:v>1705964736.3840027</c:v>
                </c:pt>
                <c:pt idx="326">
                  <c:v>1739750235.7161865</c:v>
                </c:pt>
                <c:pt idx="327">
                  <c:v>1692362780.2861786</c:v>
                </c:pt>
                <c:pt idx="328">
                  <c:v>1539075606.2761841</c:v>
                </c:pt>
                <c:pt idx="329">
                  <c:v>1579909479.6461868</c:v>
                </c:pt>
                <c:pt idx="330">
                  <c:v>1505148149.4961777</c:v>
                </c:pt>
                <c:pt idx="331">
                  <c:v>1485414213.4161835</c:v>
                </c:pt>
                <c:pt idx="332">
                  <c:v>1466190126.9261856</c:v>
                </c:pt>
                <c:pt idx="333">
                  <c:v>1381009240.1161804</c:v>
                </c:pt>
                <c:pt idx="334">
                  <c:v>1257412740.9361801</c:v>
                </c:pt>
                <c:pt idx="335">
                  <c:v>1306438461.7461777</c:v>
                </c:pt>
                <c:pt idx="336">
                  <c:v>1257160924.5761795</c:v>
                </c:pt>
                <c:pt idx="337">
                  <c:v>1264248395.1061783</c:v>
                </c:pt>
                <c:pt idx="338">
                  <c:v>1304951667.8461838</c:v>
                </c:pt>
                <c:pt idx="339">
                  <c:v>1362350307.0489578</c:v>
                </c:pt>
                <c:pt idx="340">
                  <c:v>1422094541.718956</c:v>
                </c:pt>
                <c:pt idx="341">
                  <c:v>1493279026.468956</c:v>
                </c:pt>
                <c:pt idx="342">
                  <c:v>1526459482.9789581</c:v>
                </c:pt>
                <c:pt idx="343">
                  <c:v>1526899258.0389633</c:v>
                </c:pt>
                <c:pt idx="344">
                  <c:v>1427785422.0411835</c:v>
                </c:pt>
                <c:pt idx="345">
                  <c:v>1340112471.8911819</c:v>
                </c:pt>
                <c:pt idx="346">
                  <c:v>1246712983.5411835</c:v>
                </c:pt>
                <c:pt idx="347">
                  <c:v>834362519.76118469</c:v>
                </c:pt>
                <c:pt idx="348">
                  <c:v>816673700.48118591</c:v>
                </c:pt>
                <c:pt idx="349">
                  <c:v>850647226.76118469</c:v>
                </c:pt>
                <c:pt idx="350">
                  <c:v>723899373.90118408</c:v>
                </c:pt>
                <c:pt idx="351">
                  <c:v>655533530.33118439</c:v>
                </c:pt>
                <c:pt idx="352">
                  <c:v>797697041.66118622</c:v>
                </c:pt>
                <c:pt idx="353">
                  <c:v>767519227.80117798</c:v>
                </c:pt>
                <c:pt idx="354">
                  <c:v>603495325.1211853</c:v>
                </c:pt>
                <c:pt idx="355">
                  <c:v>561092905.08118439</c:v>
                </c:pt>
                <c:pt idx="356">
                  <c:v>452306462.58117676</c:v>
                </c:pt>
                <c:pt idx="357">
                  <c:v>381346938.79117584</c:v>
                </c:pt>
                <c:pt idx="358">
                  <c:v>382918068.34117889</c:v>
                </c:pt>
                <c:pt idx="359">
                  <c:v>571549008.10317993</c:v>
                </c:pt>
                <c:pt idx="360">
                  <c:v>671531025.05317688</c:v>
                </c:pt>
                <c:pt idx="361">
                  <c:v>826935499.923172</c:v>
                </c:pt>
                <c:pt idx="362">
                  <c:v>857598852.30318451</c:v>
                </c:pt>
                <c:pt idx="363">
                  <c:v>866967777.16317749</c:v>
                </c:pt>
                <c:pt idx="364">
                  <c:v>783266564.15318298</c:v>
                </c:pt>
                <c:pt idx="365">
                  <c:v>817536669.34845734</c:v>
                </c:pt>
                <c:pt idx="366">
                  <c:v>842753519.26846313</c:v>
                </c:pt>
                <c:pt idx="367">
                  <c:v>844905377.42845917</c:v>
                </c:pt>
                <c:pt idx="368">
                  <c:v>698794059.83846283</c:v>
                </c:pt>
                <c:pt idx="369">
                  <c:v>682133301.84118652</c:v>
                </c:pt>
                <c:pt idx="370">
                  <c:v>733040750.97118378</c:v>
                </c:pt>
                <c:pt idx="371">
                  <c:v>806894603.28118896</c:v>
                </c:pt>
                <c:pt idx="372">
                  <c:v>830179194.05118561</c:v>
                </c:pt>
                <c:pt idx="373">
                  <c:v>871872908.82119751</c:v>
                </c:pt>
                <c:pt idx="374">
                  <c:v>832195239.09119415</c:v>
                </c:pt>
                <c:pt idx="375">
                  <c:v>931460398.01119232</c:v>
                </c:pt>
                <c:pt idx="376">
                  <c:v>936696151.06118774</c:v>
                </c:pt>
                <c:pt idx="377">
                  <c:v>943707813.36118317</c:v>
                </c:pt>
                <c:pt idx="378">
                  <c:v>940671513.86118317</c:v>
                </c:pt>
                <c:pt idx="379">
                  <c:v>922231540.46118927</c:v>
                </c:pt>
                <c:pt idx="380">
                  <c:v>709558073.40119171</c:v>
                </c:pt>
                <c:pt idx="381">
                  <c:v>695498082.98119354</c:v>
                </c:pt>
                <c:pt idx="382">
                  <c:v>748282822.76118469</c:v>
                </c:pt>
                <c:pt idx="383">
                  <c:v>628884426.85119629</c:v>
                </c:pt>
                <c:pt idx="384">
                  <c:v>704694268.24118805</c:v>
                </c:pt>
                <c:pt idx="385">
                  <c:v>800066640.47119141</c:v>
                </c:pt>
                <c:pt idx="386">
                  <c:v>817560317.84119415</c:v>
                </c:pt>
                <c:pt idx="387">
                  <c:v>877823811.07118988</c:v>
                </c:pt>
                <c:pt idx="388">
                  <c:v>924442446.39118958</c:v>
                </c:pt>
                <c:pt idx="389">
                  <c:v>964197735.86118317</c:v>
                </c:pt>
                <c:pt idx="390">
                  <c:v>1196453894.491188</c:v>
                </c:pt>
                <c:pt idx="391">
                  <c:v>1074823268.6511841</c:v>
                </c:pt>
                <c:pt idx="392">
                  <c:v>1199349677.3911896</c:v>
                </c:pt>
                <c:pt idx="393">
                  <c:v>1227506233.7011871</c:v>
                </c:pt>
                <c:pt idx="394">
                  <c:v>1161181410.0411835</c:v>
                </c:pt>
                <c:pt idx="395">
                  <c:v>1081178876.941185</c:v>
                </c:pt>
                <c:pt idx="396">
                  <c:v>1069779558.5211868</c:v>
                </c:pt>
                <c:pt idx="397">
                  <c:v>1131605724.0611877</c:v>
                </c:pt>
                <c:pt idx="398">
                  <c:v>1048055128.8511887</c:v>
                </c:pt>
                <c:pt idx="399">
                  <c:v>1125289083.2811813</c:v>
                </c:pt>
                <c:pt idx="400">
                  <c:v>1228407507.9411926</c:v>
                </c:pt>
                <c:pt idx="401">
                  <c:v>1195833321.7011948</c:v>
                </c:pt>
                <c:pt idx="402">
                  <c:v>1187066224.5511932</c:v>
                </c:pt>
                <c:pt idx="403">
                  <c:v>1177183120.531189</c:v>
                </c:pt>
                <c:pt idx="404">
                  <c:v>1090927126.421196</c:v>
                </c:pt>
                <c:pt idx="405">
                  <c:v>1102195270.8111877</c:v>
                </c:pt>
                <c:pt idx="406">
                  <c:v>967555212.90119171</c:v>
                </c:pt>
                <c:pt idx="407">
                  <c:v>1048582669.9811935</c:v>
                </c:pt>
                <c:pt idx="408">
                  <c:v>1086568898.1111908</c:v>
                </c:pt>
                <c:pt idx="409">
                  <c:v>1072022457.6311951</c:v>
                </c:pt>
                <c:pt idx="410">
                  <c:v>1117147502.2011871</c:v>
                </c:pt>
                <c:pt idx="411">
                  <c:v>1075772569.2911911</c:v>
                </c:pt>
                <c:pt idx="412">
                  <c:v>1067544266.9311905</c:v>
                </c:pt>
                <c:pt idx="413">
                  <c:v>1041647367.0911942</c:v>
                </c:pt>
                <c:pt idx="414">
                  <c:v>1178231011.6011887</c:v>
                </c:pt>
                <c:pt idx="415">
                  <c:v>1190167776.3811951</c:v>
                </c:pt>
                <c:pt idx="416">
                  <c:v>1186968956.5611954</c:v>
                </c:pt>
                <c:pt idx="417">
                  <c:v>1181347397.6611938</c:v>
                </c:pt>
                <c:pt idx="418">
                  <c:v>1179402641.7511826</c:v>
                </c:pt>
                <c:pt idx="419">
                  <c:v>1208563645.3011856</c:v>
                </c:pt>
                <c:pt idx="420">
                  <c:v>1180383739.0611877</c:v>
                </c:pt>
                <c:pt idx="421">
                  <c:v>1155694358.7711945</c:v>
                </c:pt>
                <c:pt idx="422">
                  <c:v>1267328166.0708084</c:v>
                </c:pt>
                <c:pt idx="423">
                  <c:v>1500969447.8312759</c:v>
                </c:pt>
                <c:pt idx="424">
                  <c:v>1560795048.131279</c:v>
                </c:pt>
                <c:pt idx="425">
                  <c:v>1513912954.741272</c:v>
                </c:pt>
                <c:pt idx="426">
                  <c:v>1496965550.1612778</c:v>
                </c:pt>
                <c:pt idx="427">
                  <c:v>1518950083.6312714</c:v>
                </c:pt>
                <c:pt idx="428">
                  <c:v>1606924493.0712738</c:v>
                </c:pt>
                <c:pt idx="429">
                  <c:v>1758058485.6912766</c:v>
                </c:pt>
                <c:pt idx="430">
                  <c:v>1721782674.8112793</c:v>
                </c:pt>
                <c:pt idx="431">
                  <c:v>1734785087.6712646</c:v>
                </c:pt>
                <c:pt idx="432">
                  <c:v>1854558035.5512695</c:v>
                </c:pt>
                <c:pt idx="433">
                  <c:v>1814003724.4712753</c:v>
                </c:pt>
                <c:pt idx="434">
                  <c:v>1802691569.8312683</c:v>
                </c:pt>
                <c:pt idx="435">
                  <c:v>1712398521.0212708</c:v>
                </c:pt>
                <c:pt idx="436">
                  <c:v>1754540804.3212738</c:v>
                </c:pt>
                <c:pt idx="437">
                  <c:v>1755345979.351265</c:v>
                </c:pt>
                <c:pt idx="438">
                  <c:v>1881562984.5012741</c:v>
                </c:pt>
                <c:pt idx="439">
                  <c:v>1862676252.4812698</c:v>
                </c:pt>
                <c:pt idx="440">
                  <c:v>1918958672.8912735</c:v>
                </c:pt>
                <c:pt idx="441">
                  <c:v>2068109179.5912704</c:v>
                </c:pt>
                <c:pt idx="442">
                  <c:v>2094041753.5112686</c:v>
                </c:pt>
                <c:pt idx="443">
                  <c:v>2040584641.8439026</c:v>
                </c:pt>
                <c:pt idx="444">
                  <c:v>2016555473.7538986</c:v>
                </c:pt>
                <c:pt idx="445">
                  <c:v>1940531440.9638977</c:v>
                </c:pt>
                <c:pt idx="446">
                  <c:v>2007033441.7238998</c:v>
                </c:pt>
                <c:pt idx="447">
                  <c:v>2023853470.6038971</c:v>
                </c:pt>
                <c:pt idx="448">
                  <c:v>2035431907.9638977</c:v>
                </c:pt>
                <c:pt idx="449">
                  <c:v>2032650608.7538986</c:v>
                </c:pt>
                <c:pt idx="450">
                  <c:v>2102413408.9639053</c:v>
                </c:pt>
                <c:pt idx="451">
                  <c:v>2095790295.5639038</c:v>
                </c:pt>
                <c:pt idx="452">
                  <c:v>2101484385.0739059</c:v>
                </c:pt>
                <c:pt idx="453">
                  <c:v>2072276321.0639038</c:v>
                </c:pt>
                <c:pt idx="454">
                  <c:v>2046974831.233902</c:v>
                </c:pt>
                <c:pt idx="455">
                  <c:v>2023950062.9338989</c:v>
                </c:pt>
                <c:pt idx="456">
                  <c:v>2074809229.1139069</c:v>
                </c:pt>
                <c:pt idx="457">
                  <c:v>2058725290.4139023</c:v>
                </c:pt>
                <c:pt idx="458">
                  <c:v>2040046361.4639053</c:v>
                </c:pt>
                <c:pt idx="459">
                  <c:v>2036076031.1539001</c:v>
                </c:pt>
                <c:pt idx="460">
                  <c:v>2094337507.6539001</c:v>
                </c:pt>
                <c:pt idx="461">
                  <c:v>2090131399.7138977</c:v>
                </c:pt>
                <c:pt idx="462">
                  <c:v>1976742488.7239075</c:v>
                </c:pt>
                <c:pt idx="463">
                  <c:v>1922988190.2939072</c:v>
                </c:pt>
                <c:pt idx="464">
                  <c:v>1846308149.3638992</c:v>
                </c:pt>
                <c:pt idx="465">
                  <c:v>1752812109.9639053</c:v>
                </c:pt>
                <c:pt idx="466">
                  <c:v>1776319370.8939056</c:v>
                </c:pt>
                <c:pt idx="467">
                  <c:v>1647741069.803894</c:v>
                </c:pt>
                <c:pt idx="468">
                  <c:v>1692220694.6838989</c:v>
                </c:pt>
                <c:pt idx="469">
                  <c:v>1733939982.1238937</c:v>
                </c:pt>
                <c:pt idx="470">
                  <c:v>1856300812.7938995</c:v>
                </c:pt>
                <c:pt idx="471">
                  <c:v>1861385857.2138901</c:v>
                </c:pt>
                <c:pt idx="472">
                  <c:v>1836189798.8538971</c:v>
                </c:pt>
                <c:pt idx="473">
                  <c:v>1803658223.0939026</c:v>
                </c:pt>
                <c:pt idx="474">
                  <c:v>1836428804.4838943</c:v>
                </c:pt>
                <c:pt idx="475">
                  <c:v>1796915718.6638947</c:v>
                </c:pt>
                <c:pt idx="476">
                  <c:v>1929438345.8138962</c:v>
                </c:pt>
                <c:pt idx="477">
                  <c:v>1901723528.0638962</c:v>
                </c:pt>
                <c:pt idx="478">
                  <c:v>1988803155.2138977</c:v>
                </c:pt>
                <c:pt idx="479">
                  <c:v>2151455364.4039001</c:v>
                </c:pt>
                <c:pt idx="480">
                  <c:v>2185766792.8238983</c:v>
                </c:pt>
                <c:pt idx="481">
                  <c:v>2039219607.4038925</c:v>
                </c:pt>
                <c:pt idx="482">
                  <c:v>1923985863.9638977</c:v>
                </c:pt>
                <c:pt idx="483">
                  <c:v>1890843578.4039001</c:v>
                </c:pt>
                <c:pt idx="484">
                  <c:v>2068233028.5338974</c:v>
                </c:pt>
                <c:pt idx="485">
                  <c:v>2036305348.9338989</c:v>
                </c:pt>
                <c:pt idx="486">
                  <c:v>2114068387.1038971</c:v>
                </c:pt>
                <c:pt idx="487">
                  <c:v>2219953093.233902</c:v>
                </c:pt>
                <c:pt idx="488">
                  <c:v>2193820788.6539001</c:v>
                </c:pt>
                <c:pt idx="489">
                  <c:v>2158107342.6195221</c:v>
                </c:pt>
                <c:pt idx="490">
                  <c:v>2249157910.2395248</c:v>
                </c:pt>
                <c:pt idx="491">
                  <c:v>2223703358.0895233</c:v>
                </c:pt>
                <c:pt idx="492">
                  <c:v>2191437168.0695267</c:v>
                </c:pt>
                <c:pt idx="493">
                  <c:v>2312318058.6695251</c:v>
                </c:pt>
                <c:pt idx="494">
                  <c:v>2462444229.3895187</c:v>
                </c:pt>
                <c:pt idx="495">
                  <c:v>2525519712.1295242</c:v>
                </c:pt>
                <c:pt idx="496">
                  <c:v>2533879674.6695175</c:v>
                </c:pt>
                <c:pt idx="497">
                  <c:v>2509433913.5595245</c:v>
                </c:pt>
                <c:pt idx="498">
                  <c:v>2533120881.3295288</c:v>
                </c:pt>
                <c:pt idx="499">
                  <c:v>2583976742.9095306</c:v>
                </c:pt>
                <c:pt idx="500">
                  <c:v>2546264636.3162842</c:v>
                </c:pt>
                <c:pt idx="501">
                  <c:v>2775391326.2462769</c:v>
                </c:pt>
                <c:pt idx="502">
                  <c:v>2780270402.7462845</c:v>
                </c:pt>
                <c:pt idx="503">
                  <c:v>2791177550.1562881</c:v>
                </c:pt>
                <c:pt idx="504">
                  <c:v>2771479345.8962784</c:v>
                </c:pt>
                <c:pt idx="505">
                  <c:v>2744401461.1262817</c:v>
                </c:pt>
                <c:pt idx="506">
                  <c:v>2610886477.8662872</c:v>
                </c:pt>
                <c:pt idx="507">
                  <c:v>2643276530.2262878</c:v>
                </c:pt>
                <c:pt idx="508">
                  <c:v>2712037917.4162827</c:v>
                </c:pt>
                <c:pt idx="509">
                  <c:v>2703718407.7762833</c:v>
                </c:pt>
                <c:pt idx="510">
                  <c:v>2748113425.0462875</c:v>
                </c:pt>
                <c:pt idx="511">
                  <c:v>2862120086.5762863</c:v>
                </c:pt>
                <c:pt idx="512">
                  <c:v>2844774633.9462891</c:v>
                </c:pt>
                <c:pt idx="513">
                  <c:v>2878565326.8162918</c:v>
                </c:pt>
                <c:pt idx="514">
                  <c:v>2890269204.5062866</c:v>
                </c:pt>
                <c:pt idx="515">
                  <c:v>2900959462.1862793</c:v>
                </c:pt>
                <c:pt idx="516">
                  <c:v>2944386712.0762787</c:v>
                </c:pt>
                <c:pt idx="517">
                  <c:v>2903105842.4962921</c:v>
                </c:pt>
                <c:pt idx="518">
                  <c:v>2852517148.4062881</c:v>
                </c:pt>
                <c:pt idx="519">
                  <c:v>2816555205.2962875</c:v>
                </c:pt>
                <c:pt idx="520">
                  <c:v>2855671546.1162872</c:v>
                </c:pt>
                <c:pt idx="521">
                  <c:v>2992791240.1862793</c:v>
                </c:pt>
                <c:pt idx="522">
                  <c:v>3049272067.8062897</c:v>
                </c:pt>
                <c:pt idx="523">
                  <c:v>3023007620.6662827</c:v>
                </c:pt>
                <c:pt idx="524">
                  <c:v>3045546803.6562881</c:v>
                </c:pt>
                <c:pt idx="525">
                  <c:v>3173673999.3062897</c:v>
                </c:pt>
                <c:pt idx="526">
                  <c:v>3229772584.2062912</c:v>
                </c:pt>
                <c:pt idx="527">
                  <c:v>3223197112.1962891</c:v>
                </c:pt>
                <c:pt idx="528">
                  <c:v>3190127594.8762817</c:v>
                </c:pt>
                <c:pt idx="529">
                  <c:v>3193160373.3962936</c:v>
                </c:pt>
                <c:pt idx="530">
                  <c:v>3259740372.646286</c:v>
                </c:pt>
                <c:pt idx="531">
                  <c:v>3220141410.73629</c:v>
                </c:pt>
                <c:pt idx="532">
                  <c:v>3202109539.0062866</c:v>
                </c:pt>
                <c:pt idx="533">
                  <c:v>3175682174.4362869</c:v>
                </c:pt>
                <c:pt idx="534">
                  <c:v>3217661714.626297</c:v>
                </c:pt>
                <c:pt idx="535">
                  <c:v>3248712311.3862915</c:v>
                </c:pt>
                <c:pt idx="536">
                  <c:v>3292139464.0262909</c:v>
                </c:pt>
                <c:pt idx="537">
                  <c:v>3291941907.7162857</c:v>
                </c:pt>
                <c:pt idx="538">
                  <c:v>3227057254.4262924</c:v>
                </c:pt>
                <c:pt idx="539">
                  <c:v>3231809117.9662857</c:v>
                </c:pt>
                <c:pt idx="540">
                  <c:v>3242408782.3162918</c:v>
                </c:pt>
                <c:pt idx="541">
                  <c:v>3305594204.5462952</c:v>
                </c:pt>
                <c:pt idx="542">
                  <c:v>3320822708.9162903</c:v>
                </c:pt>
                <c:pt idx="543">
                  <c:v>3406289020.8562927</c:v>
                </c:pt>
                <c:pt idx="544">
                  <c:v>3428983462.0562897</c:v>
                </c:pt>
                <c:pt idx="545">
                  <c:v>3392843248.4262924</c:v>
                </c:pt>
                <c:pt idx="546">
                  <c:v>3123196958.2951355</c:v>
                </c:pt>
                <c:pt idx="547">
                  <c:v>3131476286.6651459</c:v>
                </c:pt>
                <c:pt idx="548">
                  <c:v>3024222365.8151321</c:v>
                </c:pt>
                <c:pt idx="549">
                  <c:v>3016096001.5951385</c:v>
                </c:pt>
                <c:pt idx="550">
                  <c:v>3005142953.8151398</c:v>
                </c:pt>
                <c:pt idx="551">
                  <c:v>2807367240.9451447</c:v>
                </c:pt>
                <c:pt idx="552">
                  <c:v>2830108674.4651413</c:v>
                </c:pt>
                <c:pt idx="553">
                  <c:v>3009512545.5151443</c:v>
                </c:pt>
                <c:pt idx="554">
                  <c:v>3153727676.6651459</c:v>
                </c:pt>
                <c:pt idx="555">
                  <c:v>3013972790.7351456</c:v>
                </c:pt>
                <c:pt idx="556">
                  <c:v>2943362800.1951447</c:v>
                </c:pt>
                <c:pt idx="557">
                  <c:v>3168528489.9551392</c:v>
                </c:pt>
                <c:pt idx="558">
                  <c:v>3238267282.9851379</c:v>
                </c:pt>
                <c:pt idx="559">
                  <c:v>3238048015.8651428</c:v>
                </c:pt>
                <c:pt idx="560">
                  <c:v>3240701188.1051483</c:v>
                </c:pt>
                <c:pt idx="561">
                  <c:v>3263506350.9151459</c:v>
                </c:pt>
                <c:pt idx="562">
                  <c:v>3188473431.8051376</c:v>
                </c:pt>
                <c:pt idx="563">
                  <c:v>3138172869.6151428</c:v>
                </c:pt>
                <c:pt idx="564">
                  <c:v>3196156188.4151382</c:v>
                </c:pt>
                <c:pt idx="565">
                  <c:v>3246336070.0951462</c:v>
                </c:pt>
                <c:pt idx="566">
                  <c:v>3408918880.8051453</c:v>
                </c:pt>
                <c:pt idx="567">
                  <c:v>3322678907.9551468</c:v>
                </c:pt>
                <c:pt idx="568">
                  <c:v>3274796933.9651413</c:v>
                </c:pt>
                <c:pt idx="569">
                  <c:v>3333994999.1951447</c:v>
                </c:pt>
                <c:pt idx="570">
                  <c:v>3376258205.0551376</c:v>
                </c:pt>
                <c:pt idx="571">
                  <c:v>3409954292.0951385</c:v>
                </c:pt>
                <c:pt idx="572">
                  <c:v>3466365302.7567596</c:v>
                </c:pt>
                <c:pt idx="573">
                  <c:v>3465724208.7267685</c:v>
                </c:pt>
                <c:pt idx="574">
                  <c:v>3414518188.3567657</c:v>
                </c:pt>
                <c:pt idx="575">
                  <c:v>3487125266.6667633</c:v>
                </c:pt>
                <c:pt idx="576">
                  <c:v>3506348350.106781</c:v>
                </c:pt>
                <c:pt idx="577">
                  <c:v>3393202674.2967682</c:v>
                </c:pt>
                <c:pt idx="578">
                  <c:v>3318784517.606781</c:v>
                </c:pt>
                <c:pt idx="579">
                  <c:v>3169796729.6967773</c:v>
                </c:pt>
                <c:pt idx="580">
                  <c:v>3048749830.076767</c:v>
                </c:pt>
                <c:pt idx="581">
                  <c:v>3054945365.5267639</c:v>
                </c:pt>
                <c:pt idx="582">
                  <c:v>2537419979.4267578</c:v>
                </c:pt>
                <c:pt idx="583">
                  <c:v>2715905429.7967682</c:v>
                </c:pt>
                <c:pt idx="584">
                  <c:v>2891913250.0967712</c:v>
                </c:pt>
                <c:pt idx="585">
                  <c:v>3108891352.5967865</c:v>
                </c:pt>
                <c:pt idx="586">
                  <c:v>3405012230.9567566</c:v>
                </c:pt>
                <c:pt idx="587">
                  <c:v>1928664416.4367676</c:v>
                </c:pt>
                <c:pt idx="588">
                  <c:v>503428649.19676208</c:v>
                </c:pt>
                <c:pt idx="589">
                  <c:v>-30066037.093231201</c:v>
                </c:pt>
                <c:pt idx="590">
                  <c:v>-69049069.973236084</c:v>
                </c:pt>
                <c:pt idx="591">
                  <c:v>651368010.81677246</c:v>
                </c:pt>
                <c:pt idx="592">
                  <c:v>766987785.69677734</c:v>
                </c:pt>
                <c:pt idx="593">
                  <c:v>990230079.60678101</c:v>
                </c:pt>
                <c:pt idx="594">
                  <c:v>175476838.34677124</c:v>
                </c:pt>
                <c:pt idx="595">
                  <c:v>21965102.996765137</c:v>
                </c:pt>
                <c:pt idx="596">
                  <c:v>40126620.296768188</c:v>
                </c:pt>
                <c:pt idx="597">
                  <c:v>73860578.526779175</c:v>
                </c:pt>
                <c:pt idx="598">
                  <c:v>314391531.71676636</c:v>
                </c:pt>
                <c:pt idx="599">
                  <c:v>414839959.80677795</c:v>
                </c:pt>
                <c:pt idx="600">
                  <c:v>524480925.59677124</c:v>
                </c:pt>
                <c:pt idx="601">
                  <c:v>596479915.41676331</c:v>
                </c:pt>
                <c:pt idx="602">
                  <c:v>446766127.75675964</c:v>
                </c:pt>
                <c:pt idx="603">
                  <c:v>466083785.74676514</c:v>
                </c:pt>
                <c:pt idx="604">
                  <c:v>587708454.51676941</c:v>
                </c:pt>
                <c:pt idx="605">
                  <c:v>784749540.83676147</c:v>
                </c:pt>
                <c:pt idx="606">
                  <c:v>1033578044.8367615</c:v>
                </c:pt>
                <c:pt idx="607">
                  <c:v>1059816698.0167389</c:v>
                </c:pt>
                <c:pt idx="608">
                  <c:v>861405281.91676331</c:v>
                </c:pt>
                <c:pt idx="609">
                  <c:v>988155437.73677063</c:v>
                </c:pt>
                <c:pt idx="610">
                  <c:v>1031664616.2404785</c:v>
                </c:pt>
                <c:pt idx="611">
                  <c:v>1016616675.9204712</c:v>
                </c:pt>
                <c:pt idx="612">
                  <c:v>849472419.64048767</c:v>
                </c:pt>
                <c:pt idx="613">
                  <c:v>1127836341.1204834</c:v>
                </c:pt>
                <c:pt idx="614">
                  <c:v>1151310166.1605072</c:v>
                </c:pt>
                <c:pt idx="615">
                  <c:v>1133751755.760498</c:v>
                </c:pt>
                <c:pt idx="616">
                  <c:v>784938090.37866211</c:v>
                </c:pt>
                <c:pt idx="617">
                  <c:v>820337242.74865723</c:v>
                </c:pt>
                <c:pt idx="618">
                  <c:v>702577762.32865906</c:v>
                </c:pt>
                <c:pt idx="619">
                  <c:v>633044404.52865601</c:v>
                </c:pt>
                <c:pt idx="620">
                  <c:v>929583162.79866028</c:v>
                </c:pt>
                <c:pt idx="621">
                  <c:v>1021412991.0086517</c:v>
                </c:pt>
                <c:pt idx="622">
                  <c:v>1041899755.9286652</c:v>
                </c:pt>
                <c:pt idx="623">
                  <c:v>1074860009.2386475</c:v>
                </c:pt>
                <c:pt idx="624">
                  <c:v>802418484.15866089</c:v>
                </c:pt>
                <c:pt idx="625">
                  <c:v>695444620.50865173</c:v>
                </c:pt>
                <c:pt idx="626">
                  <c:v>422207764.32865906</c:v>
                </c:pt>
                <c:pt idx="627">
                  <c:v>782554922.85865784</c:v>
                </c:pt>
                <c:pt idx="628">
                  <c:v>663160317.74865723</c:v>
                </c:pt>
                <c:pt idx="629">
                  <c:v>430842561.99865723</c:v>
                </c:pt>
                <c:pt idx="630">
                  <c:v>645881737.71865845</c:v>
                </c:pt>
                <c:pt idx="631">
                  <c:v>985513535.87435913</c:v>
                </c:pt>
                <c:pt idx="632">
                  <c:v>928045103.40437317</c:v>
                </c:pt>
                <c:pt idx="633">
                  <c:v>800610574.8943634</c:v>
                </c:pt>
                <c:pt idx="634">
                  <c:v>781564124.31434631</c:v>
                </c:pt>
                <c:pt idx="635">
                  <c:v>850037596.99436951</c:v>
                </c:pt>
                <c:pt idx="636">
                  <c:v>932716175.71437073</c:v>
                </c:pt>
                <c:pt idx="637">
                  <c:v>1190282186.4743652</c:v>
                </c:pt>
                <c:pt idx="638">
                  <c:v>1340369242.4843597</c:v>
                </c:pt>
                <c:pt idx="639">
                  <c:v>1402227913.2143707</c:v>
                </c:pt>
                <c:pt idx="640">
                  <c:v>1281718106.734375</c:v>
                </c:pt>
                <c:pt idx="641">
                  <c:v>1281524274.254364</c:v>
                </c:pt>
                <c:pt idx="642">
                  <c:v>1391182521.5843811</c:v>
                </c:pt>
                <c:pt idx="643">
                  <c:v>1406171355.8543701</c:v>
                </c:pt>
                <c:pt idx="644">
                  <c:v>1518707781.5343628</c:v>
                </c:pt>
                <c:pt idx="645">
                  <c:v>1467305725.6843567</c:v>
                </c:pt>
                <c:pt idx="646">
                  <c:v>1447396144.9043579</c:v>
                </c:pt>
                <c:pt idx="647">
                  <c:v>1410240648.6251221</c:v>
                </c:pt>
                <c:pt idx="648">
                  <c:v>1674301001.1851196</c:v>
                </c:pt>
                <c:pt idx="649">
                  <c:v>1940063074.6551361</c:v>
                </c:pt>
                <c:pt idx="650">
                  <c:v>1963290575.0651398</c:v>
                </c:pt>
                <c:pt idx="651">
                  <c:v>2134308261.4951324</c:v>
                </c:pt>
                <c:pt idx="652">
                  <c:v>2304980632.1651306</c:v>
                </c:pt>
                <c:pt idx="653">
                  <c:v>2124098756.0451202</c:v>
                </c:pt>
                <c:pt idx="654">
                  <c:v>1979827228.8751373</c:v>
                </c:pt>
                <c:pt idx="655">
                  <c:v>2017926153.0451355</c:v>
                </c:pt>
                <c:pt idx="656">
                  <c:v>2063839652.9551239</c:v>
                </c:pt>
                <c:pt idx="657">
                  <c:v>2137969208.7851257</c:v>
                </c:pt>
                <c:pt idx="658">
                  <c:v>2256603363.9551239</c:v>
                </c:pt>
                <c:pt idx="659">
                  <c:v>2233247987.585144</c:v>
                </c:pt>
                <c:pt idx="660">
                  <c:v>2418022964.3551178</c:v>
                </c:pt>
                <c:pt idx="661">
                  <c:v>2387995623.7651215</c:v>
                </c:pt>
                <c:pt idx="662">
                  <c:v>2295879097.6051178</c:v>
                </c:pt>
                <c:pt idx="663">
                  <c:v>2107226558.1351166</c:v>
                </c:pt>
                <c:pt idx="664">
                  <c:v>2263921320.0651245</c:v>
                </c:pt>
                <c:pt idx="665">
                  <c:v>2117675533.5351257</c:v>
                </c:pt>
                <c:pt idx="666">
                  <c:v>2447180612.505127</c:v>
                </c:pt>
                <c:pt idx="667">
                  <c:v>2455878922.6951141</c:v>
                </c:pt>
                <c:pt idx="668">
                  <c:v>2472640165.6551208</c:v>
                </c:pt>
                <c:pt idx="669">
                  <c:v>2439684305.5851288</c:v>
                </c:pt>
                <c:pt idx="670">
                  <c:v>2312731177.6951294</c:v>
                </c:pt>
                <c:pt idx="671">
                  <c:v>2423599011.1651154</c:v>
                </c:pt>
                <c:pt idx="672">
                  <c:v>2544698218.5651245</c:v>
                </c:pt>
                <c:pt idx="673">
                  <c:v>2439821446.6151123</c:v>
                </c:pt>
                <c:pt idx="674">
                  <c:v>2758454504.2651215</c:v>
                </c:pt>
                <c:pt idx="675">
                  <c:v>2682996230.2851257</c:v>
                </c:pt>
                <c:pt idx="676">
                  <c:v>2878176879.3451233</c:v>
                </c:pt>
                <c:pt idx="677">
                  <c:v>2933615291.4451141</c:v>
                </c:pt>
                <c:pt idx="678">
                  <c:v>3136738746.4451141</c:v>
                </c:pt>
                <c:pt idx="679">
                  <c:v>3336687885.5651245</c:v>
                </c:pt>
                <c:pt idx="680">
                  <c:v>3424814665.5151215</c:v>
                </c:pt>
                <c:pt idx="681">
                  <c:v>3452197920.0951233</c:v>
                </c:pt>
                <c:pt idx="682">
                  <c:v>3307801127.3551331</c:v>
                </c:pt>
                <c:pt idx="683">
                  <c:v>3540312885.2851257</c:v>
                </c:pt>
                <c:pt idx="684">
                  <c:v>3709425158.0751343</c:v>
                </c:pt>
                <c:pt idx="685">
                  <c:v>3694577069.0051117</c:v>
                </c:pt>
              </c:numCache>
            </c:numRef>
          </c:val>
          <c:smooth val="0"/>
          <c:extLst xmlns:c16r2="http://schemas.microsoft.com/office/drawing/2015/06/chart">
            <c:ext xmlns:c16="http://schemas.microsoft.com/office/drawing/2014/chart" uri="{C3380CC4-5D6E-409C-BE32-E72D297353CC}">
              <c16:uniqueId val="{00000000-CF2E-4C6D-9B44-22363AB18FC5}"/>
            </c:ext>
          </c:extLst>
        </c:ser>
        <c:ser>
          <c:idx val="1"/>
          <c:order val="1"/>
          <c:tx>
            <c:strRef>
              <c:f>'Utilidad '!$D$2</c:f>
              <c:strCache>
                <c:ptCount val="1"/>
                <c:pt idx="0">
                  <c:v>Fondeo</c:v>
                </c:pt>
              </c:strCache>
            </c:strRef>
          </c:tx>
          <c:spPr>
            <a:ln>
              <a:solidFill>
                <a:schemeClr val="accent1"/>
              </a:solidFill>
            </a:ln>
          </c:spPr>
          <c:marker>
            <c:symbol val="none"/>
          </c:marker>
          <c:cat>
            <c:numRef>
              <c:f>'Utilidad '!$B$3:$B$688</c:f>
              <c:numCache>
                <c:formatCode>d\-mmm</c:formatCode>
                <c:ptCount val="68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c:v>42711</c:v>
                </c:pt>
                <c:pt idx="607">
                  <c:v>42712</c:v>
                </c:pt>
                <c:pt idx="608">
                  <c:v>42713</c:v>
                </c:pt>
                <c:pt idx="609">
                  <c:v>42717</c:v>
                </c:pt>
                <c:pt idx="610">
                  <c:v>42718</c:v>
                </c:pt>
                <c:pt idx="611">
                  <c:v>42719</c:v>
                </c:pt>
                <c:pt idx="612">
                  <c:v>42720</c:v>
                </c:pt>
                <c:pt idx="613">
                  <c:v>42723</c:v>
                </c:pt>
                <c:pt idx="614">
                  <c:v>42724</c:v>
                </c:pt>
                <c:pt idx="615">
                  <c:v>42725</c:v>
                </c:pt>
                <c:pt idx="616">
                  <c:v>42726</c:v>
                </c:pt>
                <c:pt idx="617">
                  <c:v>42730</c:v>
                </c:pt>
                <c:pt idx="618">
                  <c:v>42731</c:v>
                </c:pt>
                <c:pt idx="619">
                  <c:v>42732</c:v>
                </c:pt>
                <c:pt idx="620">
                  <c:v>42733</c:v>
                </c:pt>
                <c:pt idx="621">
                  <c:v>42734</c:v>
                </c:pt>
                <c:pt idx="622">
                  <c:v>42735</c:v>
                </c:pt>
                <c:pt idx="623">
                  <c:v>42737</c:v>
                </c:pt>
                <c:pt idx="624">
                  <c:v>42738</c:v>
                </c:pt>
                <c:pt idx="625">
                  <c:v>42739</c:v>
                </c:pt>
                <c:pt idx="626">
                  <c:v>42740</c:v>
                </c:pt>
                <c:pt idx="627">
                  <c:v>42741</c:v>
                </c:pt>
                <c:pt idx="628">
                  <c:v>42744</c:v>
                </c:pt>
                <c:pt idx="629">
                  <c:v>42745</c:v>
                </c:pt>
                <c:pt idx="630">
                  <c:v>42746</c:v>
                </c:pt>
                <c:pt idx="631">
                  <c:v>42747</c:v>
                </c:pt>
                <c:pt idx="632">
                  <c:v>42748</c:v>
                </c:pt>
                <c:pt idx="633">
                  <c:v>42751</c:v>
                </c:pt>
                <c:pt idx="634">
                  <c:v>42752</c:v>
                </c:pt>
                <c:pt idx="635">
                  <c:v>42753</c:v>
                </c:pt>
                <c:pt idx="636">
                  <c:v>42754</c:v>
                </c:pt>
                <c:pt idx="637">
                  <c:v>42755</c:v>
                </c:pt>
                <c:pt idx="638">
                  <c:v>42758</c:v>
                </c:pt>
                <c:pt idx="639">
                  <c:v>42759</c:v>
                </c:pt>
                <c:pt idx="640">
                  <c:v>42760</c:v>
                </c:pt>
                <c:pt idx="641">
                  <c:v>42761</c:v>
                </c:pt>
                <c:pt idx="642">
                  <c:v>42762</c:v>
                </c:pt>
                <c:pt idx="643">
                  <c:v>42765</c:v>
                </c:pt>
                <c:pt idx="644">
                  <c:v>42766</c:v>
                </c:pt>
                <c:pt idx="645">
                  <c:v>42767</c:v>
                </c:pt>
                <c:pt idx="646">
                  <c:v>42768</c:v>
                </c:pt>
                <c:pt idx="647">
                  <c:v>42769</c:v>
                </c:pt>
                <c:pt idx="648">
                  <c:v>42773</c:v>
                </c:pt>
                <c:pt idx="649">
                  <c:v>42774</c:v>
                </c:pt>
                <c:pt idx="650">
                  <c:v>42775</c:v>
                </c:pt>
                <c:pt idx="651">
                  <c:v>42776</c:v>
                </c:pt>
                <c:pt idx="652">
                  <c:v>42779</c:v>
                </c:pt>
                <c:pt idx="653">
                  <c:v>42780</c:v>
                </c:pt>
                <c:pt idx="654">
                  <c:v>42781</c:v>
                </c:pt>
                <c:pt idx="655">
                  <c:v>42782</c:v>
                </c:pt>
                <c:pt idx="656">
                  <c:v>42783</c:v>
                </c:pt>
                <c:pt idx="657">
                  <c:v>42786</c:v>
                </c:pt>
                <c:pt idx="658">
                  <c:v>42787</c:v>
                </c:pt>
                <c:pt idx="659">
                  <c:v>42788</c:v>
                </c:pt>
                <c:pt idx="660">
                  <c:v>42789</c:v>
                </c:pt>
                <c:pt idx="661">
                  <c:v>42790</c:v>
                </c:pt>
                <c:pt idx="662">
                  <c:v>42793</c:v>
                </c:pt>
                <c:pt idx="663">
                  <c:v>42794</c:v>
                </c:pt>
                <c:pt idx="664">
                  <c:v>42795</c:v>
                </c:pt>
                <c:pt idx="665">
                  <c:v>42796</c:v>
                </c:pt>
                <c:pt idx="666">
                  <c:v>42797</c:v>
                </c:pt>
                <c:pt idx="667">
                  <c:v>42800</c:v>
                </c:pt>
                <c:pt idx="668">
                  <c:v>42801</c:v>
                </c:pt>
                <c:pt idx="669">
                  <c:v>42802</c:v>
                </c:pt>
                <c:pt idx="670">
                  <c:v>42803</c:v>
                </c:pt>
                <c:pt idx="671">
                  <c:v>42804</c:v>
                </c:pt>
                <c:pt idx="672">
                  <c:v>42807</c:v>
                </c:pt>
                <c:pt idx="673">
                  <c:v>42808</c:v>
                </c:pt>
                <c:pt idx="674">
                  <c:v>42809</c:v>
                </c:pt>
                <c:pt idx="675">
                  <c:v>42810</c:v>
                </c:pt>
                <c:pt idx="676">
                  <c:v>42811</c:v>
                </c:pt>
                <c:pt idx="677">
                  <c:v>42815</c:v>
                </c:pt>
                <c:pt idx="678">
                  <c:v>42816</c:v>
                </c:pt>
                <c:pt idx="679">
                  <c:v>42817</c:v>
                </c:pt>
                <c:pt idx="680">
                  <c:v>42818</c:v>
                </c:pt>
                <c:pt idx="681">
                  <c:v>42821</c:v>
                </c:pt>
                <c:pt idx="682">
                  <c:v>42822</c:v>
                </c:pt>
                <c:pt idx="683">
                  <c:v>42823</c:v>
                </c:pt>
                <c:pt idx="684">
                  <c:v>42824</c:v>
                </c:pt>
                <c:pt idx="685">
                  <c:v>42825</c:v>
                </c:pt>
              </c:numCache>
            </c:numRef>
          </c:cat>
          <c:val>
            <c:numRef>
              <c:f>'Utilidad '!$D$3:$D$688</c:f>
              <c:numCache>
                <c:formatCode>#,##0.00</c:formatCode>
                <c:ptCount val="686"/>
                <c:pt idx="0">
                  <c:v>2516.6666666679084</c:v>
                </c:pt>
                <c:pt idx="1">
                  <c:v>3347.4312453716993</c:v>
                </c:pt>
                <c:pt idx="2">
                  <c:v>8314.3750049620867</c:v>
                </c:pt>
                <c:pt idx="3">
                  <c:v>13231.722988471389</c:v>
                </c:pt>
                <c:pt idx="4">
                  <c:v>18066.122210606933</c:v>
                </c:pt>
                <c:pt idx="5">
                  <c:v>33070.6387411654</c:v>
                </c:pt>
                <c:pt idx="6">
                  <c:v>38040.042921826243</c:v>
                </c:pt>
                <c:pt idx="7">
                  <c:v>42959.826758675277</c:v>
                </c:pt>
                <c:pt idx="8">
                  <c:v>47963.406744249165</c:v>
                </c:pt>
                <c:pt idx="9">
                  <c:v>219634.07036161423</c:v>
                </c:pt>
                <c:pt idx="10">
                  <c:v>729538.42979383469</c:v>
                </c:pt>
                <c:pt idx="11">
                  <c:v>902410.74107336998</c:v>
                </c:pt>
                <c:pt idx="12">
                  <c:v>1074725.0815272331</c:v>
                </c:pt>
                <c:pt idx="13">
                  <c:v>1248771.3916454315</c:v>
                </c:pt>
                <c:pt idx="14">
                  <c:v>1575927.5426745415</c:v>
                </c:pt>
                <c:pt idx="15">
                  <c:v>2604860.1109862328</c:v>
                </c:pt>
                <c:pt idx="16">
                  <c:v>2943410.5159964561</c:v>
                </c:pt>
                <c:pt idx="17">
                  <c:v>3281989.1335401535</c:v>
                </c:pt>
                <c:pt idx="18">
                  <c:v>3620595.965968132</c:v>
                </c:pt>
                <c:pt idx="19">
                  <c:v>4124213.3432455063</c:v>
                </c:pt>
                <c:pt idx="20">
                  <c:v>5675618.4544935226</c:v>
                </c:pt>
                <c:pt idx="21">
                  <c:v>6184461.2424879074</c:v>
                </c:pt>
                <c:pt idx="22">
                  <c:v>6700086.9216938019</c:v>
                </c:pt>
                <c:pt idx="23">
                  <c:v>7215756.4290819168</c:v>
                </c:pt>
                <c:pt idx="24">
                  <c:v>7885783.5155172348</c:v>
                </c:pt>
                <c:pt idx="25">
                  <c:v>9902754.9613981247</c:v>
                </c:pt>
                <c:pt idx="26">
                  <c:v>10557313.740413666</c:v>
                </c:pt>
                <c:pt idx="27">
                  <c:v>11238827.469130516</c:v>
                </c:pt>
                <c:pt idx="28">
                  <c:v>11909188.693968773</c:v>
                </c:pt>
                <c:pt idx="29">
                  <c:v>12790480.747980118</c:v>
                </c:pt>
                <c:pt idx="30">
                  <c:v>15308678.36816597</c:v>
                </c:pt>
                <c:pt idx="31">
                  <c:v>16148287.424695969</c:v>
                </c:pt>
                <c:pt idx="32">
                  <c:v>16987966.44865036</c:v>
                </c:pt>
                <c:pt idx="33">
                  <c:v>17830514.609178543</c:v>
                </c:pt>
                <c:pt idx="34">
                  <c:v>18837000.485395432</c:v>
                </c:pt>
                <c:pt idx="35">
                  <c:v>21856709.735519409</c:v>
                </c:pt>
                <c:pt idx="36">
                  <c:v>22846750.771455765</c:v>
                </c:pt>
                <c:pt idx="37">
                  <c:v>23853654.667352676</c:v>
                </c:pt>
                <c:pt idx="38">
                  <c:v>24857285.845891953</c:v>
                </c:pt>
                <c:pt idx="39">
                  <c:v>26027111.49269104</c:v>
                </c:pt>
                <c:pt idx="40">
                  <c:v>29548618.270565033</c:v>
                </c:pt>
                <c:pt idx="41">
                  <c:v>30722747.322088242</c:v>
                </c:pt>
                <c:pt idx="42">
                  <c:v>31896974.217700958</c:v>
                </c:pt>
                <c:pt idx="43">
                  <c:v>33067384.549726486</c:v>
                </c:pt>
                <c:pt idx="44">
                  <c:v>34320947.646389008</c:v>
                </c:pt>
                <c:pt idx="45">
                  <c:v>38094527.883302689</c:v>
                </c:pt>
                <c:pt idx="46">
                  <c:v>40669591.783334732</c:v>
                </c:pt>
                <c:pt idx="47">
                  <c:v>42177424.430435181</c:v>
                </c:pt>
                <c:pt idx="48">
                  <c:v>43700715.783905029</c:v>
                </c:pt>
                <c:pt idx="49">
                  <c:v>48148276.790218353</c:v>
                </c:pt>
                <c:pt idx="50">
                  <c:v>49813354.989528656</c:v>
                </c:pt>
                <c:pt idx="51">
                  <c:v>51567770.250564575</c:v>
                </c:pt>
                <c:pt idx="52">
                  <c:v>53322329.276180267</c:v>
                </c:pt>
                <c:pt idx="53">
                  <c:v>55094876.513442993</c:v>
                </c:pt>
                <c:pt idx="54">
                  <c:v>60270191.108600616</c:v>
                </c:pt>
                <c:pt idx="55">
                  <c:v>62373047.708385468</c:v>
                </c:pt>
                <c:pt idx="56">
                  <c:v>64401461.469852448</c:v>
                </c:pt>
                <c:pt idx="57">
                  <c:v>66463966.482154846</c:v>
                </c:pt>
                <c:pt idx="58">
                  <c:v>68499505.146030426</c:v>
                </c:pt>
                <c:pt idx="59">
                  <c:v>74586272.93939209</c:v>
                </c:pt>
                <c:pt idx="60">
                  <c:v>76864867.743728638</c:v>
                </c:pt>
                <c:pt idx="61">
                  <c:v>79151273.149375916</c:v>
                </c:pt>
                <c:pt idx="62">
                  <c:v>81445491.075267792</c:v>
                </c:pt>
                <c:pt idx="63">
                  <c:v>83732278.199531555</c:v>
                </c:pt>
                <c:pt idx="64">
                  <c:v>90570341.492183685</c:v>
                </c:pt>
                <c:pt idx="65">
                  <c:v>93099430.528884888</c:v>
                </c:pt>
                <c:pt idx="66">
                  <c:v>95679484.786193848</c:v>
                </c:pt>
                <c:pt idx="67">
                  <c:v>98208998.165622711</c:v>
                </c:pt>
                <c:pt idx="68">
                  <c:v>100730261.02157974</c:v>
                </c:pt>
                <c:pt idx="69">
                  <c:v>108345443.58683395</c:v>
                </c:pt>
                <c:pt idx="70">
                  <c:v>110884472.373806</c:v>
                </c:pt>
                <c:pt idx="71">
                  <c:v>113432176.88108444</c:v>
                </c:pt>
                <c:pt idx="72">
                  <c:v>115886981.13978577</c:v>
                </c:pt>
                <c:pt idx="73">
                  <c:v>118384310.76740646</c:v>
                </c:pt>
                <c:pt idx="74">
                  <c:v>126003906.84510422</c:v>
                </c:pt>
                <c:pt idx="75">
                  <c:v>128629090.51486206</c:v>
                </c:pt>
                <c:pt idx="76">
                  <c:v>131135933.35119629</c:v>
                </c:pt>
                <c:pt idx="77">
                  <c:v>133676861.3456459</c:v>
                </c:pt>
                <c:pt idx="78">
                  <c:v>136251882.94726944</c:v>
                </c:pt>
                <c:pt idx="79">
                  <c:v>144003013.63418198</c:v>
                </c:pt>
                <c:pt idx="80">
                  <c:v>146629747.22702408</c:v>
                </c:pt>
                <c:pt idx="81">
                  <c:v>149155018.24498749</c:v>
                </c:pt>
                <c:pt idx="82">
                  <c:v>151697447.82984543</c:v>
                </c:pt>
                <c:pt idx="83">
                  <c:v>154240089.28383636</c:v>
                </c:pt>
                <c:pt idx="84">
                  <c:v>161868649.30615997</c:v>
                </c:pt>
                <c:pt idx="85">
                  <c:v>164412138.36027145</c:v>
                </c:pt>
                <c:pt idx="86">
                  <c:v>166913444.35494614</c:v>
                </c:pt>
                <c:pt idx="87">
                  <c:v>169457353.80865097</c:v>
                </c:pt>
                <c:pt idx="88">
                  <c:v>172018436.06444931</c:v>
                </c:pt>
                <c:pt idx="89">
                  <c:v>182195775.54314041</c:v>
                </c:pt>
                <c:pt idx="90">
                  <c:v>184834281.90041351</c:v>
                </c:pt>
                <c:pt idx="91">
                  <c:v>187405138.78580856</c:v>
                </c:pt>
                <c:pt idx="92">
                  <c:v>189882872.75818253</c:v>
                </c:pt>
                <c:pt idx="93">
                  <c:v>197622176.41928101</c:v>
                </c:pt>
                <c:pt idx="94">
                  <c:v>200168644.93398666</c:v>
                </c:pt>
                <c:pt idx="95">
                  <c:v>202732303.52587509</c:v>
                </c:pt>
                <c:pt idx="96">
                  <c:v>205279197.88451004</c:v>
                </c:pt>
                <c:pt idx="97">
                  <c:v>207843285.19499969</c:v>
                </c:pt>
                <c:pt idx="98">
                  <c:v>215357880.00260925</c:v>
                </c:pt>
                <c:pt idx="99">
                  <c:v>217922812.80254745</c:v>
                </c:pt>
                <c:pt idx="100">
                  <c:v>220445491.43460846</c:v>
                </c:pt>
                <c:pt idx="101">
                  <c:v>222968378.18765259</c:v>
                </c:pt>
                <c:pt idx="102">
                  <c:v>225516958.88583755</c:v>
                </c:pt>
                <c:pt idx="103">
                  <c:v>233086874.33315659</c:v>
                </c:pt>
                <c:pt idx="104">
                  <c:v>235636298.23935699</c:v>
                </c:pt>
                <c:pt idx="105">
                  <c:v>238211430.96112442</c:v>
                </c:pt>
                <c:pt idx="106">
                  <c:v>240761281.91370392</c:v>
                </c:pt>
                <c:pt idx="107">
                  <c:v>250961535.67433929</c:v>
                </c:pt>
                <c:pt idx="108">
                  <c:v>253512449.13564682</c:v>
                </c:pt>
                <c:pt idx="109">
                  <c:v>256490134.48209381</c:v>
                </c:pt>
                <c:pt idx="110">
                  <c:v>259468068.79610443</c:v>
                </c:pt>
                <c:pt idx="111">
                  <c:v>262485829.28527069</c:v>
                </c:pt>
                <c:pt idx="112">
                  <c:v>271094596.69402313</c:v>
                </c:pt>
                <c:pt idx="113">
                  <c:v>274469234.82859039</c:v>
                </c:pt>
                <c:pt idx="114">
                  <c:v>277968314.12380219</c:v>
                </c:pt>
                <c:pt idx="115">
                  <c:v>284696155.54470062</c:v>
                </c:pt>
                <c:pt idx="116">
                  <c:v>294518623.78230286</c:v>
                </c:pt>
                <c:pt idx="117">
                  <c:v>297883914.49060822</c:v>
                </c:pt>
                <c:pt idx="118">
                  <c:v>301339834.62332916</c:v>
                </c:pt>
                <c:pt idx="119">
                  <c:v>308116724.59575653</c:v>
                </c:pt>
                <c:pt idx="120">
                  <c:v>318419314.16600037</c:v>
                </c:pt>
                <c:pt idx="121">
                  <c:v>321786583.32034302</c:v>
                </c:pt>
                <c:pt idx="122">
                  <c:v>325165431.70601654</c:v>
                </c:pt>
                <c:pt idx="123">
                  <c:v>328555862.15866852</c:v>
                </c:pt>
                <c:pt idx="124">
                  <c:v>331980482.27706146</c:v>
                </c:pt>
                <c:pt idx="125">
                  <c:v>342255207.34884644</c:v>
                </c:pt>
                <c:pt idx="126">
                  <c:v>345590531.0394516</c:v>
                </c:pt>
                <c:pt idx="127">
                  <c:v>349005277.80068207</c:v>
                </c:pt>
                <c:pt idx="128">
                  <c:v>352397694.90718079</c:v>
                </c:pt>
                <c:pt idx="129">
                  <c:v>355790394.71509552</c:v>
                </c:pt>
                <c:pt idx="130">
                  <c:v>365901482.66310883</c:v>
                </c:pt>
                <c:pt idx="131">
                  <c:v>369272682.28585052</c:v>
                </c:pt>
                <c:pt idx="132">
                  <c:v>372610219.90843201</c:v>
                </c:pt>
                <c:pt idx="133">
                  <c:v>375778311.81443024</c:v>
                </c:pt>
                <c:pt idx="134">
                  <c:v>378946650.12756348</c:v>
                </c:pt>
                <c:pt idx="135">
                  <c:v>389233234.15672302</c:v>
                </c:pt>
                <c:pt idx="136">
                  <c:v>392572407.4356308</c:v>
                </c:pt>
                <c:pt idx="137">
                  <c:v>395911854.34124756</c:v>
                </c:pt>
                <c:pt idx="138">
                  <c:v>399342143.58898926</c:v>
                </c:pt>
                <c:pt idx="139">
                  <c:v>402625535.0394516</c:v>
                </c:pt>
                <c:pt idx="140">
                  <c:v>416213076.88446808</c:v>
                </c:pt>
                <c:pt idx="141">
                  <c:v>419656401.54428864</c:v>
                </c:pt>
                <c:pt idx="142">
                  <c:v>422998067.83274078</c:v>
                </c:pt>
                <c:pt idx="143">
                  <c:v>426396651.00505829</c:v>
                </c:pt>
                <c:pt idx="144">
                  <c:v>436593250.16782379</c:v>
                </c:pt>
                <c:pt idx="145">
                  <c:v>439992966.27200317</c:v>
                </c:pt>
                <c:pt idx="146">
                  <c:v>443392965.68585968</c:v>
                </c:pt>
                <c:pt idx="147">
                  <c:v>446895256.91540527</c:v>
                </c:pt>
                <c:pt idx="148">
                  <c:v>450182479.0333252</c:v>
                </c:pt>
                <c:pt idx="149">
                  <c:v>460419033.13848114</c:v>
                </c:pt>
                <c:pt idx="150">
                  <c:v>463820734.72458649</c:v>
                </c:pt>
                <c:pt idx="151">
                  <c:v>467290759.4870224</c:v>
                </c:pt>
                <c:pt idx="152">
                  <c:v>470715715.5451889</c:v>
                </c:pt>
                <c:pt idx="153">
                  <c:v>474152300.78459167</c:v>
                </c:pt>
                <c:pt idx="154">
                  <c:v>484020554.25728607</c:v>
                </c:pt>
                <c:pt idx="155">
                  <c:v>487446913.75934601</c:v>
                </c:pt>
                <c:pt idx="156">
                  <c:v>490884907.20791626</c:v>
                </c:pt>
                <c:pt idx="157">
                  <c:v>494311842.55291748</c:v>
                </c:pt>
                <c:pt idx="158">
                  <c:v>497750413.79966736</c:v>
                </c:pt>
                <c:pt idx="159">
                  <c:v>507964851.40312195</c:v>
                </c:pt>
                <c:pt idx="160">
                  <c:v>511427276.20303345</c:v>
                </c:pt>
                <c:pt idx="161">
                  <c:v>514810522.12757111</c:v>
                </c:pt>
                <c:pt idx="162">
                  <c:v>518159985.7675705</c:v>
                </c:pt>
                <c:pt idx="163">
                  <c:v>521566499.09973145</c:v>
                </c:pt>
                <c:pt idx="164">
                  <c:v>531616550.86408997</c:v>
                </c:pt>
                <c:pt idx="165">
                  <c:v>535024185.57666779</c:v>
                </c:pt>
                <c:pt idx="166">
                  <c:v>538534341.81925201</c:v>
                </c:pt>
                <c:pt idx="167">
                  <c:v>542056160.05422974</c:v>
                </c:pt>
                <c:pt idx="168">
                  <c:v>545476026.41650391</c:v>
                </c:pt>
                <c:pt idx="169">
                  <c:v>558656679.80278778</c:v>
                </c:pt>
                <c:pt idx="170">
                  <c:v>562191597.08818817</c:v>
                </c:pt>
                <c:pt idx="171">
                  <c:v>565635881.54761505</c:v>
                </c:pt>
                <c:pt idx="172">
                  <c:v>569023614.74002838</c:v>
                </c:pt>
                <c:pt idx="173">
                  <c:v>579255870.64370728</c:v>
                </c:pt>
                <c:pt idx="174">
                  <c:v>582747079.40823364</c:v>
                </c:pt>
                <c:pt idx="175">
                  <c:v>586102110.07168579</c:v>
                </c:pt>
                <c:pt idx="176">
                  <c:v>589559780.91654205</c:v>
                </c:pt>
                <c:pt idx="177">
                  <c:v>592972244.23161316</c:v>
                </c:pt>
                <c:pt idx="178">
                  <c:v>604537075.57975006</c:v>
                </c:pt>
                <c:pt idx="179">
                  <c:v>608367453.66938019</c:v>
                </c:pt>
                <c:pt idx="180">
                  <c:v>612261995.91197205</c:v>
                </c:pt>
                <c:pt idx="181">
                  <c:v>632183309.44353485</c:v>
                </c:pt>
                <c:pt idx="182">
                  <c:v>636015991.38600159</c:v>
                </c:pt>
                <c:pt idx="183">
                  <c:v>639848992.7186203</c:v>
                </c:pt>
                <c:pt idx="184">
                  <c:v>643618424.78886414</c:v>
                </c:pt>
                <c:pt idx="185">
                  <c:v>647452059.6576004</c:v>
                </c:pt>
                <c:pt idx="186">
                  <c:v>658877243.58574677</c:v>
                </c:pt>
                <c:pt idx="187">
                  <c:v>662737716.06563568</c:v>
                </c:pt>
                <c:pt idx="188">
                  <c:v>666572944.20865631</c:v>
                </c:pt>
                <c:pt idx="189">
                  <c:v>670344566.15824127</c:v>
                </c:pt>
                <c:pt idx="190">
                  <c:v>674116497.17129517</c:v>
                </c:pt>
                <c:pt idx="191">
                  <c:v>685701749.8230896</c:v>
                </c:pt>
                <c:pt idx="192">
                  <c:v>689538891.63558197</c:v>
                </c:pt>
                <c:pt idx="193">
                  <c:v>693376353.2098999</c:v>
                </c:pt>
                <c:pt idx="194">
                  <c:v>697022245.50452423</c:v>
                </c:pt>
                <c:pt idx="195">
                  <c:v>700847537.07434845</c:v>
                </c:pt>
                <c:pt idx="196">
                  <c:v>712170828.76053619</c:v>
                </c:pt>
                <c:pt idx="197">
                  <c:v>715984580.67913818</c:v>
                </c:pt>
                <c:pt idx="198">
                  <c:v>719824246.06086731</c:v>
                </c:pt>
                <c:pt idx="199">
                  <c:v>723664231.414711</c:v>
                </c:pt>
                <c:pt idx="200">
                  <c:v>739537493.53885651</c:v>
                </c:pt>
                <c:pt idx="201">
                  <c:v>743379121.66331482</c:v>
                </c:pt>
                <c:pt idx="202">
                  <c:v>746772842.62643433</c:v>
                </c:pt>
                <c:pt idx="203">
                  <c:v>750563843.9490509</c:v>
                </c:pt>
                <c:pt idx="204">
                  <c:v>754342348.48625946</c:v>
                </c:pt>
                <c:pt idx="205">
                  <c:v>765794076.83614349</c:v>
                </c:pt>
                <c:pt idx="206">
                  <c:v>769599454.8474884</c:v>
                </c:pt>
                <c:pt idx="207">
                  <c:v>773443588.13539886</c:v>
                </c:pt>
                <c:pt idx="208">
                  <c:v>777288041.7677536</c:v>
                </c:pt>
                <c:pt idx="209">
                  <c:v>781145631.68458557</c:v>
                </c:pt>
                <c:pt idx="210">
                  <c:v>792296408.545578</c:v>
                </c:pt>
                <c:pt idx="211">
                  <c:v>796103972.99928284</c:v>
                </c:pt>
                <c:pt idx="212">
                  <c:v>799899030.43706512</c:v>
                </c:pt>
                <c:pt idx="213">
                  <c:v>803745688.68961334</c:v>
                </c:pt>
                <c:pt idx="214">
                  <c:v>807400318.55662537</c:v>
                </c:pt>
                <c:pt idx="215">
                  <c:v>818980641.46986389</c:v>
                </c:pt>
                <c:pt idx="216">
                  <c:v>822816062.36203003</c:v>
                </c:pt>
                <c:pt idx="217">
                  <c:v>826651801.80721283</c:v>
                </c:pt>
                <c:pt idx="218">
                  <c:v>830500689.45737457</c:v>
                </c:pt>
                <c:pt idx="219">
                  <c:v>834388389.93206024</c:v>
                </c:pt>
                <c:pt idx="220">
                  <c:v>846321940.26612854</c:v>
                </c:pt>
                <c:pt idx="221">
                  <c:v>850198137.27334595</c:v>
                </c:pt>
                <c:pt idx="222">
                  <c:v>854048987.11812592</c:v>
                </c:pt>
                <c:pt idx="223">
                  <c:v>857938669.57454681</c:v>
                </c:pt>
                <c:pt idx="224">
                  <c:v>861880032.67776489</c:v>
                </c:pt>
                <c:pt idx="225">
                  <c:v>873936239.71962738</c:v>
                </c:pt>
                <c:pt idx="226">
                  <c:v>877853281.53994751</c:v>
                </c:pt>
                <c:pt idx="227">
                  <c:v>881706435.98007965</c:v>
                </c:pt>
                <c:pt idx="228">
                  <c:v>885559911.51641083</c:v>
                </c:pt>
                <c:pt idx="229">
                  <c:v>889413708.17571259</c:v>
                </c:pt>
                <c:pt idx="230">
                  <c:v>901284391.02748108</c:v>
                </c:pt>
                <c:pt idx="231">
                  <c:v>905139498.06007385</c:v>
                </c:pt>
                <c:pt idx="232">
                  <c:v>909084886.345047</c:v>
                </c:pt>
                <c:pt idx="233">
                  <c:v>912966348.46607208</c:v>
                </c:pt>
                <c:pt idx="234">
                  <c:v>916886697.00392151</c:v>
                </c:pt>
                <c:pt idx="235">
                  <c:v>928648739.03941345</c:v>
                </c:pt>
                <c:pt idx="236">
                  <c:v>932506126.43434143</c:v>
                </c:pt>
                <c:pt idx="237">
                  <c:v>936363835.2782135</c:v>
                </c:pt>
                <c:pt idx="238">
                  <c:v>940196145.39569092</c:v>
                </c:pt>
                <c:pt idx="239">
                  <c:v>944183106.7304306</c:v>
                </c:pt>
                <c:pt idx="240">
                  <c:v>956337954.79595947</c:v>
                </c:pt>
                <c:pt idx="241">
                  <c:v>960506425.21189117</c:v>
                </c:pt>
                <c:pt idx="242">
                  <c:v>964559469.52409363</c:v>
                </c:pt>
                <c:pt idx="243">
                  <c:v>968419849.47988892</c:v>
                </c:pt>
                <c:pt idx="244">
                  <c:v>972241944.11746979</c:v>
                </c:pt>
                <c:pt idx="245">
                  <c:v>984790259.64399719</c:v>
                </c:pt>
                <c:pt idx="246">
                  <c:v>988793934.58031464</c:v>
                </c:pt>
                <c:pt idx="247">
                  <c:v>992682083.40483856</c:v>
                </c:pt>
                <c:pt idx="248">
                  <c:v>996519055.42175293</c:v>
                </c:pt>
                <c:pt idx="249">
                  <c:v>1000330591.4329834</c:v>
                </c:pt>
                <c:pt idx="250">
                  <c:v>1011727506.036705</c:v>
                </c:pt>
                <c:pt idx="251">
                  <c:v>1015591816.6622238</c:v>
                </c:pt>
                <c:pt idx="252">
                  <c:v>1019392038.7694321</c:v>
                </c:pt>
                <c:pt idx="253">
                  <c:v>1023192572.2837296</c:v>
                </c:pt>
                <c:pt idx="254">
                  <c:v>1027315522.7345886</c:v>
                </c:pt>
                <c:pt idx="255">
                  <c:v>1038835039.4227371</c:v>
                </c:pt>
                <c:pt idx="256">
                  <c:v>1042727386.1399307</c:v>
                </c:pt>
                <c:pt idx="257">
                  <c:v>1046671617.9677429</c:v>
                </c:pt>
                <c:pt idx="258">
                  <c:v>1050409933.1814194</c:v>
                </c:pt>
                <c:pt idx="259">
                  <c:v>1054213008.4398422</c:v>
                </c:pt>
                <c:pt idx="260">
                  <c:v>1065700526.1594391</c:v>
                </c:pt>
                <c:pt idx="261">
                  <c:v>1069633814.676239</c:v>
                </c:pt>
                <c:pt idx="262">
                  <c:v>1073438465.2249374</c:v>
                </c:pt>
                <c:pt idx="263">
                  <c:v>1077359511.1397934</c:v>
                </c:pt>
                <c:pt idx="264">
                  <c:v>1081358283.7643661</c:v>
                </c:pt>
                <c:pt idx="265">
                  <c:v>1093162128.9948273</c:v>
                </c:pt>
                <c:pt idx="266">
                  <c:v>1097123551.4319382</c:v>
                </c:pt>
                <c:pt idx="267">
                  <c:v>1100969168.881485</c:v>
                </c:pt>
                <c:pt idx="268">
                  <c:v>1104840916.312233</c:v>
                </c:pt>
                <c:pt idx="269">
                  <c:v>1108867869.1916351</c:v>
                </c:pt>
                <c:pt idx="270">
                  <c:v>1120601258.3286057</c:v>
                </c:pt>
                <c:pt idx="271">
                  <c:v>1124603754.5480728</c:v>
                </c:pt>
                <c:pt idx="272">
                  <c:v>1128800281.2759094</c:v>
                </c:pt>
                <c:pt idx="273">
                  <c:v>1132803483.5223465</c:v>
                </c:pt>
                <c:pt idx="274">
                  <c:v>1136652054.4773712</c:v>
                </c:pt>
                <c:pt idx="275">
                  <c:v>1148276217.4909973</c:v>
                </c:pt>
                <c:pt idx="276">
                  <c:v>1152151907.1757965</c:v>
                </c:pt>
                <c:pt idx="277">
                  <c:v>1156027919.8347321</c:v>
                </c:pt>
                <c:pt idx="278">
                  <c:v>1159904255.4947205</c:v>
                </c:pt>
                <c:pt idx="279">
                  <c:v>1163845525.1608124</c:v>
                </c:pt>
                <c:pt idx="280">
                  <c:v>1175592796.1559143</c:v>
                </c:pt>
                <c:pt idx="281">
                  <c:v>1179406129.4544907</c:v>
                </c:pt>
                <c:pt idx="282">
                  <c:v>1183284413.2986221</c:v>
                </c:pt>
                <c:pt idx="283">
                  <c:v>1187175949.0231705</c:v>
                </c:pt>
                <c:pt idx="284">
                  <c:v>1191029020.8100586</c:v>
                </c:pt>
                <c:pt idx="285">
                  <c:v>1202977118.258728</c:v>
                </c:pt>
                <c:pt idx="286">
                  <c:v>1206986707.9550171</c:v>
                </c:pt>
                <c:pt idx="287">
                  <c:v>1210867290.180687</c:v>
                </c:pt>
                <c:pt idx="288">
                  <c:v>1214748195.7882156</c:v>
                </c:pt>
                <c:pt idx="289">
                  <c:v>1218809584.4568024</c:v>
                </c:pt>
                <c:pt idx="290">
                  <c:v>1231704286.8529205</c:v>
                </c:pt>
                <c:pt idx="291">
                  <c:v>1235931940.3986511</c:v>
                </c:pt>
                <c:pt idx="292">
                  <c:v>1240231601.393692</c:v>
                </c:pt>
                <c:pt idx="293">
                  <c:v>1244531620.6938171</c:v>
                </c:pt>
                <c:pt idx="294">
                  <c:v>1248831998.3288803</c:v>
                </c:pt>
                <c:pt idx="295">
                  <c:v>1261863228.4084625</c:v>
                </c:pt>
                <c:pt idx="296">
                  <c:v>1266222407.9699783</c:v>
                </c:pt>
                <c:pt idx="297">
                  <c:v>1274769415.9019547</c:v>
                </c:pt>
                <c:pt idx="298">
                  <c:v>1278957569.4212418</c:v>
                </c:pt>
                <c:pt idx="299">
                  <c:v>1291652146.4903793</c:v>
                </c:pt>
                <c:pt idx="300">
                  <c:v>1295741235.6186523</c:v>
                </c:pt>
                <c:pt idx="301">
                  <c:v>1299974136.6365738</c:v>
                </c:pt>
                <c:pt idx="302">
                  <c:v>1304178684.5315781</c:v>
                </c:pt>
                <c:pt idx="303">
                  <c:v>1308426628.1123199</c:v>
                </c:pt>
                <c:pt idx="304">
                  <c:v>1321559019.8802948</c:v>
                </c:pt>
                <c:pt idx="305">
                  <c:v>1325794036.5222015</c:v>
                </c:pt>
                <c:pt idx="306">
                  <c:v>1330029400.2001953</c:v>
                </c:pt>
                <c:pt idx="307">
                  <c:v>1334193319.2352142</c:v>
                </c:pt>
                <c:pt idx="308">
                  <c:v>1339003751.113533</c:v>
                </c:pt>
                <c:pt idx="309">
                  <c:v>1351928502.0513077</c:v>
                </c:pt>
                <c:pt idx="310">
                  <c:v>1356223465.0018845</c:v>
                </c:pt>
                <c:pt idx="311">
                  <c:v>1360533150.2906494</c:v>
                </c:pt>
                <c:pt idx="312">
                  <c:v>1364785727.4607925</c:v>
                </c:pt>
                <c:pt idx="313">
                  <c:v>1369096126.2714157</c:v>
                </c:pt>
                <c:pt idx="314">
                  <c:v>1381812862.4024658</c:v>
                </c:pt>
                <c:pt idx="315">
                  <c:v>1386124680.1410065</c:v>
                </c:pt>
                <c:pt idx="316">
                  <c:v>1390436857.1976929</c:v>
                </c:pt>
                <c:pt idx="317">
                  <c:v>1394749393.6024628</c:v>
                </c:pt>
                <c:pt idx="318">
                  <c:v>1399047913.0659866</c:v>
                </c:pt>
                <c:pt idx="319">
                  <c:v>1412073940.1241074</c:v>
                </c:pt>
                <c:pt idx="320">
                  <c:v>1416388279.619133</c:v>
                </c:pt>
                <c:pt idx="321">
                  <c:v>1420846801.9432144</c:v>
                </c:pt>
                <c:pt idx="322">
                  <c:v>1425089954.6672516</c:v>
                </c:pt>
                <c:pt idx="323">
                  <c:v>1429419763.5773468</c:v>
                </c:pt>
                <c:pt idx="324">
                  <c:v>1442151329.2692261</c:v>
                </c:pt>
                <c:pt idx="325">
                  <c:v>1446612070.0781326</c:v>
                </c:pt>
                <c:pt idx="326">
                  <c:v>1450958069.2017899</c:v>
                </c:pt>
                <c:pt idx="327">
                  <c:v>1455419568.3688507</c:v>
                </c:pt>
                <c:pt idx="328">
                  <c:v>1459895844.8926773</c:v>
                </c:pt>
                <c:pt idx="329">
                  <c:v>1478666162.7209244</c:v>
                </c:pt>
                <c:pt idx="330">
                  <c:v>1483058049.7152557</c:v>
                </c:pt>
                <c:pt idx="331">
                  <c:v>1487392705.4021912</c:v>
                </c:pt>
                <c:pt idx="332">
                  <c:v>1491857341.9962616</c:v>
                </c:pt>
                <c:pt idx="333">
                  <c:v>1504906726.0940018</c:v>
                </c:pt>
                <c:pt idx="334">
                  <c:v>1509228801.6545105</c:v>
                </c:pt>
                <c:pt idx="335">
                  <c:v>1513839399.7702103</c:v>
                </c:pt>
                <c:pt idx="336">
                  <c:v>1518335132.5181808</c:v>
                </c:pt>
                <c:pt idx="337">
                  <c:v>1522658327.1125717</c:v>
                </c:pt>
                <c:pt idx="338">
                  <c:v>1539376072.5735321</c:v>
                </c:pt>
                <c:pt idx="339">
                  <c:v>1543960517.459938</c:v>
                </c:pt>
                <c:pt idx="340">
                  <c:v>1548141669.8349533</c:v>
                </c:pt>
                <c:pt idx="341">
                  <c:v>1552539442.9486542</c:v>
                </c:pt>
                <c:pt idx="342">
                  <c:v>1565647359.1579971</c:v>
                </c:pt>
                <c:pt idx="343">
                  <c:v>1570017767.8107147</c:v>
                </c:pt>
                <c:pt idx="344">
                  <c:v>1574201019.242012</c:v>
                </c:pt>
                <c:pt idx="345">
                  <c:v>1578427886.1582947</c:v>
                </c:pt>
                <c:pt idx="346">
                  <c:v>1582756088.4821472</c:v>
                </c:pt>
                <c:pt idx="347">
                  <c:v>1595525349.3538971</c:v>
                </c:pt>
                <c:pt idx="348">
                  <c:v>1599927136.9182205</c:v>
                </c:pt>
                <c:pt idx="349">
                  <c:v>1604617963.6736298</c:v>
                </c:pt>
                <c:pt idx="350">
                  <c:v>1608991652.3522415</c:v>
                </c:pt>
                <c:pt idx="351">
                  <c:v>1613466759.9667358</c:v>
                </c:pt>
                <c:pt idx="352">
                  <c:v>1626460126.6567307</c:v>
                </c:pt>
                <c:pt idx="353">
                  <c:v>1631803179.5030899</c:v>
                </c:pt>
                <c:pt idx="354">
                  <c:v>1636352462.2812881</c:v>
                </c:pt>
                <c:pt idx="355">
                  <c:v>1640541057.340744</c:v>
                </c:pt>
                <c:pt idx="356">
                  <c:v>1645091104.6832657</c:v>
                </c:pt>
                <c:pt idx="357">
                  <c:v>1658309065.339035</c:v>
                </c:pt>
                <c:pt idx="358">
                  <c:v>1662643924.4278183</c:v>
                </c:pt>
                <c:pt idx="359">
                  <c:v>1667123652.0990906</c:v>
                </c:pt>
                <c:pt idx="360">
                  <c:v>1672109584.7824173</c:v>
                </c:pt>
                <c:pt idx="361">
                  <c:v>1676590127.5522079</c:v>
                </c:pt>
                <c:pt idx="362">
                  <c:v>1690683370.7117691</c:v>
                </c:pt>
                <c:pt idx="363">
                  <c:v>1695310098.1224899</c:v>
                </c:pt>
                <c:pt idx="364">
                  <c:v>1700154133.9233017</c:v>
                </c:pt>
                <c:pt idx="365">
                  <c:v>1705114309.7199631</c:v>
                </c:pt>
                <c:pt idx="366">
                  <c:v>1723337099.7283783</c:v>
                </c:pt>
                <c:pt idx="367">
                  <c:v>1728140340.8164597</c:v>
                </c:pt>
                <c:pt idx="368">
                  <c:v>1732625708.4569244</c:v>
                </c:pt>
                <c:pt idx="369">
                  <c:v>1737328514.9444962</c:v>
                </c:pt>
                <c:pt idx="370">
                  <c:v>1754694291.1161346</c:v>
                </c:pt>
                <c:pt idx="371">
                  <c:v>1759471471.4261475</c:v>
                </c:pt>
                <c:pt idx="372">
                  <c:v>1764350433.0611115</c:v>
                </c:pt>
                <c:pt idx="373">
                  <c:v>1769171935.4761734</c:v>
                </c:pt>
                <c:pt idx="374">
                  <c:v>1773878041.2759018</c:v>
                </c:pt>
                <c:pt idx="375">
                  <c:v>1787780408.7535782</c:v>
                </c:pt>
                <c:pt idx="376">
                  <c:v>1792502679.9794693</c:v>
                </c:pt>
                <c:pt idx="377">
                  <c:v>1797196405.2206573</c:v>
                </c:pt>
                <c:pt idx="378">
                  <c:v>1801905041.0072403</c:v>
                </c:pt>
                <c:pt idx="379">
                  <c:v>1806512675.9525146</c:v>
                </c:pt>
                <c:pt idx="380">
                  <c:v>1820597634.3750229</c:v>
                </c:pt>
                <c:pt idx="381">
                  <c:v>1825250404.3307648</c:v>
                </c:pt>
                <c:pt idx="382">
                  <c:v>1829932580.9642639</c:v>
                </c:pt>
                <c:pt idx="383">
                  <c:v>1834818138.5419846</c:v>
                </c:pt>
                <c:pt idx="384">
                  <c:v>1839573666.416832</c:v>
                </c:pt>
                <c:pt idx="385">
                  <c:v>1853754550.5962143</c:v>
                </c:pt>
                <c:pt idx="386">
                  <c:v>1858439284.6850662</c:v>
                </c:pt>
                <c:pt idx="387">
                  <c:v>1863138944.2206726</c:v>
                </c:pt>
                <c:pt idx="388">
                  <c:v>1867926065.2905579</c:v>
                </c:pt>
                <c:pt idx="389">
                  <c:v>1872641086.3936768</c:v>
                </c:pt>
                <c:pt idx="390">
                  <c:v>1891676982.2562714</c:v>
                </c:pt>
                <c:pt idx="391">
                  <c:v>1896452204.9582596</c:v>
                </c:pt>
                <c:pt idx="392">
                  <c:v>1901198832.7002029</c:v>
                </c:pt>
                <c:pt idx="393">
                  <c:v>1905931374.5944824</c:v>
                </c:pt>
                <c:pt idx="394">
                  <c:v>1920086731.0084381</c:v>
                </c:pt>
                <c:pt idx="395">
                  <c:v>1924835505.5531769</c:v>
                </c:pt>
                <c:pt idx="396">
                  <c:v>1929497570.0524216</c:v>
                </c:pt>
                <c:pt idx="397">
                  <c:v>1934189099.9732971</c:v>
                </c:pt>
                <c:pt idx="398">
                  <c:v>1938924629.3195724</c:v>
                </c:pt>
                <c:pt idx="399">
                  <c:v>1953219668.7182617</c:v>
                </c:pt>
                <c:pt idx="400">
                  <c:v>1957927858.4884415</c:v>
                </c:pt>
                <c:pt idx="401">
                  <c:v>1962651004.7534409</c:v>
                </c:pt>
                <c:pt idx="402">
                  <c:v>1967330975.204422</c:v>
                </c:pt>
                <c:pt idx="403">
                  <c:v>1972883486.4356842</c:v>
                </c:pt>
                <c:pt idx="404">
                  <c:v>1989630009.1513519</c:v>
                </c:pt>
                <c:pt idx="405">
                  <c:v>1995228511.2495499</c:v>
                </c:pt>
                <c:pt idx="406">
                  <c:v>2000725810.2432251</c:v>
                </c:pt>
                <c:pt idx="407">
                  <c:v>2006180052.5151215</c:v>
                </c:pt>
                <c:pt idx="408">
                  <c:v>2011576678.2927475</c:v>
                </c:pt>
                <c:pt idx="409">
                  <c:v>2028204653.8881149</c:v>
                </c:pt>
                <c:pt idx="410">
                  <c:v>2033909147.2837677</c:v>
                </c:pt>
                <c:pt idx="411">
                  <c:v>2039483277.0624847</c:v>
                </c:pt>
                <c:pt idx="412">
                  <c:v>2044927001.158493</c:v>
                </c:pt>
                <c:pt idx="413">
                  <c:v>2050458632.3419495</c:v>
                </c:pt>
                <c:pt idx="414">
                  <c:v>2067055277.575531</c:v>
                </c:pt>
                <c:pt idx="415">
                  <c:v>2072560118.3796768</c:v>
                </c:pt>
                <c:pt idx="416">
                  <c:v>2072560118.3796692</c:v>
                </c:pt>
                <c:pt idx="417">
                  <c:v>2083512697.6044006</c:v>
                </c:pt>
                <c:pt idx="418">
                  <c:v>2088975563.5103989</c:v>
                </c:pt>
                <c:pt idx="419">
                  <c:v>2105365868.3740005</c:v>
                </c:pt>
                <c:pt idx="420">
                  <c:v>2110903879.2156525</c:v>
                </c:pt>
                <c:pt idx="421">
                  <c:v>2116369598.3697357</c:v>
                </c:pt>
                <c:pt idx="422">
                  <c:v>2121981654.5628891</c:v>
                </c:pt>
                <c:pt idx="423">
                  <c:v>2127506840.964859</c:v>
                </c:pt>
                <c:pt idx="424">
                  <c:v>2149901510.5503311</c:v>
                </c:pt>
                <c:pt idx="425">
                  <c:v>2155429636.2926788</c:v>
                </c:pt>
                <c:pt idx="426">
                  <c:v>2183219051.1418839</c:v>
                </c:pt>
                <c:pt idx="427">
                  <c:v>2188765279.8194962</c:v>
                </c:pt>
                <c:pt idx="428">
                  <c:v>2194166125.1399155</c:v>
                </c:pt>
                <c:pt idx="429">
                  <c:v>2199567525.547226</c:v>
                </c:pt>
                <c:pt idx="430">
                  <c:v>2205130079.7770081</c:v>
                </c:pt>
                <c:pt idx="431">
                  <c:v>2221600487.2020111</c:v>
                </c:pt>
                <c:pt idx="432">
                  <c:v>2227121555.2531662</c:v>
                </c:pt>
                <c:pt idx="433">
                  <c:v>2232570165.347641</c:v>
                </c:pt>
                <c:pt idx="434">
                  <c:v>2237946294.7423248</c:v>
                </c:pt>
                <c:pt idx="435">
                  <c:v>2243293752.6156235</c:v>
                </c:pt>
                <c:pt idx="436">
                  <c:v>2259381593.2882996</c:v>
                </c:pt>
                <c:pt idx="437">
                  <c:v>2264848162.3760452</c:v>
                </c:pt>
                <c:pt idx="438">
                  <c:v>2270344535.4063339</c:v>
                </c:pt>
                <c:pt idx="439">
                  <c:v>2275783004.3416672</c:v>
                </c:pt>
                <c:pt idx="440">
                  <c:v>2281280519.4554596</c:v>
                </c:pt>
                <c:pt idx="441">
                  <c:v>2297730919.6177826</c:v>
                </c:pt>
                <c:pt idx="442">
                  <c:v>2303230727.0693893</c:v>
                </c:pt>
                <c:pt idx="443">
                  <c:v>2308701851.5949326</c:v>
                </c:pt>
                <c:pt idx="444">
                  <c:v>2314188174.7044754</c:v>
                </c:pt>
                <c:pt idx="445">
                  <c:v>2319689701.0249405</c:v>
                </c:pt>
                <c:pt idx="446">
                  <c:v>2336152104.0565033</c:v>
                </c:pt>
                <c:pt idx="447">
                  <c:v>2341641286.567337</c:v>
                </c:pt>
                <c:pt idx="448">
                  <c:v>2347292073.6608429</c:v>
                </c:pt>
                <c:pt idx="449">
                  <c:v>2353002030.3021622</c:v>
                </c:pt>
                <c:pt idx="450">
                  <c:v>2358712605.52211</c:v>
                </c:pt>
                <c:pt idx="451">
                  <c:v>2376241577.4634476</c:v>
                </c:pt>
                <c:pt idx="452">
                  <c:v>2382101159.860939</c:v>
                </c:pt>
                <c:pt idx="453">
                  <c:v>2387756285.1519623</c:v>
                </c:pt>
                <c:pt idx="454">
                  <c:v>2393382712.4890442</c:v>
                </c:pt>
                <c:pt idx="455">
                  <c:v>2399024393.6957932</c:v>
                </c:pt>
                <c:pt idx="456">
                  <c:v>2415335725.4041824</c:v>
                </c:pt>
                <c:pt idx="457">
                  <c:v>2420759857.1315079</c:v>
                </c:pt>
                <c:pt idx="458">
                  <c:v>2426331159.5608673</c:v>
                </c:pt>
                <c:pt idx="459">
                  <c:v>2431961701.5512238</c:v>
                </c:pt>
                <c:pt idx="460">
                  <c:v>2437578179.6989136</c:v>
                </c:pt>
                <c:pt idx="461">
                  <c:v>2454517402.6982346</c:v>
                </c:pt>
                <c:pt idx="462">
                  <c:v>2460136280.5219116</c:v>
                </c:pt>
                <c:pt idx="463">
                  <c:v>2465726411.6115952</c:v>
                </c:pt>
                <c:pt idx="464">
                  <c:v>2471229091.4461441</c:v>
                </c:pt>
                <c:pt idx="465">
                  <c:v>2476776370.5007401</c:v>
                </c:pt>
                <c:pt idx="466">
                  <c:v>2493419955.0574417</c:v>
                </c:pt>
                <c:pt idx="467">
                  <c:v>2498910838.1305466</c:v>
                </c:pt>
                <c:pt idx="468">
                  <c:v>2504328876.4914551</c:v>
                </c:pt>
                <c:pt idx="469">
                  <c:v>2509791523.8086929</c:v>
                </c:pt>
                <c:pt idx="470">
                  <c:v>2515298793.759079</c:v>
                </c:pt>
                <c:pt idx="471">
                  <c:v>2531954512.8791199</c:v>
                </c:pt>
                <c:pt idx="472">
                  <c:v>2537096786.2345352</c:v>
                </c:pt>
                <c:pt idx="473">
                  <c:v>2542900773.2430115</c:v>
                </c:pt>
                <c:pt idx="474">
                  <c:v>2548543749.3254929</c:v>
                </c:pt>
                <c:pt idx="475">
                  <c:v>2554422476.4087601</c:v>
                </c:pt>
                <c:pt idx="476">
                  <c:v>2572501570.7548599</c:v>
                </c:pt>
                <c:pt idx="477">
                  <c:v>2578015373.0018005</c:v>
                </c:pt>
                <c:pt idx="478">
                  <c:v>2583544454.6074295</c:v>
                </c:pt>
                <c:pt idx="479">
                  <c:v>2589103526.7751541</c:v>
                </c:pt>
                <c:pt idx="480">
                  <c:v>2594619058.3925171</c:v>
                </c:pt>
                <c:pt idx="481">
                  <c:v>2611388021.0943451</c:v>
                </c:pt>
                <c:pt idx="482">
                  <c:v>2617008873.9343643</c:v>
                </c:pt>
                <c:pt idx="483">
                  <c:v>2622600891.5377197</c:v>
                </c:pt>
                <c:pt idx="484">
                  <c:v>2628134629.8530579</c:v>
                </c:pt>
                <c:pt idx="485">
                  <c:v>2633580632.5789032</c:v>
                </c:pt>
                <c:pt idx="486">
                  <c:v>2650096965.2093964</c:v>
                </c:pt>
                <c:pt idx="487">
                  <c:v>2655618850.3099365</c:v>
                </c:pt>
                <c:pt idx="488">
                  <c:v>2661170763.7284241</c:v>
                </c:pt>
                <c:pt idx="489">
                  <c:v>2666693802.3496399</c:v>
                </c:pt>
                <c:pt idx="490">
                  <c:v>2672276334.8360519</c:v>
                </c:pt>
                <c:pt idx="491">
                  <c:v>2689335050.3904343</c:v>
                </c:pt>
                <c:pt idx="492">
                  <c:v>2694978910.2027435</c:v>
                </c:pt>
                <c:pt idx="493">
                  <c:v>2700593895.4707336</c:v>
                </c:pt>
                <c:pt idx="494">
                  <c:v>2706179996.8836136</c:v>
                </c:pt>
                <c:pt idx="495">
                  <c:v>2711958314.2610474</c:v>
                </c:pt>
                <c:pt idx="496">
                  <c:v>2730843086.0945358</c:v>
                </c:pt>
                <c:pt idx="497">
                  <c:v>2737066512.7007523</c:v>
                </c:pt>
                <c:pt idx="498">
                  <c:v>2743349665.5714188</c:v>
                </c:pt>
                <c:pt idx="499">
                  <c:v>2749471301.7134171</c:v>
                </c:pt>
                <c:pt idx="500">
                  <c:v>2755755922.4841156</c:v>
                </c:pt>
                <c:pt idx="501">
                  <c:v>2774567752.706665</c:v>
                </c:pt>
                <c:pt idx="502">
                  <c:v>2780840583.6219177</c:v>
                </c:pt>
                <c:pt idx="503">
                  <c:v>2787114155.0797043</c:v>
                </c:pt>
                <c:pt idx="504">
                  <c:v>2793358940.9929352</c:v>
                </c:pt>
                <c:pt idx="505">
                  <c:v>2799648755.1342926</c:v>
                </c:pt>
                <c:pt idx="506">
                  <c:v>2818476130.7350693</c:v>
                </c:pt>
                <c:pt idx="507">
                  <c:v>2824754145.2782898</c:v>
                </c:pt>
                <c:pt idx="508">
                  <c:v>2831047674.5188217</c:v>
                </c:pt>
                <c:pt idx="509">
                  <c:v>2837341948.4936523</c:v>
                </c:pt>
                <c:pt idx="510">
                  <c:v>2843636967.2908936</c:v>
                </c:pt>
                <c:pt idx="511">
                  <c:v>2862479922.0501404</c:v>
                </c:pt>
                <c:pt idx="512">
                  <c:v>2868733563.440979</c:v>
                </c:pt>
                <c:pt idx="513">
                  <c:v>2874987939.6346817</c:v>
                </c:pt>
                <c:pt idx="514">
                  <c:v>2881272625.7108841</c:v>
                </c:pt>
                <c:pt idx="515">
                  <c:v>2887558053.729187</c:v>
                </c:pt>
                <c:pt idx="516">
                  <c:v>2906904666.4887085</c:v>
                </c:pt>
                <c:pt idx="517">
                  <c:v>2913429862.3103561</c:v>
                </c:pt>
                <c:pt idx="518">
                  <c:v>2919793077.5439148</c:v>
                </c:pt>
                <c:pt idx="519">
                  <c:v>2926097853.0580978</c:v>
                </c:pt>
                <c:pt idx="520">
                  <c:v>2932418176.3312302</c:v>
                </c:pt>
                <c:pt idx="521">
                  <c:v>2951381395.1323166</c:v>
                </c:pt>
                <c:pt idx="522">
                  <c:v>2957734334.7485809</c:v>
                </c:pt>
                <c:pt idx="523">
                  <c:v>2964102841.9052277</c:v>
                </c:pt>
                <c:pt idx="524">
                  <c:v>2970442485.2430954</c:v>
                </c:pt>
                <c:pt idx="525">
                  <c:v>2976768068.2823257</c:v>
                </c:pt>
                <c:pt idx="526">
                  <c:v>2995791515.5599976</c:v>
                </c:pt>
                <c:pt idx="527">
                  <c:v>3002164568.435463</c:v>
                </c:pt>
                <c:pt idx="528">
                  <c:v>3008508736.8896942</c:v>
                </c:pt>
                <c:pt idx="529">
                  <c:v>3014824010.4235687</c:v>
                </c:pt>
                <c:pt idx="530">
                  <c:v>3021228989.3048172</c:v>
                </c:pt>
                <c:pt idx="531">
                  <c:v>3040179325.5960159</c:v>
                </c:pt>
                <c:pt idx="532">
                  <c:v>3046483513.4330597</c:v>
                </c:pt>
                <c:pt idx="533">
                  <c:v>3052818115.7831268</c:v>
                </c:pt>
                <c:pt idx="534">
                  <c:v>3059153469.4874191</c:v>
                </c:pt>
                <c:pt idx="535">
                  <c:v>3065489574.6350555</c:v>
                </c:pt>
                <c:pt idx="536">
                  <c:v>3084678229.6406097</c:v>
                </c:pt>
                <c:pt idx="537">
                  <c:v>3091002516.5644531</c:v>
                </c:pt>
                <c:pt idx="538">
                  <c:v>3097372094.3643417</c:v>
                </c:pt>
                <c:pt idx="539">
                  <c:v>3103801828.2856979</c:v>
                </c:pt>
                <c:pt idx="540">
                  <c:v>3110217484.5050964</c:v>
                </c:pt>
                <c:pt idx="541">
                  <c:v>3129511321.3140869</c:v>
                </c:pt>
                <c:pt idx="542">
                  <c:v>3135826055.2895203</c:v>
                </c:pt>
                <c:pt idx="543">
                  <c:v>3142215834.5127869</c:v>
                </c:pt>
                <c:pt idx="544">
                  <c:v>3148636100.4129257</c:v>
                </c:pt>
                <c:pt idx="545">
                  <c:v>3155161181.3151779</c:v>
                </c:pt>
                <c:pt idx="546">
                  <c:v>3174114467.5669022</c:v>
                </c:pt>
                <c:pt idx="547">
                  <c:v>3180538561.3029938</c:v>
                </c:pt>
                <c:pt idx="548">
                  <c:v>3186933681.1866989</c:v>
                </c:pt>
                <c:pt idx="549">
                  <c:v>3193344439.0802078</c:v>
                </c:pt>
                <c:pt idx="550">
                  <c:v>3219466570.4232635</c:v>
                </c:pt>
                <c:pt idx="551">
                  <c:v>3225881223.2265549</c:v>
                </c:pt>
                <c:pt idx="552">
                  <c:v>3232251989.1053162</c:v>
                </c:pt>
                <c:pt idx="553">
                  <c:v>3238593738.9240341</c:v>
                </c:pt>
                <c:pt idx="554">
                  <c:v>3244921350.6848831</c:v>
                </c:pt>
                <c:pt idx="555">
                  <c:v>3263906426.9965744</c:v>
                </c:pt>
                <c:pt idx="556">
                  <c:v>3270162549.4130707</c:v>
                </c:pt>
                <c:pt idx="557">
                  <c:v>3276493888.0473785</c:v>
                </c:pt>
                <c:pt idx="558">
                  <c:v>3282825974.1313858</c:v>
                </c:pt>
                <c:pt idx="559">
                  <c:v>3289367418.7432251</c:v>
                </c:pt>
                <c:pt idx="560">
                  <c:v>3310916581.323082</c:v>
                </c:pt>
                <c:pt idx="561">
                  <c:v>3317998160.5942383</c:v>
                </c:pt>
                <c:pt idx="562">
                  <c:v>3325110495.3505249</c:v>
                </c:pt>
                <c:pt idx="563">
                  <c:v>3332193947.4297791</c:v>
                </c:pt>
                <c:pt idx="564">
                  <c:v>3339293248.6294937</c:v>
                </c:pt>
                <c:pt idx="565">
                  <c:v>3360504469.4626923</c:v>
                </c:pt>
                <c:pt idx="566">
                  <c:v>3368120369.3579712</c:v>
                </c:pt>
                <c:pt idx="567">
                  <c:v>3375737274.1289368</c:v>
                </c:pt>
                <c:pt idx="568">
                  <c:v>3383323108.4985733</c:v>
                </c:pt>
                <c:pt idx="569">
                  <c:v>3390958058.9984665</c:v>
                </c:pt>
                <c:pt idx="570">
                  <c:v>3415452605.6952057</c:v>
                </c:pt>
                <c:pt idx="571">
                  <c:v>3423603533.469574</c:v>
                </c:pt>
                <c:pt idx="572">
                  <c:v>3431755536.7135773</c:v>
                </c:pt>
                <c:pt idx="573">
                  <c:v>3440491219.8098373</c:v>
                </c:pt>
                <c:pt idx="574">
                  <c:v>3449701006.8457947</c:v>
                </c:pt>
                <c:pt idx="575">
                  <c:v>3477275838.7434998</c:v>
                </c:pt>
                <c:pt idx="576">
                  <c:v>3486509878.5488434</c:v>
                </c:pt>
                <c:pt idx="577">
                  <c:v>3495725737.4911652</c:v>
                </c:pt>
                <c:pt idx="578">
                  <c:v>3505470590.192627</c:v>
                </c:pt>
                <c:pt idx="579">
                  <c:v>3515744506.4510651</c:v>
                </c:pt>
                <c:pt idx="580">
                  <c:v>3546635218.4385986</c:v>
                </c:pt>
                <c:pt idx="581">
                  <c:v>3557066051.2650604</c:v>
                </c:pt>
                <c:pt idx="582">
                  <c:v>3577800648.286499</c:v>
                </c:pt>
                <c:pt idx="583">
                  <c:v>3588702927.8727722</c:v>
                </c:pt>
                <c:pt idx="584">
                  <c:v>3621550699.6296997</c:v>
                </c:pt>
                <c:pt idx="585">
                  <c:v>3632436027.7503662</c:v>
                </c:pt>
                <c:pt idx="586">
                  <c:v>3643618884.9974823</c:v>
                </c:pt>
                <c:pt idx="587">
                  <c:v>3654803267.4620819</c:v>
                </c:pt>
                <c:pt idx="588">
                  <c:v>3665738574.5644226</c:v>
                </c:pt>
                <c:pt idx="589">
                  <c:v>3698275450.8656616</c:v>
                </c:pt>
                <c:pt idx="590">
                  <c:v>3709170966.3283081</c:v>
                </c:pt>
                <c:pt idx="591">
                  <c:v>3719999537.4974823</c:v>
                </c:pt>
                <c:pt idx="592">
                  <c:v>3730875137.4362183</c:v>
                </c:pt>
                <c:pt idx="593">
                  <c:v>3743190915.4072571</c:v>
                </c:pt>
                <c:pt idx="594">
                  <c:v>3795662794.5018921</c:v>
                </c:pt>
                <c:pt idx="595">
                  <c:v>3808664661.9927521</c:v>
                </c:pt>
                <c:pt idx="596">
                  <c:v>3821544580.2216949</c:v>
                </c:pt>
                <c:pt idx="597">
                  <c:v>3834475904.1858215</c:v>
                </c:pt>
                <c:pt idx="598">
                  <c:v>3873498487.3939056</c:v>
                </c:pt>
                <c:pt idx="599">
                  <c:v>3887240872.5899963</c:v>
                </c:pt>
                <c:pt idx="600">
                  <c:v>3901011441.6730499</c:v>
                </c:pt>
                <c:pt idx="601">
                  <c:v>3914836390.0178223</c:v>
                </c:pt>
                <c:pt idx="602">
                  <c:v>3928584803.6580353</c:v>
                </c:pt>
                <c:pt idx="603">
                  <c:v>3969914633.3302917</c:v>
                </c:pt>
                <c:pt idx="604">
                  <c:v>3983697281.9683838</c:v>
                </c:pt>
                <c:pt idx="605">
                  <c:v>3997403324.6568451</c:v>
                </c:pt>
                <c:pt idx="606">
                  <c:v>4011189989.6981964</c:v>
                </c:pt>
                <c:pt idx="607">
                  <c:v>4024926240.6855774</c:v>
                </c:pt>
                <c:pt idx="608">
                  <c:v>4080193858.6065216</c:v>
                </c:pt>
                <c:pt idx="609">
                  <c:v>4094045087.0391083</c:v>
                </c:pt>
                <c:pt idx="610">
                  <c:v>4108449328.9149017</c:v>
                </c:pt>
                <c:pt idx="611">
                  <c:v>4123800451.9308777</c:v>
                </c:pt>
                <c:pt idx="612">
                  <c:v>4169861304.6511841</c:v>
                </c:pt>
                <c:pt idx="613">
                  <c:v>4185064857.3443604</c:v>
                </c:pt>
                <c:pt idx="614">
                  <c:v>4200270855.275589</c:v>
                </c:pt>
                <c:pt idx="615">
                  <c:v>4215374231.8705139</c:v>
                </c:pt>
                <c:pt idx="616">
                  <c:v>4276007555.1280518</c:v>
                </c:pt>
                <c:pt idx="617">
                  <c:v>4291201891.8966217</c:v>
                </c:pt>
                <c:pt idx="618">
                  <c:v>4306451252.2014008</c:v>
                </c:pt>
                <c:pt idx="619">
                  <c:v>4321624180.6382294</c:v>
                </c:pt>
                <c:pt idx="620">
                  <c:v>4336799540.958313</c:v>
                </c:pt>
                <c:pt idx="621">
                  <c:v>4352056247.5510101</c:v>
                </c:pt>
                <c:pt idx="622">
                  <c:v>4382574576.7863312</c:v>
                </c:pt>
                <c:pt idx="623">
                  <c:v>4397680753.9549408</c:v>
                </c:pt>
                <c:pt idx="624">
                  <c:v>4412868304.4535828</c:v>
                </c:pt>
                <c:pt idx="625">
                  <c:v>4428005637.585556</c:v>
                </c:pt>
                <c:pt idx="626">
                  <c:v>4443119058.4844513</c:v>
                </c:pt>
                <c:pt idx="627">
                  <c:v>4488624555.6325073</c:v>
                </c:pt>
                <c:pt idx="628">
                  <c:v>4503800335.5614014</c:v>
                </c:pt>
                <c:pt idx="629">
                  <c:v>4518952192.5594482</c:v>
                </c:pt>
                <c:pt idx="630">
                  <c:v>4534080114.3812561</c:v>
                </c:pt>
                <c:pt idx="631">
                  <c:v>4549553121.333252</c:v>
                </c:pt>
                <c:pt idx="632">
                  <c:v>4595584254.5971069</c:v>
                </c:pt>
                <c:pt idx="633">
                  <c:v>4611120043.2432098</c:v>
                </c:pt>
                <c:pt idx="634">
                  <c:v>4626262660.7167816</c:v>
                </c:pt>
                <c:pt idx="635">
                  <c:v>4641434077.6695557</c:v>
                </c:pt>
                <c:pt idx="636">
                  <c:v>4656766253.5582123</c:v>
                </c:pt>
                <c:pt idx="637">
                  <c:v>4702611843.2755585</c:v>
                </c:pt>
                <c:pt idx="638">
                  <c:v>4718753788.2227631</c:v>
                </c:pt>
                <c:pt idx="639">
                  <c:v>4734926388.8288879</c:v>
                </c:pt>
                <c:pt idx="640">
                  <c:v>4751129658.9750977</c:v>
                </c:pt>
                <c:pt idx="641">
                  <c:v>4767279353.295639</c:v>
                </c:pt>
                <c:pt idx="642">
                  <c:v>4815820447.3852386</c:v>
                </c:pt>
                <c:pt idx="643">
                  <c:v>4831980474.2622681</c:v>
                </c:pt>
                <c:pt idx="644">
                  <c:v>4848227408.9050751</c:v>
                </c:pt>
                <c:pt idx="645">
                  <c:v>4864476952.0835114</c:v>
                </c:pt>
                <c:pt idx="646">
                  <c:v>4880869693.7676849</c:v>
                </c:pt>
                <c:pt idx="647">
                  <c:v>4946338789.503006</c:v>
                </c:pt>
                <c:pt idx="648">
                  <c:v>4962604085.0086365</c:v>
                </c:pt>
                <c:pt idx="649">
                  <c:v>4978928282.3334351</c:v>
                </c:pt>
                <c:pt idx="650">
                  <c:v>4996240349.2483215</c:v>
                </c:pt>
                <c:pt idx="651">
                  <c:v>5049283448.3644409</c:v>
                </c:pt>
                <c:pt idx="652">
                  <c:v>5066917395.9862976</c:v>
                </c:pt>
                <c:pt idx="653">
                  <c:v>5084667106.5305939</c:v>
                </c:pt>
                <c:pt idx="654">
                  <c:v>5102335386.0516205</c:v>
                </c:pt>
                <c:pt idx="655">
                  <c:v>5119922190.8518829</c:v>
                </c:pt>
                <c:pt idx="656">
                  <c:v>5172522617.1874695</c:v>
                </c:pt>
                <c:pt idx="657">
                  <c:v>5190093384.295929</c:v>
                </c:pt>
                <c:pt idx="658">
                  <c:v>5207751817.2010956</c:v>
                </c:pt>
                <c:pt idx="659">
                  <c:v>5225385107.4471436</c:v>
                </c:pt>
                <c:pt idx="660">
                  <c:v>5243049677.1908264</c:v>
                </c:pt>
                <c:pt idx="661">
                  <c:v>5296137270.6471558</c:v>
                </c:pt>
                <c:pt idx="662">
                  <c:v>5313814143.4058838</c:v>
                </c:pt>
                <c:pt idx="663">
                  <c:v>5331578818.1548157</c:v>
                </c:pt>
                <c:pt idx="664">
                  <c:v>5349657321.0558319</c:v>
                </c:pt>
                <c:pt idx="665">
                  <c:v>5367456511.0870361</c:v>
                </c:pt>
                <c:pt idx="666">
                  <c:v>5420948198.635788</c:v>
                </c:pt>
                <c:pt idx="667">
                  <c:v>5438675047.1137238</c:v>
                </c:pt>
                <c:pt idx="668">
                  <c:v>5456433260.4274902</c:v>
                </c:pt>
                <c:pt idx="669">
                  <c:v>5474222853.9054871</c:v>
                </c:pt>
                <c:pt idx="670">
                  <c:v>5492072130.1890411</c:v>
                </c:pt>
                <c:pt idx="671">
                  <c:v>5545459591.3305969</c:v>
                </c:pt>
                <c:pt idx="672">
                  <c:v>5563406275.0475159</c:v>
                </c:pt>
                <c:pt idx="673">
                  <c:v>5581441055.5467377</c:v>
                </c:pt>
                <c:pt idx="674">
                  <c:v>5599563978.4010773</c:v>
                </c:pt>
                <c:pt idx="675">
                  <c:v>5617208647.3895416</c:v>
                </c:pt>
                <c:pt idx="676">
                  <c:v>5688932617.4715118</c:v>
                </c:pt>
                <c:pt idx="677">
                  <c:v>5706564405.2737427</c:v>
                </c:pt>
                <c:pt idx="678">
                  <c:v>5724397702.2212067</c:v>
                </c:pt>
                <c:pt idx="679">
                  <c:v>5742460969.2590485</c:v>
                </c:pt>
                <c:pt idx="680">
                  <c:v>5793937626.6643829</c:v>
                </c:pt>
                <c:pt idx="681">
                  <c:v>5811644309.1863251</c:v>
                </c:pt>
                <c:pt idx="682">
                  <c:v>5829382441.8789062</c:v>
                </c:pt>
                <c:pt idx="683">
                  <c:v>5847180425.9875183</c:v>
                </c:pt>
                <c:pt idx="684">
                  <c:v>5865520936.6972961</c:v>
                </c:pt>
                <c:pt idx="685">
                  <c:v>5884205490.2462921</c:v>
                </c:pt>
              </c:numCache>
            </c:numRef>
          </c:val>
          <c:smooth val="0"/>
          <c:extLst xmlns:c16r2="http://schemas.microsoft.com/office/drawing/2015/06/chart">
            <c:ext xmlns:c16="http://schemas.microsoft.com/office/drawing/2014/chart" uri="{C3380CC4-5D6E-409C-BE32-E72D297353CC}">
              <c16:uniqueId val="{00000001-CF2E-4C6D-9B44-22363AB18FC5}"/>
            </c:ext>
          </c:extLst>
        </c:ser>
        <c:dLbls>
          <c:showLegendKey val="0"/>
          <c:showVal val="0"/>
          <c:showCatName val="0"/>
          <c:showSerName val="0"/>
          <c:showPercent val="0"/>
          <c:showBubbleSize val="0"/>
        </c:dLbls>
        <c:marker val="1"/>
        <c:smooth val="0"/>
        <c:axId val="96920704"/>
        <c:axId val="96922240"/>
      </c:lineChart>
      <c:dateAx>
        <c:axId val="96920704"/>
        <c:scaling>
          <c:orientation val="minMax"/>
          <c:max val="42944"/>
        </c:scaling>
        <c:delete val="0"/>
        <c:axPos val="b"/>
        <c:numFmt formatCode="d\-mmm" sourceLinked="1"/>
        <c:majorTickMark val="out"/>
        <c:minorTickMark val="none"/>
        <c:tickLblPos val="nextTo"/>
        <c:txPr>
          <a:bodyPr rot="-5400000" vert="horz"/>
          <a:lstStyle/>
          <a:p>
            <a:pPr>
              <a:defRPr/>
            </a:pPr>
            <a:endParaRPr lang="es-MX"/>
          </a:p>
        </c:txPr>
        <c:crossAx val="96922240"/>
        <c:crosses val="autoZero"/>
        <c:auto val="1"/>
        <c:lblOffset val="100"/>
        <c:baseTimeUnit val="days"/>
      </c:dateAx>
      <c:valAx>
        <c:axId val="96922240"/>
        <c:scaling>
          <c:orientation val="minMax"/>
          <c:min val="-500000000"/>
        </c:scaling>
        <c:delete val="0"/>
        <c:axPos val="l"/>
        <c:numFmt formatCode="#,##0.00" sourceLinked="1"/>
        <c:majorTickMark val="out"/>
        <c:minorTickMark val="none"/>
        <c:tickLblPos val="nextTo"/>
        <c:crossAx val="96920704"/>
        <c:crosses val="autoZero"/>
        <c:crossBetween val="between"/>
        <c:dispUnits>
          <c:builtInUnit val="millions"/>
          <c:dispUnitsLbl>
            <c:layout>
              <c:manualLayout>
                <c:xMode val="edge"/>
                <c:yMode val="edge"/>
                <c:x val="3.1359647401883101E-3"/>
                <c:y val="0.4829047865008026"/>
              </c:manualLayout>
            </c:layout>
          </c:dispUnitsLbl>
        </c:dispUnits>
      </c:valAx>
    </c:plotArea>
    <c:legend>
      <c:legendPos val="r"/>
      <c:layout>
        <c:manualLayout>
          <c:xMode val="edge"/>
          <c:yMode val="edge"/>
          <c:x val="0.14570135590890892"/>
          <c:y val="0.95459099751193477"/>
          <c:w val="0.80961922067433878"/>
          <c:h val="4.5408949502461417E-2"/>
        </c:manualLayout>
      </c:layout>
      <c:overlay val="0"/>
    </c:legend>
    <c:plotVisOnly val="1"/>
    <c:dispBlanksAs val="gap"/>
    <c:showDLblsOverMax val="0"/>
  </c:chart>
  <c:txPr>
    <a:bodyPr/>
    <a:lstStyle/>
    <a:p>
      <a:pPr>
        <a:defRPr sz="900">
          <a:latin typeface="Calibri" panose="020F0502020204030204" pitchFamily="34" charset="0"/>
        </a:defRPr>
      </a:pPr>
      <a:endParaRPr lang="es-MX"/>
    </a:p>
  </c:txPr>
  <c:externalData r:id="rId2">
    <c:autoUpdate val="0"/>
  </c:externalData>
  <c:userShapes r:id="rId3"/>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MX" dirty="0"/>
              <a:t>Tasa de rendimiento a vencimiento (YTM</a:t>
            </a:r>
            <a:r>
              <a:rPr lang="es-MX" baseline="0" dirty="0"/>
              <a:t> %</a:t>
            </a:r>
            <a:r>
              <a:rPr lang="es-MX" dirty="0"/>
              <a:t>) </a:t>
            </a:r>
            <a:endParaRPr lang="x-none"/>
          </a:p>
        </c:rich>
      </c:tx>
      <c:layout>
        <c:manualLayout>
          <c:xMode val="edge"/>
          <c:yMode val="edge"/>
          <c:x val="0.25322788497591647"/>
          <c:y val="0.13774262332185783"/>
        </c:manualLayout>
      </c:layout>
      <c:overlay val="0"/>
    </c:title>
    <c:autoTitleDeleted val="0"/>
    <c:plotArea>
      <c:layout>
        <c:manualLayout>
          <c:layoutTarget val="inner"/>
          <c:xMode val="edge"/>
          <c:yMode val="edge"/>
          <c:x val="9.114372241931297E-2"/>
          <c:y val="0.20355668854555056"/>
          <c:w val="0.81487306394393011"/>
          <c:h val="0.65042403738866983"/>
        </c:manualLayout>
      </c:layout>
      <c:barChart>
        <c:barDir val="col"/>
        <c:grouping val="clustered"/>
        <c:varyColors val="0"/>
        <c:ser>
          <c:idx val="2"/>
          <c:order val="2"/>
          <c:tx>
            <c:strRef>
              <c:f>'Nvo FANVIT1 Sin Asset'!$AB$2</c:f>
              <c:strCache>
                <c:ptCount val="1"/>
                <c:pt idx="0">
                  <c:v>Asesor Financiero</c:v>
                </c:pt>
              </c:strCache>
            </c:strRef>
          </c:tx>
          <c:invertIfNegative val="0"/>
          <c:cat>
            <c:numRef>
              <c:f>'Nvo FANVIT1 Sin Asset'!$A$3:$A$688</c:f>
              <c:numCache>
                <c:formatCode>d\-mmm</c:formatCode>
                <c:ptCount val="68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numCache>
            </c:numRef>
          </c:cat>
          <c:val>
            <c:numRef>
              <c:f>'Nvo FANVIT1 Sin Asset'!$AB$3:$AB$688</c:f>
              <c:numCache>
                <c:formatCode>_-* #,##0_-;\-* #,##0_-;_-* "-"??_-;_-@_-</c:formatCode>
                <c:ptCount val="686"/>
                <c:pt idx="0">
                  <c:v>10000000</c:v>
                </c:pt>
                <c:pt idx="1">
                  <c:v>10000000</c:v>
                </c:pt>
                <c:pt idx="2">
                  <c:v>60000000</c:v>
                </c:pt>
                <c:pt idx="3">
                  <c:v>60000000</c:v>
                </c:pt>
                <c:pt idx="4">
                  <c:v>60000000</c:v>
                </c:pt>
                <c:pt idx="5">
                  <c:v>60000000</c:v>
                </c:pt>
                <c:pt idx="6">
                  <c:v>60000000</c:v>
                </c:pt>
                <c:pt idx="7">
                  <c:v>60000000</c:v>
                </c:pt>
                <c:pt idx="8">
                  <c:v>60000000</c:v>
                </c:pt>
                <c:pt idx="9">
                  <c:v>2060000000</c:v>
                </c:pt>
                <c:pt idx="10">
                  <c:v>2060000000</c:v>
                </c:pt>
                <c:pt idx="11">
                  <c:v>2060000000</c:v>
                </c:pt>
                <c:pt idx="12">
                  <c:v>2060000000</c:v>
                </c:pt>
                <c:pt idx="13">
                  <c:v>2060000000</c:v>
                </c:pt>
                <c:pt idx="14">
                  <c:v>4060000000</c:v>
                </c:pt>
                <c:pt idx="15">
                  <c:v>4060000000</c:v>
                </c:pt>
                <c:pt idx="16">
                  <c:v>4060000000</c:v>
                </c:pt>
                <c:pt idx="17">
                  <c:v>4060000000</c:v>
                </c:pt>
                <c:pt idx="18">
                  <c:v>4060000000</c:v>
                </c:pt>
                <c:pt idx="19">
                  <c:v>6060000000</c:v>
                </c:pt>
                <c:pt idx="20">
                  <c:v>6060000000</c:v>
                </c:pt>
                <c:pt idx="21">
                  <c:v>6060000000</c:v>
                </c:pt>
                <c:pt idx="22">
                  <c:v>6060000000</c:v>
                </c:pt>
                <c:pt idx="23">
                  <c:v>6060000000</c:v>
                </c:pt>
                <c:pt idx="24">
                  <c:v>8060000000</c:v>
                </c:pt>
                <c:pt idx="25">
                  <c:v>8060000000</c:v>
                </c:pt>
                <c:pt idx="26">
                  <c:v>8060000000</c:v>
                </c:pt>
                <c:pt idx="27">
                  <c:v>8060000000</c:v>
                </c:pt>
                <c:pt idx="28">
                  <c:v>8060000000</c:v>
                </c:pt>
                <c:pt idx="29">
                  <c:v>10060000000</c:v>
                </c:pt>
                <c:pt idx="30">
                  <c:v>10060000000</c:v>
                </c:pt>
                <c:pt idx="31">
                  <c:v>10060000000</c:v>
                </c:pt>
                <c:pt idx="32">
                  <c:v>10060000000</c:v>
                </c:pt>
                <c:pt idx="33">
                  <c:v>10060000000</c:v>
                </c:pt>
                <c:pt idx="34">
                  <c:v>12060000000</c:v>
                </c:pt>
                <c:pt idx="35">
                  <c:v>12060000000</c:v>
                </c:pt>
                <c:pt idx="36">
                  <c:v>12060000000</c:v>
                </c:pt>
                <c:pt idx="37">
                  <c:v>12060000000</c:v>
                </c:pt>
                <c:pt idx="38">
                  <c:v>12060000000</c:v>
                </c:pt>
                <c:pt idx="39">
                  <c:v>14060000000</c:v>
                </c:pt>
                <c:pt idx="40">
                  <c:v>14060000000</c:v>
                </c:pt>
                <c:pt idx="41">
                  <c:v>14060000000</c:v>
                </c:pt>
                <c:pt idx="42">
                  <c:v>14060000000</c:v>
                </c:pt>
                <c:pt idx="43">
                  <c:v>14060000000</c:v>
                </c:pt>
                <c:pt idx="44">
                  <c:v>15060000000</c:v>
                </c:pt>
                <c:pt idx="45">
                  <c:v>15060000000</c:v>
                </c:pt>
                <c:pt idx="46">
                  <c:v>15060000000</c:v>
                </c:pt>
                <c:pt idx="47">
                  <c:v>18360000000</c:v>
                </c:pt>
                <c:pt idx="48">
                  <c:v>18360000000</c:v>
                </c:pt>
                <c:pt idx="49">
                  <c:v>18360000000</c:v>
                </c:pt>
                <c:pt idx="50">
                  <c:v>21360000000</c:v>
                </c:pt>
                <c:pt idx="51">
                  <c:v>21360000000</c:v>
                </c:pt>
                <c:pt idx="52">
                  <c:v>21360000000</c:v>
                </c:pt>
                <c:pt idx="53">
                  <c:v>21360000000</c:v>
                </c:pt>
                <c:pt idx="54">
                  <c:v>21360000000</c:v>
                </c:pt>
                <c:pt idx="55">
                  <c:v>24360000000</c:v>
                </c:pt>
                <c:pt idx="56">
                  <c:v>24360000000</c:v>
                </c:pt>
                <c:pt idx="57">
                  <c:v>24360000000</c:v>
                </c:pt>
                <c:pt idx="58">
                  <c:v>24360000000</c:v>
                </c:pt>
                <c:pt idx="59">
                  <c:v>24360000000</c:v>
                </c:pt>
                <c:pt idx="60">
                  <c:v>27360000000</c:v>
                </c:pt>
                <c:pt idx="61">
                  <c:v>27360000000</c:v>
                </c:pt>
                <c:pt idx="62">
                  <c:v>27360000000</c:v>
                </c:pt>
                <c:pt idx="63">
                  <c:v>27360000000</c:v>
                </c:pt>
                <c:pt idx="64">
                  <c:v>27360000000</c:v>
                </c:pt>
                <c:pt idx="65">
                  <c:v>30360000000</c:v>
                </c:pt>
                <c:pt idx="66">
                  <c:v>30360000000</c:v>
                </c:pt>
                <c:pt idx="67">
                  <c:v>30360000000</c:v>
                </c:pt>
                <c:pt idx="68">
                  <c:v>30360000000</c:v>
                </c:pt>
                <c:pt idx="69">
                  <c:v>30360000000</c:v>
                </c:pt>
                <c:pt idx="70">
                  <c:v>30360000000</c:v>
                </c:pt>
                <c:pt idx="71">
                  <c:v>30360000000</c:v>
                </c:pt>
                <c:pt idx="72">
                  <c:v>30360000000</c:v>
                </c:pt>
                <c:pt idx="73">
                  <c:v>30360000000</c:v>
                </c:pt>
                <c:pt idx="74">
                  <c:v>30360000000</c:v>
                </c:pt>
                <c:pt idx="75">
                  <c:v>30360000000</c:v>
                </c:pt>
                <c:pt idx="76">
                  <c:v>30360000000</c:v>
                </c:pt>
                <c:pt idx="77">
                  <c:v>30360000000</c:v>
                </c:pt>
                <c:pt idx="78">
                  <c:v>30360000000</c:v>
                </c:pt>
                <c:pt idx="79">
                  <c:v>30360000000</c:v>
                </c:pt>
                <c:pt idx="80">
                  <c:v>30360000000</c:v>
                </c:pt>
                <c:pt idx="81">
                  <c:v>30360000000</c:v>
                </c:pt>
                <c:pt idx="82">
                  <c:v>30360000000</c:v>
                </c:pt>
                <c:pt idx="83">
                  <c:v>30360000000</c:v>
                </c:pt>
                <c:pt idx="84">
                  <c:v>30360000000</c:v>
                </c:pt>
                <c:pt idx="85">
                  <c:v>30360000000</c:v>
                </c:pt>
                <c:pt idx="86">
                  <c:v>30360000000</c:v>
                </c:pt>
                <c:pt idx="87">
                  <c:v>30360000000</c:v>
                </c:pt>
                <c:pt idx="88">
                  <c:v>30360000000</c:v>
                </c:pt>
                <c:pt idx="89">
                  <c:v>30360000000</c:v>
                </c:pt>
                <c:pt idx="90">
                  <c:v>30360000000</c:v>
                </c:pt>
                <c:pt idx="91">
                  <c:v>30360000000</c:v>
                </c:pt>
                <c:pt idx="92">
                  <c:v>30360000000</c:v>
                </c:pt>
                <c:pt idx="93">
                  <c:v>30360000000</c:v>
                </c:pt>
                <c:pt idx="94">
                  <c:v>30360000000</c:v>
                </c:pt>
                <c:pt idx="95">
                  <c:v>30360000000</c:v>
                </c:pt>
                <c:pt idx="96">
                  <c:v>30360000000</c:v>
                </c:pt>
                <c:pt idx="97">
                  <c:v>30360000000</c:v>
                </c:pt>
                <c:pt idx="98">
                  <c:v>30360000000</c:v>
                </c:pt>
                <c:pt idx="99">
                  <c:v>30360000000</c:v>
                </c:pt>
                <c:pt idx="100">
                  <c:v>30360000000</c:v>
                </c:pt>
                <c:pt idx="101">
                  <c:v>30360000000</c:v>
                </c:pt>
                <c:pt idx="102">
                  <c:v>30360000000</c:v>
                </c:pt>
                <c:pt idx="103">
                  <c:v>30360000000</c:v>
                </c:pt>
                <c:pt idx="104">
                  <c:v>30360000000</c:v>
                </c:pt>
                <c:pt idx="105">
                  <c:v>30360000000</c:v>
                </c:pt>
                <c:pt idx="106">
                  <c:v>30360000000</c:v>
                </c:pt>
                <c:pt idx="107">
                  <c:v>30360000000</c:v>
                </c:pt>
                <c:pt idx="108">
                  <c:v>30360000000</c:v>
                </c:pt>
                <c:pt idx="109">
                  <c:v>35360000000</c:v>
                </c:pt>
                <c:pt idx="110">
                  <c:v>35360000000</c:v>
                </c:pt>
                <c:pt idx="111">
                  <c:v>35360000000</c:v>
                </c:pt>
                <c:pt idx="112">
                  <c:v>35360000000</c:v>
                </c:pt>
                <c:pt idx="113">
                  <c:v>40360000000</c:v>
                </c:pt>
                <c:pt idx="114">
                  <c:v>40360000000</c:v>
                </c:pt>
                <c:pt idx="115">
                  <c:v>40360000000</c:v>
                </c:pt>
                <c:pt idx="116">
                  <c:v>40360000000</c:v>
                </c:pt>
                <c:pt idx="117">
                  <c:v>40360000000</c:v>
                </c:pt>
                <c:pt idx="118">
                  <c:v>40360000000</c:v>
                </c:pt>
                <c:pt idx="119">
                  <c:v>40360000000</c:v>
                </c:pt>
                <c:pt idx="120">
                  <c:v>40360000000</c:v>
                </c:pt>
                <c:pt idx="121">
                  <c:v>40360000000</c:v>
                </c:pt>
                <c:pt idx="122">
                  <c:v>40360000000</c:v>
                </c:pt>
                <c:pt idx="123">
                  <c:v>40360000000</c:v>
                </c:pt>
                <c:pt idx="124">
                  <c:v>40360000000</c:v>
                </c:pt>
                <c:pt idx="125">
                  <c:v>40360000000</c:v>
                </c:pt>
                <c:pt idx="126">
                  <c:v>40360000000</c:v>
                </c:pt>
                <c:pt idx="127">
                  <c:v>40360000000</c:v>
                </c:pt>
                <c:pt idx="128">
                  <c:v>40360000000</c:v>
                </c:pt>
                <c:pt idx="129">
                  <c:v>40360000000</c:v>
                </c:pt>
                <c:pt idx="130">
                  <c:v>40360000000</c:v>
                </c:pt>
                <c:pt idx="131">
                  <c:v>40360000000</c:v>
                </c:pt>
                <c:pt idx="132">
                  <c:v>40360000000</c:v>
                </c:pt>
                <c:pt idx="133">
                  <c:v>40360000000</c:v>
                </c:pt>
                <c:pt idx="134">
                  <c:v>40360000000</c:v>
                </c:pt>
                <c:pt idx="135">
                  <c:v>40360000000</c:v>
                </c:pt>
                <c:pt idx="136">
                  <c:v>40360000000</c:v>
                </c:pt>
                <c:pt idx="137">
                  <c:v>40360000000</c:v>
                </c:pt>
                <c:pt idx="138">
                  <c:v>40360000000</c:v>
                </c:pt>
                <c:pt idx="139">
                  <c:v>40360000000</c:v>
                </c:pt>
                <c:pt idx="140">
                  <c:v>40360000000</c:v>
                </c:pt>
                <c:pt idx="141">
                  <c:v>40360000000</c:v>
                </c:pt>
                <c:pt idx="142">
                  <c:v>40360000000</c:v>
                </c:pt>
                <c:pt idx="143">
                  <c:v>40360000000</c:v>
                </c:pt>
                <c:pt idx="144">
                  <c:v>40360000000</c:v>
                </c:pt>
                <c:pt idx="145">
                  <c:v>40360000000</c:v>
                </c:pt>
                <c:pt idx="146">
                  <c:v>40360000000</c:v>
                </c:pt>
                <c:pt idx="147">
                  <c:v>40360000000</c:v>
                </c:pt>
                <c:pt idx="148">
                  <c:v>40360000000</c:v>
                </c:pt>
                <c:pt idx="149">
                  <c:v>40360000000</c:v>
                </c:pt>
                <c:pt idx="150">
                  <c:v>40360000000</c:v>
                </c:pt>
                <c:pt idx="151">
                  <c:v>40360000000</c:v>
                </c:pt>
                <c:pt idx="152">
                  <c:v>40360000000</c:v>
                </c:pt>
                <c:pt idx="153">
                  <c:v>40360000000</c:v>
                </c:pt>
                <c:pt idx="154">
                  <c:v>40360000000</c:v>
                </c:pt>
                <c:pt idx="155">
                  <c:v>40360000000</c:v>
                </c:pt>
                <c:pt idx="156">
                  <c:v>40360000000</c:v>
                </c:pt>
                <c:pt idx="157">
                  <c:v>40010316167</c:v>
                </c:pt>
                <c:pt idx="158">
                  <c:v>39360000000</c:v>
                </c:pt>
                <c:pt idx="159">
                  <c:v>39360000000</c:v>
                </c:pt>
                <c:pt idx="160">
                  <c:v>39360000000</c:v>
                </c:pt>
                <c:pt idx="161">
                  <c:v>39360000000</c:v>
                </c:pt>
                <c:pt idx="162">
                  <c:v>38860000000</c:v>
                </c:pt>
                <c:pt idx="163">
                  <c:v>38360000000</c:v>
                </c:pt>
                <c:pt idx="164">
                  <c:v>38360000000</c:v>
                </c:pt>
                <c:pt idx="165">
                  <c:v>38360000000</c:v>
                </c:pt>
                <c:pt idx="166">
                  <c:v>37860000000</c:v>
                </c:pt>
                <c:pt idx="167">
                  <c:v>37860000000</c:v>
                </c:pt>
                <c:pt idx="168">
                  <c:v>37860000000</c:v>
                </c:pt>
                <c:pt idx="169">
                  <c:v>37860000000</c:v>
                </c:pt>
                <c:pt idx="170">
                  <c:v>37860000000</c:v>
                </c:pt>
                <c:pt idx="171">
                  <c:v>37860000000</c:v>
                </c:pt>
                <c:pt idx="172">
                  <c:v>35860000456.379997</c:v>
                </c:pt>
                <c:pt idx="173">
                  <c:v>35860000456.379997</c:v>
                </c:pt>
                <c:pt idx="174">
                  <c:v>35860000456.379997</c:v>
                </c:pt>
                <c:pt idx="175">
                  <c:v>33860000649.769997</c:v>
                </c:pt>
                <c:pt idx="176">
                  <c:v>33860000649.769997</c:v>
                </c:pt>
                <c:pt idx="177">
                  <c:v>33860000649.769997</c:v>
                </c:pt>
                <c:pt idx="178">
                  <c:v>38860000649.770004</c:v>
                </c:pt>
                <c:pt idx="179">
                  <c:v>38860000649.770004</c:v>
                </c:pt>
                <c:pt idx="180">
                  <c:v>38860000649.770004</c:v>
                </c:pt>
                <c:pt idx="181">
                  <c:v>38860000649.770004</c:v>
                </c:pt>
                <c:pt idx="182">
                  <c:v>38860000649.770004</c:v>
                </c:pt>
                <c:pt idx="183">
                  <c:v>36360000649.769997</c:v>
                </c:pt>
                <c:pt idx="184">
                  <c:v>36360000649.769997</c:v>
                </c:pt>
                <c:pt idx="185">
                  <c:v>36360000649.769997</c:v>
                </c:pt>
                <c:pt idx="186">
                  <c:v>36360000649.769997</c:v>
                </c:pt>
                <c:pt idx="187">
                  <c:v>36360000649.769997</c:v>
                </c:pt>
                <c:pt idx="188">
                  <c:v>33860000649.769997</c:v>
                </c:pt>
                <c:pt idx="189">
                  <c:v>33860000649.769997</c:v>
                </c:pt>
                <c:pt idx="190">
                  <c:v>33860000649.769997</c:v>
                </c:pt>
                <c:pt idx="191">
                  <c:v>33860000649.769997</c:v>
                </c:pt>
                <c:pt idx="192">
                  <c:v>33860000649.769997</c:v>
                </c:pt>
                <c:pt idx="193">
                  <c:v>31360000884.830002</c:v>
                </c:pt>
                <c:pt idx="194">
                  <c:v>31360000884.830002</c:v>
                </c:pt>
                <c:pt idx="195">
                  <c:v>31360000884.830002</c:v>
                </c:pt>
                <c:pt idx="196">
                  <c:v>31360000884.830002</c:v>
                </c:pt>
                <c:pt idx="197">
                  <c:v>31360000884.830002</c:v>
                </c:pt>
                <c:pt idx="198">
                  <c:v>28860000885.200001</c:v>
                </c:pt>
                <c:pt idx="199">
                  <c:v>28860000885.200001</c:v>
                </c:pt>
                <c:pt idx="200">
                  <c:v>28860000885.200001</c:v>
                </c:pt>
                <c:pt idx="201">
                  <c:v>28860000885.200001</c:v>
                </c:pt>
                <c:pt idx="202">
                  <c:v>26360000885.130001</c:v>
                </c:pt>
                <c:pt idx="203">
                  <c:v>26360000885.130001</c:v>
                </c:pt>
                <c:pt idx="204">
                  <c:v>26360000885.130001</c:v>
                </c:pt>
                <c:pt idx="205">
                  <c:v>26360000885.130001</c:v>
                </c:pt>
                <c:pt idx="206">
                  <c:v>26360000885.130001</c:v>
                </c:pt>
                <c:pt idx="207">
                  <c:v>23860001093.490002</c:v>
                </c:pt>
                <c:pt idx="208">
                  <c:v>23860001093.490002</c:v>
                </c:pt>
                <c:pt idx="209">
                  <c:v>23860001093.490002</c:v>
                </c:pt>
                <c:pt idx="210">
                  <c:v>23851327944.740002</c:v>
                </c:pt>
                <c:pt idx="211">
                  <c:v>23851327944.740002</c:v>
                </c:pt>
                <c:pt idx="212">
                  <c:v>21351328608.920002</c:v>
                </c:pt>
                <c:pt idx="213">
                  <c:v>21351328608.920002</c:v>
                </c:pt>
                <c:pt idx="214">
                  <c:v>21351328608.920002</c:v>
                </c:pt>
                <c:pt idx="215">
                  <c:v>21351328608.920002</c:v>
                </c:pt>
                <c:pt idx="216">
                  <c:v>21351328608.920002</c:v>
                </c:pt>
                <c:pt idx="217">
                  <c:v>18351504712.760002</c:v>
                </c:pt>
                <c:pt idx="218">
                  <c:v>18351504712.760002</c:v>
                </c:pt>
                <c:pt idx="219">
                  <c:v>18351504712.760002</c:v>
                </c:pt>
                <c:pt idx="220">
                  <c:v>18351504712.760002</c:v>
                </c:pt>
                <c:pt idx="221">
                  <c:v>18351504712.760002</c:v>
                </c:pt>
                <c:pt idx="222">
                  <c:v>15351504965.069998</c:v>
                </c:pt>
                <c:pt idx="223">
                  <c:v>15351504965.069998</c:v>
                </c:pt>
                <c:pt idx="224">
                  <c:v>15351504965.069998</c:v>
                </c:pt>
                <c:pt idx="225">
                  <c:v>15351504965.069998</c:v>
                </c:pt>
                <c:pt idx="226">
                  <c:v>15351504965.069998</c:v>
                </c:pt>
                <c:pt idx="227">
                  <c:v>12351505867.479998</c:v>
                </c:pt>
                <c:pt idx="228">
                  <c:v>12351505867.479998</c:v>
                </c:pt>
                <c:pt idx="229">
                  <c:v>12351505867.479998</c:v>
                </c:pt>
                <c:pt idx="230">
                  <c:v>12351505867.479998</c:v>
                </c:pt>
                <c:pt idx="231">
                  <c:v>12351505867.479998</c:v>
                </c:pt>
                <c:pt idx="232">
                  <c:v>9351506154.4599991</c:v>
                </c:pt>
                <c:pt idx="233">
                  <c:v>9351506154.4599991</c:v>
                </c:pt>
                <c:pt idx="234">
                  <c:v>9351506154.4599991</c:v>
                </c:pt>
                <c:pt idx="235">
                  <c:v>9351506154.4599991</c:v>
                </c:pt>
                <c:pt idx="236">
                  <c:v>9351506154.4599991</c:v>
                </c:pt>
                <c:pt idx="237">
                  <c:v>5969728254.7999992</c:v>
                </c:pt>
                <c:pt idx="238">
                  <c:v>5969728254.7999992</c:v>
                </c:pt>
                <c:pt idx="239">
                  <c:v>5969728254.7999992</c:v>
                </c:pt>
                <c:pt idx="240">
                  <c:v>5969728254.7999992</c:v>
                </c:pt>
                <c:pt idx="241">
                  <c:v>5969728254.7999992</c:v>
                </c:pt>
                <c:pt idx="242">
                  <c:v>2454305482.4500003</c:v>
                </c:pt>
                <c:pt idx="243">
                  <c:v>2454305482.4500003</c:v>
                </c:pt>
                <c:pt idx="244">
                  <c:v>2454305482.4500003</c:v>
                </c:pt>
                <c:pt idx="245">
                  <c:v>2454305482.4500003</c:v>
                </c:pt>
                <c:pt idx="246">
                  <c:v>2454305482.4500003</c:v>
                </c:pt>
                <c:pt idx="247">
                  <c:v>93081907.659999847</c:v>
                </c:pt>
                <c:pt idx="248">
                  <c:v>93081907.659999847</c:v>
                </c:pt>
                <c:pt idx="249">
                  <c:v>93081907.659999847</c:v>
                </c:pt>
                <c:pt idx="250">
                  <c:v>93081907.659999996</c:v>
                </c:pt>
                <c:pt idx="251">
                  <c:v>93081907.659999996</c:v>
                </c:pt>
                <c:pt idx="252">
                  <c:v>93081907.659999996</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numCache>
            </c:numRef>
          </c:val>
          <c:extLst xmlns:c16r2="http://schemas.microsoft.com/office/drawing/2015/06/chart">
            <c:ext xmlns:c16="http://schemas.microsoft.com/office/drawing/2014/chart" uri="{C3380CC4-5D6E-409C-BE32-E72D297353CC}">
              <c16:uniqueId val="{00000000-BCE0-4B94-A965-6411AD75C30B}"/>
            </c:ext>
          </c:extLst>
        </c:ser>
        <c:ser>
          <c:idx val="3"/>
          <c:order val="3"/>
          <c:tx>
            <c:strRef>
              <c:f>'Nvo FANVIT1 Sin Asset'!$AC$2</c:f>
              <c:strCache>
                <c:ptCount val="1"/>
                <c:pt idx="0">
                  <c:v>INFONAVIT</c:v>
                </c:pt>
              </c:strCache>
            </c:strRef>
          </c:tx>
          <c:invertIfNegative val="0"/>
          <c:cat>
            <c:numRef>
              <c:f>'Nvo FANVIT1 Sin Asset'!$A$3:$A$688</c:f>
              <c:numCache>
                <c:formatCode>d\-mmm</c:formatCode>
                <c:ptCount val="68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numCache>
            </c:numRef>
          </c:cat>
          <c:val>
            <c:numRef>
              <c:f>'Nvo FANVIT1 Sin Asset'!$AC$3:$AC$688</c:f>
              <c:numCache>
                <c:formatCode>_-* #,##0_-;\-* #,##0_-;_-* "-"??_-;_-@_-</c:formatCode>
                <c:ptCount val="6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349683833</c:v>
                </c:pt>
                <c:pt idx="158">
                  <c:v>1000000000</c:v>
                </c:pt>
                <c:pt idx="159">
                  <c:v>1000000000</c:v>
                </c:pt>
                <c:pt idx="160">
                  <c:v>1000000000</c:v>
                </c:pt>
                <c:pt idx="161">
                  <c:v>1000000000</c:v>
                </c:pt>
                <c:pt idx="162">
                  <c:v>1500000000</c:v>
                </c:pt>
                <c:pt idx="163">
                  <c:v>2000000000</c:v>
                </c:pt>
                <c:pt idx="164">
                  <c:v>2000000000</c:v>
                </c:pt>
                <c:pt idx="165">
                  <c:v>2000000000</c:v>
                </c:pt>
                <c:pt idx="166">
                  <c:v>2500000000</c:v>
                </c:pt>
                <c:pt idx="167">
                  <c:v>2500000000</c:v>
                </c:pt>
                <c:pt idx="168">
                  <c:v>2500000000</c:v>
                </c:pt>
                <c:pt idx="169">
                  <c:v>2500000000</c:v>
                </c:pt>
                <c:pt idx="170">
                  <c:v>2500000000</c:v>
                </c:pt>
                <c:pt idx="171">
                  <c:v>2500000000</c:v>
                </c:pt>
                <c:pt idx="172">
                  <c:v>4499999543.6199999</c:v>
                </c:pt>
                <c:pt idx="173">
                  <c:v>4499999543.6199999</c:v>
                </c:pt>
                <c:pt idx="174">
                  <c:v>4499999543.6199999</c:v>
                </c:pt>
                <c:pt idx="175">
                  <c:v>6499999350.2299995</c:v>
                </c:pt>
                <c:pt idx="176">
                  <c:v>6499999350.2299995</c:v>
                </c:pt>
                <c:pt idx="177">
                  <c:v>6499999350.2299995</c:v>
                </c:pt>
                <c:pt idx="178">
                  <c:v>6499999350.2299995</c:v>
                </c:pt>
                <c:pt idx="179">
                  <c:v>6499999350.2299995</c:v>
                </c:pt>
                <c:pt idx="180">
                  <c:v>6499999350.2299995</c:v>
                </c:pt>
                <c:pt idx="181">
                  <c:v>6499999350.2299995</c:v>
                </c:pt>
                <c:pt idx="182">
                  <c:v>6499999350.2299995</c:v>
                </c:pt>
                <c:pt idx="183">
                  <c:v>8999999350.2299995</c:v>
                </c:pt>
                <c:pt idx="184">
                  <c:v>8999999350.2299995</c:v>
                </c:pt>
                <c:pt idx="185">
                  <c:v>8999999350.2299995</c:v>
                </c:pt>
                <c:pt idx="186">
                  <c:v>8999999350.2299995</c:v>
                </c:pt>
                <c:pt idx="187">
                  <c:v>8999999350.2299995</c:v>
                </c:pt>
                <c:pt idx="188">
                  <c:v>11499999350.23</c:v>
                </c:pt>
                <c:pt idx="189">
                  <c:v>11499999350.23</c:v>
                </c:pt>
                <c:pt idx="190">
                  <c:v>11499999350.23</c:v>
                </c:pt>
                <c:pt idx="191">
                  <c:v>11499999350.23</c:v>
                </c:pt>
                <c:pt idx="192">
                  <c:v>11499999350.23</c:v>
                </c:pt>
                <c:pt idx="193">
                  <c:v>13999999115.17</c:v>
                </c:pt>
                <c:pt idx="194">
                  <c:v>13999999115.17</c:v>
                </c:pt>
                <c:pt idx="195">
                  <c:v>13999999115.17</c:v>
                </c:pt>
                <c:pt idx="196">
                  <c:v>13999999115.17</c:v>
                </c:pt>
                <c:pt idx="197">
                  <c:v>13999999115.17</c:v>
                </c:pt>
                <c:pt idx="198">
                  <c:v>16499999114.799999</c:v>
                </c:pt>
                <c:pt idx="199">
                  <c:v>16499999114.799999</c:v>
                </c:pt>
                <c:pt idx="200">
                  <c:v>16499999114.799999</c:v>
                </c:pt>
                <c:pt idx="201">
                  <c:v>16499999114.799999</c:v>
                </c:pt>
                <c:pt idx="202">
                  <c:v>18999999114.869999</c:v>
                </c:pt>
                <c:pt idx="203">
                  <c:v>18999999114.869999</c:v>
                </c:pt>
                <c:pt idx="204">
                  <c:v>18999999114.869999</c:v>
                </c:pt>
                <c:pt idx="205">
                  <c:v>18999999114.869999</c:v>
                </c:pt>
                <c:pt idx="206">
                  <c:v>18999999114.869999</c:v>
                </c:pt>
                <c:pt idx="207">
                  <c:v>21499998906.509998</c:v>
                </c:pt>
                <c:pt idx="208">
                  <c:v>21499998906.509998</c:v>
                </c:pt>
                <c:pt idx="209">
                  <c:v>21499998906.509998</c:v>
                </c:pt>
                <c:pt idx="210">
                  <c:v>21508672055.259998</c:v>
                </c:pt>
                <c:pt idx="211">
                  <c:v>21508672055.259998</c:v>
                </c:pt>
                <c:pt idx="212">
                  <c:v>24008671391.079998</c:v>
                </c:pt>
                <c:pt idx="213">
                  <c:v>24008671391.079998</c:v>
                </c:pt>
                <c:pt idx="214">
                  <c:v>24008671391.079998</c:v>
                </c:pt>
                <c:pt idx="215">
                  <c:v>24008671391.079998</c:v>
                </c:pt>
                <c:pt idx="216">
                  <c:v>24008671391.079998</c:v>
                </c:pt>
                <c:pt idx="217">
                  <c:v>27008495287.239998</c:v>
                </c:pt>
                <c:pt idx="218">
                  <c:v>27008495287.239998</c:v>
                </c:pt>
                <c:pt idx="219">
                  <c:v>27008495287.239998</c:v>
                </c:pt>
                <c:pt idx="220">
                  <c:v>27008495287.239998</c:v>
                </c:pt>
                <c:pt idx="221">
                  <c:v>27008495287.239998</c:v>
                </c:pt>
                <c:pt idx="222">
                  <c:v>30008495034.929996</c:v>
                </c:pt>
                <c:pt idx="223">
                  <c:v>30008495034.929996</c:v>
                </c:pt>
                <c:pt idx="224">
                  <c:v>30008495034.929996</c:v>
                </c:pt>
                <c:pt idx="225">
                  <c:v>30008495034.929996</c:v>
                </c:pt>
                <c:pt idx="226">
                  <c:v>30008495034.929996</c:v>
                </c:pt>
                <c:pt idx="227">
                  <c:v>33008494132.519997</c:v>
                </c:pt>
                <c:pt idx="228">
                  <c:v>33008494132.519997</c:v>
                </c:pt>
                <c:pt idx="229">
                  <c:v>33008494132.519997</c:v>
                </c:pt>
                <c:pt idx="230">
                  <c:v>33008494132.519997</c:v>
                </c:pt>
                <c:pt idx="231">
                  <c:v>33008494132.519997</c:v>
                </c:pt>
                <c:pt idx="232">
                  <c:v>36008493845.540001</c:v>
                </c:pt>
                <c:pt idx="233">
                  <c:v>36008493845.540001</c:v>
                </c:pt>
                <c:pt idx="234">
                  <c:v>36008493845.540001</c:v>
                </c:pt>
                <c:pt idx="235">
                  <c:v>36008493845.540001</c:v>
                </c:pt>
                <c:pt idx="236">
                  <c:v>36008493845.540001</c:v>
                </c:pt>
                <c:pt idx="237">
                  <c:v>39390271745.199997</c:v>
                </c:pt>
                <c:pt idx="238">
                  <c:v>39390271745.199997</c:v>
                </c:pt>
                <c:pt idx="239">
                  <c:v>39390271745.199997</c:v>
                </c:pt>
                <c:pt idx="240">
                  <c:v>39390271745.199997</c:v>
                </c:pt>
                <c:pt idx="241">
                  <c:v>39390271745.199997</c:v>
                </c:pt>
                <c:pt idx="242">
                  <c:v>42905694517.549995</c:v>
                </c:pt>
                <c:pt idx="243">
                  <c:v>42905694517.549995</c:v>
                </c:pt>
                <c:pt idx="244">
                  <c:v>42905694517.549995</c:v>
                </c:pt>
                <c:pt idx="245">
                  <c:v>42905694517.549995</c:v>
                </c:pt>
                <c:pt idx="246">
                  <c:v>42905694517.549995</c:v>
                </c:pt>
                <c:pt idx="247">
                  <c:v>45266918092.340004</c:v>
                </c:pt>
                <c:pt idx="248">
                  <c:v>45266918092.340004</c:v>
                </c:pt>
                <c:pt idx="249">
                  <c:v>45266918092.340004</c:v>
                </c:pt>
                <c:pt idx="250">
                  <c:v>45266918092.339996</c:v>
                </c:pt>
                <c:pt idx="251">
                  <c:v>45266918092.339996</c:v>
                </c:pt>
                <c:pt idx="252">
                  <c:v>45266918092.339996</c:v>
                </c:pt>
                <c:pt idx="253">
                  <c:v>45360000000</c:v>
                </c:pt>
                <c:pt idx="254">
                  <c:v>45360000000</c:v>
                </c:pt>
                <c:pt idx="255">
                  <c:v>45360000000</c:v>
                </c:pt>
                <c:pt idx="256">
                  <c:v>45360000000</c:v>
                </c:pt>
                <c:pt idx="257">
                  <c:v>45360000000</c:v>
                </c:pt>
                <c:pt idx="258">
                  <c:v>45360000000</c:v>
                </c:pt>
                <c:pt idx="259">
                  <c:v>45360000000</c:v>
                </c:pt>
                <c:pt idx="260">
                  <c:v>45360000000</c:v>
                </c:pt>
                <c:pt idx="261">
                  <c:v>45360000000</c:v>
                </c:pt>
                <c:pt idx="262">
                  <c:v>45360000000</c:v>
                </c:pt>
                <c:pt idx="263">
                  <c:v>45360000000</c:v>
                </c:pt>
                <c:pt idx="264">
                  <c:v>45360000000</c:v>
                </c:pt>
                <c:pt idx="265">
                  <c:v>45360000000</c:v>
                </c:pt>
                <c:pt idx="266">
                  <c:v>45360000000</c:v>
                </c:pt>
                <c:pt idx="267">
                  <c:v>45360000000</c:v>
                </c:pt>
                <c:pt idx="268">
                  <c:v>45360000000</c:v>
                </c:pt>
                <c:pt idx="269">
                  <c:v>45360000000</c:v>
                </c:pt>
                <c:pt idx="270">
                  <c:v>45360000000</c:v>
                </c:pt>
                <c:pt idx="271">
                  <c:v>45360000000</c:v>
                </c:pt>
                <c:pt idx="272">
                  <c:v>45360000000</c:v>
                </c:pt>
                <c:pt idx="273">
                  <c:v>45360000000</c:v>
                </c:pt>
                <c:pt idx="274">
                  <c:v>45360000000</c:v>
                </c:pt>
                <c:pt idx="275">
                  <c:v>45360000000</c:v>
                </c:pt>
                <c:pt idx="276">
                  <c:v>45360000000</c:v>
                </c:pt>
                <c:pt idx="277">
                  <c:v>45360000000</c:v>
                </c:pt>
                <c:pt idx="278">
                  <c:v>45360000000</c:v>
                </c:pt>
                <c:pt idx="279">
                  <c:v>45360000000</c:v>
                </c:pt>
                <c:pt idx="280">
                  <c:v>45360000000</c:v>
                </c:pt>
                <c:pt idx="281">
                  <c:v>45360000000</c:v>
                </c:pt>
                <c:pt idx="282">
                  <c:v>45360000000</c:v>
                </c:pt>
                <c:pt idx="283">
                  <c:v>45360000000</c:v>
                </c:pt>
                <c:pt idx="284">
                  <c:v>45360000000</c:v>
                </c:pt>
                <c:pt idx="285">
                  <c:v>45360000000</c:v>
                </c:pt>
                <c:pt idx="286">
                  <c:v>45360000000</c:v>
                </c:pt>
                <c:pt idx="287">
                  <c:v>45360000000</c:v>
                </c:pt>
                <c:pt idx="288">
                  <c:v>45360000000</c:v>
                </c:pt>
                <c:pt idx="289">
                  <c:v>47360000000</c:v>
                </c:pt>
                <c:pt idx="290">
                  <c:v>50360000000</c:v>
                </c:pt>
                <c:pt idx="291">
                  <c:v>50360000000</c:v>
                </c:pt>
                <c:pt idx="292">
                  <c:v>50360000000</c:v>
                </c:pt>
                <c:pt idx="293">
                  <c:v>50360000000</c:v>
                </c:pt>
                <c:pt idx="294">
                  <c:v>50360000000</c:v>
                </c:pt>
                <c:pt idx="295">
                  <c:v>50360000000</c:v>
                </c:pt>
                <c:pt idx="296">
                  <c:v>50360000000</c:v>
                </c:pt>
                <c:pt idx="297">
                  <c:v>50360000000</c:v>
                </c:pt>
                <c:pt idx="298">
                  <c:v>50360000000</c:v>
                </c:pt>
                <c:pt idx="299">
                  <c:v>50360000000</c:v>
                </c:pt>
                <c:pt idx="300">
                  <c:v>50360000000</c:v>
                </c:pt>
                <c:pt idx="301">
                  <c:v>50360000000</c:v>
                </c:pt>
                <c:pt idx="302">
                  <c:v>50360000000</c:v>
                </c:pt>
                <c:pt idx="303">
                  <c:v>50360000000</c:v>
                </c:pt>
                <c:pt idx="304">
                  <c:v>50360000000</c:v>
                </c:pt>
                <c:pt idx="305">
                  <c:v>50360000000</c:v>
                </c:pt>
                <c:pt idx="306">
                  <c:v>50360000000</c:v>
                </c:pt>
                <c:pt idx="307">
                  <c:v>50360000000</c:v>
                </c:pt>
                <c:pt idx="308">
                  <c:v>50360000000</c:v>
                </c:pt>
                <c:pt idx="309">
                  <c:v>50360000000</c:v>
                </c:pt>
                <c:pt idx="310">
                  <c:v>50360000000</c:v>
                </c:pt>
                <c:pt idx="311">
                  <c:v>50360000000</c:v>
                </c:pt>
                <c:pt idx="312">
                  <c:v>50360000000</c:v>
                </c:pt>
                <c:pt idx="313">
                  <c:v>50360000000</c:v>
                </c:pt>
                <c:pt idx="314">
                  <c:v>50360000000</c:v>
                </c:pt>
                <c:pt idx="315">
                  <c:v>50360000000</c:v>
                </c:pt>
                <c:pt idx="316">
                  <c:v>50360000000</c:v>
                </c:pt>
                <c:pt idx="317">
                  <c:v>50360000000</c:v>
                </c:pt>
                <c:pt idx="318">
                  <c:v>50360000000</c:v>
                </c:pt>
                <c:pt idx="319">
                  <c:v>50360000000</c:v>
                </c:pt>
                <c:pt idx="320">
                  <c:v>50360000000</c:v>
                </c:pt>
                <c:pt idx="321">
                  <c:v>50360000000</c:v>
                </c:pt>
                <c:pt idx="322">
                  <c:v>50360000000</c:v>
                </c:pt>
                <c:pt idx="323">
                  <c:v>50360000000</c:v>
                </c:pt>
                <c:pt idx="324">
                  <c:v>50360000000</c:v>
                </c:pt>
                <c:pt idx="325">
                  <c:v>50360000000</c:v>
                </c:pt>
                <c:pt idx="326">
                  <c:v>50360000000</c:v>
                </c:pt>
                <c:pt idx="327">
                  <c:v>50360000000</c:v>
                </c:pt>
                <c:pt idx="328">
                  <c:v>50360000000</c:v>
                </c:pt>
                <c:pt idx="329">
                  <c:v>50360000000</c:v>
                </c:pt>
                <c:pt idx="330">
                  <c:v>50360000000</c:v>
                </c:pt>
                <c:pt idx="331">
                  <c:v>50360000000</c:v>
                </c:pt>
                <c:pt idx="332">
                  <c:v>50360000000</c:v>
                </c:pt>
                <c:pt idx="333">
                  <c:v>50360000000</c:v>
                </c:pt>
                <c:pt idx="334">
                  <c:v>50360000000</c:v>
                </c:pt>
                <c:pt idx="335">
                  <c:v>50360000000</c:v>
                </c:pt>
                <c:pt idx="336">
                  <c:v>50360000000</c:v>
                </c:pt>
                <c:pt idx="337">
                  <c:v>50360000000</c:v>
                </c:pt>
                <c:pt idx="338">
                  <c:v>50360000000</c:v>
                </c:pt>
                <c:pt idx="339">
                  <c:v>50360000000</c:v>
                </c:pt>
                <c:pt idx="340">
                  <c:v>50360000000</c:v>
                </c:pt>
                <c:pt idx="341">
                  <c:v>50360000000</c:v>
                </c:pt>
                <c:pt idx="342">
                  <c:v>50360000000</c:v>
                </c:pt>
                <c:pt idx="343">
                  <c:v>50360000000</c:v>
                </c:pt>
                <c:pt idx="344">
                  <c:v>50360000000</c:v>
                </c:pt>
                <c:pt idx="345">
                  <c:v>50360000000</c:v>
                </c:pt>
                <c:pt idx="346">
                  <c:v>50360000000</c:v>
                </c:pt>
                <c:pt idx="347">
                  <c:v>50360000000</c:v>
                </c:pt>
                <c:pt idx="348">
                  <c:v>50360000000</c:v>
                </c:pt>
                <c:pt idx="349">
                  <c:v>50360000000</c:v>
                </c:pt>
                <c:pt idx="350">
                  <c:v>50360000000</c:v>
                </c:pt>
                <c:pt idx="351">
                  <c:v>50360000000</c:v>
                </c:pt>
                <c:pt idx="352">
                  <c:v>50360000000</c:v>
                </c:pt>
                <c:pt idx="353">
                  <c:v>50360000000</c:v>
                </c:pt>
                <c:pt idx="354">
                  <c:v>50360000000</c:v>
                </c:pt>
                <c:pt idx="355">
                  <c:v>50360000000</c:v>
                </c:pt>
                <c:pt idx="356">
                  <c:v>50360000000</c:v>
                </c:pt>
                <c:pt idx="357">
                  <c:v>50360000000</c:v>
                </c:pt>
                <c:pt idx="358">
                  <c:v>50360000000</c:v>
                </c:pt>
                <c:pt idx="359">
                  <c:v>50360000000</c:v>
                </c:pt>
                <c:pt idx="360">
                  <c:v>50360000000</c:v>
                </c:pt>
                <c:pt idx="361">
                  <c:v>50360000000</c:v>
                </c:pt>
                <c:pt idx="362">
                  <c:v>50360000000</c:v>
                </c:pt>
                <c:pt idx="363">
                  <c:v>50360000000</c:v>
                </c:pt>
                <c:pt idx="364">
                  <c:v>50360000000</c:v>
                </c:pt>
                <c:pt idx="365">
                  <c:v>50360000000</c:v>
                </c:pt>
                <c:pt idx="366">
                  <c:v>50360000000</c:v>
                </c:pt>
                <c:pt idx="367">
                  <c:v>50360000000</c:v>
                </c:pt>
                <c:pt idx="368">
                  <c:v>50360000000</c:v>
                </c:pt>
                <c:pt idx="369">
                  <c:v>50360000000</c:v>
                </c:pt>
                <c:pt idx="370">
                  <c:v>50360000000</c:v>
                </c:pt>
                <c:pt idx="371">
                  <c:v>50360000000</c:v>
                </c:pt>
                <c:pt idx="372">
                  <c:v>50360000000</c:v>
                </c:pt>
                <c:pt idx="373">
                  <c:v>50360000000</c:v>
                </c:pt>
                <c:pt idx="374">
                  <c:v>50360000000</c:v>
                </c:pt>
                <c:pt idx="375">
                  <c:v>50360000000</c:v>
                </c:pt>
                <c:pt idx="376">
                  <c:v>50360000000</c:v>
                </c:pt>
                <c:pt idx="377">
                  <c:v>50360000000</c:v>
                </c:pt>
                <c:pt idx="378">
                  <c:v>50360000000</c:v>
                </c:pt>
                <c:pt idx="379">
                  <c:v>50360000000</c:v>
                </c:pt>
                <c:pt idx="380">
                  <c:v>50360000000</c:v>
                </c:pt>
                <c:pt idx="381">
                  <c:v>50360000000</c:v>
                </c:pt>
                <c:pt idx="382">
                  <c:v>50360000000</c:v>
                </c:pt>
                <c:pt idx="383">
                  <c:v>50360000000</c:v>
                </c:pt>
                <c:pt idx="384">
                  <c:v>50360000000</c:v>
                </c:pt>
                <c:pt idx="385">
                  <c:v>50360000000</c:v>
                </c:pt>
                <c:pt idx="386">
                  <c:v>50360000000</c:v>
                </c:pt>
                <c:pt idx="387">
                  <c:v>50360000000</c:v>
                </c:pt>
                <c:pt idx="388">
                  <c:v>50360000000</c:v>
                </c:pt>
                <c:pt idx="389">
                  <c:v>50360000000</c:v>
                </c:pt>
                <c:pt idx="390">
                  <c:v>50360000000</c:v>
                </c:pt>
                <c:pt idx="391">
                  <c:v>50360000000</c:v>
                </c:pt>
                <c:pt idx="392">
                  <c:v>50360000000</c:v>
                </c:pt>
                <c:pt idx="393">
                  <c:v>50360000000</c:v>
                </c:pt>
                <c:pt idx="394">
                  <c:v>50360000000</c:v>
                </c:pt>
                <c:pt idx="395">
                  <c:v>50360000000</c:v>
                </c:pt>
                <c:pt idx="396">
                  <c:v>50360000000</c:v>
                </c:pt>
                <c:pt idx="397">
                  <c:v>50360000000</c:v>
                </c:pt>
                <c:pt idx="398">
                  <c:v>50360000000</c:v>
                </c:pt>
                <c:pt idx="399">
                  <c:v>50360000000</c:v>
                </c:pt>
                <c:pt idx="400">
                  <c:v>50360000000</c:v>
                </c:pt>
                <c:pt idx="401">
                  <c:v>50360000000</c:v>
                </c:pt>
                <c:pt idx="402">
                  <c:v>50360000000</c:v>
                </c:pt>
                <c:pt idx="403">
                  <c:v>50360000000</c:v>
                </c:pt>
                <c:pt idx="404">
                  <c:v>50360000000</c:v>
                </c:pt>
                <c:pt idx="405">
                  <c:v>50360000000</c:v>
                </c:pt>
                <c:pt idx="406">
                  <c:v>50360000000</c:v>
                </c:pt>
                <c:pt idx="407">
                  <c:v>50360000000</c:v>
                </c:pt>
                <c:pt idx="408">
                  <c:v>50360000000</c:v>
                </c:pt>
                <c:pt idx="409">
                  <c:v>50360000000</c:v>
                </c:pt>
                <c:pt idx="410">
                  <c:v>50360000000</c:v>
                </c:pt>
                <c:pt idx="411">
                  <c:v>50360000000</c:v>
                </c:pt>
                <c:pt idx="412">
                  <c:v>50360000000</c:v>
                </c:pt>
                <c:pt idx="413">
                  <c:v>50360000000</c:v>
                </c:pt>
                <c:pt idx="414">
                  <c:v>50360000000</c:v>
                </c:pt>
                <c:pt idx="415">
                  <c:v>50360000000</c:v>
                </c:pt>
                <c:pt idx="416">
                  <c:v>50360000000</c:v>
                </c:pt>
                <c:pt idx="417">
                  <c:v>50360000000</c:v>
                </c:pt>
                <c:pt idx="418">
                  <c:v>50360000000</c:v>
                </c:pt>
                <c:pt idx="419">
                  <c:v>50360000000</c:v>
                </c:pt>
                <c:pt idx="420">
                  <c:v>50360000000</c:v>
                </c:pt>
                <c:pt idx="421">
                  <c:v>50360000000</c:v>
                </c:pt>
                <c:pt idx="422">
                  <c:v>50360000000</c:v>
                </c:pt>
                <c:pt idx="423">
                  <c:v>50360000000</c:v>
                </c:pt>
                <c:pt idx="424">
                  <c:v>50360000000</c:v>
                </c:pt>
                <c:pt idx="425">
                  <c:v>50360000000</c:v>
                </c:pt>
                <c:pt idx="426">
                  <c:v>50360000000</c:v>
                </c:pt>
                <c:pt idx="427">
                  <c:v>50360000000</c:v>
                </c:pt>
                <c:pt idx="428">
                  <c:v>50360000000</c:v>
                </c:pt>
                <c:pt idx="429">
                  <c:v>50360000000</c:v>
                </c:pt>
                <c:pt idx="430">
                  <c:v>50360000000</c:v>
                </c:pt>
                <c:pt idx="431">
                  <c:v>50360000000</c:v>
                </c:pt>
                <c:pt idx="432">
                  <c:v>50360000000</c:v>
                </c:pt>
                <c:pt idx="433">
                  <c:v>50360000000</c:v>
                </c:pt>
                <c:pt idx="434">
                  <c:v>50360000000</c:v>
                </c:pt>
                <c:pt idx="435">
                  <c:v>50360000000</c:v>
                </c:pt>
                <c:pt idx="436">
                  <c:v>50360000000</c:v>
                </c:pt>
                <c:pt idx="437">
                  <c:v>50360000000</c:v>
                </c:pt>
                <c:pt idx="438">
                  <c:v>50360000000</c:v>
                </c:pt>
                <c:pt idx="439">
                  <c:v>50360000000</c:v>
                </c:pt>
                <c:pt idx="440">
                  <c:v>50360000000</c:v>
                </c:pt>
                <c:pt idx="441">
                  <c:v>50360000000</c:v>
                </c:pt>
                <c:pt idx="442">
                  <c:v>50360000000</c:v>
                </c:pt>
                <c:pt idx="443">
                  <c:v>50360000000</c:v>
                </c:pt>
                <c:pt idx="444">
                  <c:v>50360000000</c:v>
                </c:pt>
                <c:pt idx="445">
                  <c:v>50360000000</c:v>
                </c:pt>
                <c:pt idx="446">
                  <c:v>50360000000</c:v>
                </c:pt>
                <c:pt idx="447">
                  <c:v>50360000000</c:v>
                </c:pt>
                <c:pt idx="448">
                  <c:v>50360000000</c:v>
                </c:pt>
                <c:pt idx="449">
                  <c:v>50360000000</c:v>
                </c:pt>
                <c:pt idx="450">
                  <c:v>50360000000</c:v>
                </c:pt>
                <c:pt idx="451">
                  <c:v>50360000000</c:v>
                </c:pt>
                <c:pt idx="452">
                  <c:v>50360000000</c:v>
                </c:pt>
                <c:pt idx="453">
                  <c:v>50360000000</c:v>
                </c:pt>
                <c:pt idx="454">
                  <c:v>50360000000</c:v>
                </c:pt>
                <c:pt idx="455">
                  <c:v>50360000000</c:v>
                </c:pt>
                <c:pt idx="456">
                  <c:v>50360000000</c:v>
                </c:pt>
                <c:pt idx="457">
                  <c:v>50360000000</c:v>
                </c:pt>
                <c:pt idx="458">
                  <c:v>50360000000</c:v>
                </c:pt>
                <c:pt idx="459">
                  <c:v>50360000000</c:v>
                </c:pt>
                <c:pt idx="460">
                  <c:v>50360000000</c:v>
                </c:pt>
                <c:pt idx="461">
                  <c:v>50360000000</c:v>
                </c:pt>
                <c:pt idx="462">
                  <c:v>50360000000</c:v>
                </c:pt>
                <c:pt idx="463">
                  <c:v>50360000000</c:v>
                </c:pt>
                <c:pt idx="464">
                  <c:v>50360000000</c:v>
                </c:pt>
                <c:pt idx="465">
                  <c:v>50360000000</c:v>
                </c:pt>
                <c:pt idx="466">
                  <c:v>50360000000</c:v>
                </c:pt>
                <c:pt idx="467">
                  <c:v>50360000000</c:v>
                </c:pt>
                <c:pt idx="468">
                  <c:v>50360000000</c:v>
                </c:pt>
                <c:pt idx="469">
                  <c:v>50360000000</c:v>
                </c:pt>
                <c:pt idx="470">
                  <c:v>50360000000</c:v>
                </c:pt>
                <c:pt idx="471">
                  <c:v>50360000000</c:v>
                </c:pt>
                <c:pt idx="472">
                  <c:v>50360000000</c:v>
                </c:pt>
                <c:pt idx="473">
                  <c:v>50360000000</c:v>
                </c:pt>
                <c:pt idx="474">
                  <c:v>50360000000</c:v>
                </c:pt>
                <c:pt idx="475">
                  <c:v>50360000000</c:v>
                </c:pt>
                <c:pt idx="476">
                  <c:v>50360000000</c:v>
                </c:pt>
                <c:pt idx="477">
                  <c:v>50360000000</c:v>
                </c:pt>
                <c:pt idx="478">
                  <c:v>50360000000</c:v>
                </c:pt>
                <c:pt idx="479">
                  <c:v>50360000000</c:v>
                </c:pt>
                <c:pt idx="480">
                  <c:v>50360000000</c:v>
                </c:pt>
                <c:pt idx="481">
                  <c:v>50360000000</c:v>
                </c:pt>
                <c:pt idx="482">
                  <c:v>50360000000</c:v>
                </c:pt>
                <c:pt idx="483">
                  <c:v>50360000000</c:v>
                </c:pt>
                <c:pt idx="484">
                  <c:v>50360000000</c:v>
                </c:pt>
                <c:pt idx="485">
                  <c:v>50360000000</c:v>
                </c:pt>
                <c:pt idx="486">
                  <c:v>50360000000</c:v>
                </c:pt>
                <c:pt idx="487">
                  <c:v>50360000000</c:v>
                </c:pt>
                <c:pt idx="488">
                  <c:v>50360000000</c:v>
                </c:pt>
                <c:pt idx="489">
                  <c:v>50360000000</c:v>
                </c:pt>
                <c:pt idx="490">
                  <c:v>50360000000</c:v>
                </c:pt>
                <c:pt idx="491">
                  <c:v>50360000000</c:v>
                </c:pt>
                <c:pt idx="492">
                  <c:v>50360000000</c:v>
                </c:pt>
                <c:pt idx="493">
                  <c:v>50360000000</c:v>
                </c:pt>
                <c:pt idx="494">
                  <c:v>50360000000</c:v>
                </c:pt>
                <c:pt idx="495">
                  <c:v>50360000000</c:v>
                </c:pt>
                <c:pt idx="496">
                  <c:v>50360000000</c:v>
                </c:pt>
                <c:pt idx="497">
                  <c:v>50360000000</c:v>
                </c:pt>
                <c:pt idx="498">
                  <c:v>50360000000</c:v>
                </c:pt>
                <c:pt idx="499">
                  <c:v>50360000000</c:v>
                </c:pt>
                <c:pt idx="500">
                  <c:v>50360000000</c:v>
                </c:pt>
                <c:pt idx="501">
                  <c:v>50360000000</c:v>
                </c:pt>
                <c:pt idx="502">
                  <c:v>50360000000</c:v>
                </c:pt>
                <c:pt idx="503">
                  <c:v>50360000000</c:v>
                </c:pt>
                <c:pt idx="504">
                  <c:v>50360000000</c:v>
                </c:pt>
                <c:pt idx="505">
                  <c:v>50360000000</c:v>
                </c:pt>
                <c:pt idx="506">
                  <c:v>50360000000</c:v>
                </c:pt>
                <c:pt idx="507">
                  <c:v>50360000000</c:v>
                </c:pt>
                <c:pt idx="508">
                  <c:v>50360000000</c:v>
                </c:pt>
                <c:pt idx="509">
                  <c:v>50360000000</c:v>
                </c:pt>
                <c:pt idx="510">
                  <c:v>50360000000</c:v>
                </c:pt>
                <c:pt idx="511">
                  <c:v>50360000000</c:v>
                </c:pt>
                <c:pt idx="512">
                  <c:v>50360000000</c:v>
                </c:pt>
                <c:pt idx="513">
                  <c:v>50360000000</c:v>
                </c:pt>
                <c:pt idx="514">
                  <c:v>50360000000</c:v>
                </c:pt>
                <c:pt idx="515">
                  <c:v>50360000000</c:v>
                </c:pt>
                <c:pt idx="516">
                  <c:v>50360000000</c:v>
                </c:pt>
                <c:pt idx="517">
                  <c:v>50360000000</c:v>
                </c:pt>
                <c:pt idx="518">
                  <c:v>50360000000</c:v>
                </c:pt>
                <c:pt idx="519">
                  <c:v>50360000000</c:v>
                </c:pt>
                <c:pt idx="520">
                  <c:v>50360000000</c:v>
                </c:pt>
                <c:pt idx="521">
                  <c:v>50360000000</c:v>
                </c:pt>
                <c:pt idx="522">
                  <c:v>50360000000</c:v>
                </c:pt>
                <c:pt idx="523">
                  <c:v>50360000000</c:v>
                </c:pt>
                <c:pt idx="524">
                  <c:v>50360000000</c:v>
                </c:pt>
                <c:pt idx="525">
                  <c:v>50360000000</c:v>
                </c:pt>
                <c:pt idx="526">
                  <c:v>50360000000</c:v>
                </c:pt>
                <c:pt idx="527">
                  <c:v>50360000000</c:v>
                </c:pt>
                <c:pt idx="528">
                  <c:v>50360000000</c:v>
                </c:pt>
                <c:pt idx="529">
                  <c:v>50360000000</c:v>
                </c:pt>
                <c:pt idx="530">
                  <c:v>50360000000</c:v>
                </c:pt>
                <c:pt idx="531">
                  <c:v>50360000000</c:v>
                </c:pt>
                <c:pt idx="532">
                  <c:v>50360000000</c:v>
                </c:pt>
                <c:pt idx="533">
                  <c:v>50360000000</c:v>
                </c:pt>
                <c:pt idx="534">
                  <c:v>50360000000</c:v>
                </c:pt>
                <c:pt idx="535">
                  <c:v>50360000000</c:v>
                </c:pt>
                <c:pt idx="536">
                  <c:v>50360000000</c:v>
                </c:pt>
                <c:pt idx="537">
                  <c:v>50360000000</c:v>
                </c:pt>
                <c:pt idx="538">
                  <c:v>50360000000</c:v>
                </c:pt>
                <c:pt idx="539">
                  <c:v>50360000000</c:v>
                </c:pt>
                <c:pt idx="540">
                  <c:v>50360000000</c:v>
                </c:pt>
                <c:pt idx="541">
                  <c:v>50360000000</c:v>
                </c:pt>
                <c:pt idx="542">
                  <c:v>50360000000</c:v>
                </c:pt>
                <c:pt idx="543">
                  <c:v>50360000000</c:v>
                </c:pt>
                <c:pt idx="544">
                  <c:v>50360000000</c:v>
                </c:pt>
                <c:pt idx="545">
                  <c:v>50360000000</c:v>
                </c:pt>
                <c:pt idx="546">
                  <c:v>50360000000</c:v>
                </c:pt>
                <c:pt idx="547">
                  <c:v>50360000000</c:v>
                </c:pt>
                <c:pt idx="548">
                  <c:v>50360000000</c:v>
                </c:pt>
                <c:pt idx="549">
                  <c:v>50360000000</c:v>
                </c:pt>
                <c:pt idx="550">
                  <c:v>50360000000</c:v>
                </c:pt>
                <c:pt idx="551">
                  <c:v>50360000000</c:v>
                </c:pt>
                <c:pt idx="552">
                  <c:v>50360000000</c:v>
                </c:pt>
                <c:pt idx="553">
                  <c:v>50360000000</c:v>
                </c:pt>
                <c:pt idx="554">
                  <c:v>50360000000</c:v>
                </c:pt>
                <c:pt idx="555">
                  <c:v>50360000000</c:v>
                </c:pt>
                <c:pt idx="556">
                  <c:v>50360000000</c:v>
                </c:pt>
                <c:pt idx="557">
                  <c:v>50360000000</c:v>
                </c:pt>
                <c:pt idx="558">
                  <c:v>50360000000</c:v>
                </c:pt>
                <c:pt idx="559">
                  <c:v>50360000000</c:v>
                </c:pt>
                <c:pt idx="560">
                  <c:v>50360000000</c:v>
                </c:pt>
                <c:pt idx="561">
                  <c:v>50360000000</c:v>
                </c:pt>
                <c:pt idx="562">
                  <c:v>50360000000</c:v>
                </c:pt>
                <c:pt idx="563">
                  <c:v>50360000000</c:v>
                </c:pt>
                <c:pt idx="564">
                  <c:v>50360000000</c:v>
                </c:pt>
                <c:pt idx="565">
                  <c:v>50360000000</c:v>
                </c:pt>
                <c:pt idx="566">
                  <c:v>54360000000</c:v>
                </c:pt>
                <c:pt idx="567">
                  <c:v>54360000000</c:v>
                </c:pt>
                <c:pt idx="568">
                  <c:v>54360000000</c:v>
                </c:pt>
                <c:pt idx="569">
                  <c:v>54360000000</c:v>
                </c:pt>
                <c:pt idx="570">
                  <c:v>58360000000</c:v>
                </c:pt>
                <c:pt idx="571">
                  <c:v>58360000000</c:v>
                </c:pt>
                <c:pt idx="572">
                  <c:v>58360000000</c:v>
                </c:pt>
                <c:pt idx="573">
                  <c:v>62360000000</c:v>
                </c:pt>
                <c:pt idx="574">
                  <c:v>66360000000</c:v>
                </c:pt>
                <c:pt idx="575">
                  <c:v>66360000000</c:v>
                </c:pt>
                <c:pt idx="576">
                  <c:v>66360000000</c:v>
                </c:pt>
                <c:pt idx="577">
                  <c:v>66360000000</c:v>
                </c:pt>
                <c:pt idx="578">
                  <c:v>70360000000</c:v>
                </c:pt>
                <c:pt idx="579">
                  <c:v>74360000000</c:v>
                </c:pt>
                <c:pt idx="580">
                  <c:v>74360000000</c:v>
                </c:pt>
                <c:pt idx="581">
                  <c:v>74360000000</c:v>
                </c:pt>
                <c:pt idx="582">
                  <c:v>74360000000</c:v>
                </c:pt>
                <c:pt idx="583">
                  <c:v>78360000000</c:v>
                </c:pt>
                <c:pt idx="584">
                  <c:v>78360000000</c:v>
                </c:pt>
                <c:pt idx="585">
                  <c:v>78360000000</c:v>
                </c:pt>
                <c:pt idx="586">
                  <c:v>78360000000</c:v>
                </c:pt>
                <c:pt idx="587">
                  <c:v>78360000000</c:v>
                </c:pt>
                <c:pt idx="588">
                  <c:v>78360000000</c:v>
                </c:pt>
                <c:pt idx="589">
                  <c:v>78360000000</c:v>
                </c:pt>
                <c:pt idx="590">
                  <c:v>78360000000</c:v>
                </c:pt>
                <c:pt idx="591">
                  <c:v>78360000000</c:v>
                </c:pt>
                <c:pt idx="592">
                  <c:v>78360000000</c:v>
                </c:pt>
                <c:pt idx="593">
                  <c:v>82360000000</c:v>
                </c:pt>
                <c:pt idx="594">
                  <c:v>85360000000</c:v>
                </c:pt>
                <c:pt idx="595">
                  <c:v>85360000000</c:v>
                </c:pt>
                <c:pt idx="596">
                  <c:v>85360000000</c:v>
                </c:pt>
                <c:pt idx="597">
                  <c:v>85360000000</c:v>
                </c:pt>
                <c:pt idx="598">
                  <c:v>85360000000</c:v>
                </c:pt>
                <c:pt idx="599">
                  <c:v>90360000000</c:v>
                </c:pt>
                <c:pt idx="600">
                  <c:v>90360000000</c:v>
                </c:pt>
                <c:pt idx="601">
                  <c:v>90360000000</c:v>
                </c:pt>
                <c:pt idx="602">
                  <c:v>90360000000</c:v>
                </c:pt>
                <c:pt idx="603">
                  <c:v>90360000000</c:v>
                </c:pt>
                <c:pt idx="604">
                  <c:v>90360000000</c:v>
                </c:pt>
                <c:pt idx="605">
                  <c:v>90360000000</c:v>
                </c:pt>
                <c:pt idx="606">
                  <c:v>90360000000</c:v>
                </c:pt>
                <c:pt idx="607">
                  <c:v>90360000000</c:v>
                </c:pt>
                <c:pt idx="608">
                  <c:v>90360000000</c:v>
                </c:pt>
                <c:pt idx="609">
                  <c:v>90360000000</c:v>
                </c:pt>
                <c:pt idx="610">
                  <c:v>90360000000</c:v>
                </c:pt>
                <c:pt idx="611">
                  <c:v>90360000000</c:v>
                </c:pt>
                <c:pt idx="612">
                  <c:v>90360000000</c:v>
                </c:pt>
                <c:pt idx="613">
                  <c:v>90360000000</c:v>
                </c:pt>
                <c:pt idx="614">
                  <c:v>90360000000</c:v>
                </c:pt>
                <c:pt idx="615">
                  <c:v>90360000000</c:v>
                </c:pt>
                <c:pt idx="616">
                  <c:v>90360000000</c:v>
                </c:pt>
                <c:pt idx="617">
                  <c:v>90360000000</c:v>
                </c:pt>
                <c:pt idx="618">
                  <c:v>90360000000</c:v>
                </c:pt>
                <c:pt idx="619">
                  <c:v>90360000000</c:v>
                </c:pt>
                <c:pt idx="620">
                  <c:v>90360000000</c:v>
                </c:pt>
                <c:pt idx="621">
                  <c:v>90360000000</c:v>
                </c:pt>
                <c:pt idx="622">
                  <c:v>90360000000</c:v>
                </c:pt>
                <c:pt idx="623">
                  <c:v>90360000000</c:v>
                </c:pt>
                <c:pt idx="624">
                  <c:v>90360000000</c:v>
                </c:pt>
                <c:pt idx="625">
                  <c:v>90360000000</c:v>
                </c:pt>
                <c:pt idx="626">
                  <c:v>90360000000</c:v>
                </c:pt>
                <c:pt idx="627">
                  <c:v>90360000000</c:v>
                </c:pt>
                <c:pt idx="628">
                  <c:v>90360000000</c:v>
                </c:pt>
                <c:pt idx="629">
                  <c:v>90360000000</c:v>
                </c:pt>
                <c:pt idx="630">
                  <c:v>90360000000</c:v>
                </c:pt>
                <c:pt idx="631">
                  <c:v>90360000000</c:v>
                </c:pt>
                <c:pt idx="632">
                  <c:v>90360000000</c:v>
                </c:pt>
                <c:pt idx="633">
                  <c:v>90360000000</c:v>
                </c:pt>
                <c:pt idx="634">
                  <c:v>90360000000</c:v>
                </c:pt>
                <c:pt idx="635">
                  <c:v>90360000000</c:v>
                </c:pt>
                <c:pt idx="636">
                  <c:v>90360000000</c:v>
                </c:pt>
                <c:pt idx="637">
                  <c:v>90360000000</c:v>
                </c:pt>
                <c:pt idx="638">
                  <c:v>96360000000</c:v>
                </c:pt>
                <c:pt idx="639">
                  <c:v>96360000000</c:v>
                </c:pt>
                <c:pt idx="640">
                  <c:v>96360000000</c:v>
                </c:pt>
                <c:pt idx="641">
                  <c:v>96360000000</c:v>
                </c:pt>
                <c:pt idx="642">
                  <c:v>96360000000</c:v>
                </c:pt>
                <c:pt idx="643">
                  <c:v>96360000000</c:v>
                </c:pt>
                <c:pt idx="644">
                  <c:v>96360000000</c:v>
                </c:pt>
                <c:pt idx="645">
                  <c:v>96360000000</c:v>
                </c:pt>
                <c:pt idx="646">
                  <c:v>96360000000</c:v>
                </c:pt>
                <c:pt idx="647">
                  <c:v>96360000000</c:v>
                </c:pt>
                <c:pt idx="648">
                  <c:v>96360000000</c:v>
                </c:pt>
                <c:pt idx="649">
                  <c:v>96360000000</c:v>
                </c:pt>
                <c:pt idx="650">
                  <c:v>96360000000</c:v>
                </c:pt>
                <c:pt idx="651">
                  <c:v>96360000000</c:v>
                </c:pt>
                <c:pt idx="652">
                  <c:v>96360000000</c:v>
                </c:pt>
                <c:pt idx="653">
                  <c:v>96360000000</c:v>
                </c:pt>
                <c:pt idx="654">
                  <c:v>96360000000</c:v>
                </c:pt>
                <c:pt idx="655">
                  <c:v>96360000000</c:v>
                </c:pt>
                <c:pt idx="656">
                  <c:v>96360000000</c:v>
                </c:pt>
                <c:pt idx="657">
                  <c:v>96360000000</c:v>
                </c:pt>
                <c:pt idx="658">
                  <c:v>96360000000</c:v>
                </c:pt>
                <c:pt idx="659">
                  <c:v>96360000000</c:v>
                </c:pt>
                <c:pt idx="660">
                  <c:v>96360000000</c:v>
                </c:pt>
                <c:pt idx="661">
                  <c:v>96360000000</c:v>
                </c:pt>
                <c:pt idx="662">
                  <c:v>96360000000</c:v>
                </c:pt>
                <c:pt idx="663">
                  <c:v>96360000000</c:v>
                </c:pt>
                <c:pt idx="664">
                  <c:v>96360000000</c:v>
                </c:pt>
                <c:pt idx="665">
                  <c:v>96360000000</c:v>
                </c:pt>
                <c:pt idx="666">
                  <c:v>96360000000</c:v>
                </c:pt>
                <c:pt idx="667">
                  <c:v>96360000000</c:v>
                </c:pt>
                <c:pt idx="668">
                  <c:v>96360000000</c:v>
                </c:pt>
                <c:pt idx="669">
                  <c:v>96360000000</c:v>
                </c:pt>
                <c:pt idx="670">
                  <c:v>96360000000</c:v>
                </c:pt>
                <c:pt idx="671">
                  <c:v>96360000000</c:v>
                </c:pt>
                <c:pt idx="672">
                  <c:v>96360000000</c:v>
                </c:pt>
                <c:pt idx="673">
                  <c:v>96360000000</c:v>
                </c:pt>
                <c:pt idx="674">
                  <c:v>96360000000</c:v>
                </c:pt>
                <c:pt idx="675">
                  <c:v>96360000000</c:v>
                </c:pt>
                <c:pt idx="676">
                  <c:v>96360000000</c:v>
                </c:pt>
                <c:pt idx="677">
                  <c:v>96360000000</c:v>
                </c:pt>
                <c:pt idx="678">
                  <c:v>96360000000</c:v>
                </c:pt>
                <c:pt idx="679">
                  <c:v>96360000000</c:v>
                </c:pt>
                <c:pt idx="680">
                  <c:v>96360000000</c:v>
                </c:pt>
                <c:pt idx="681">
                  <c:v>96360000000</c:v>
                </c:pt>
                <c:pt idx="682">
                  <c:v>96360000000</c:v>
                </c:pt>
                <c:pt idx="683">
                  <c:v>96360000000</c:v>
                </c:pt>
                <c:pt idx="684">
                  <c:v>96360000000</c:v>
                </c:pt>
                <c:pt idx="685">
                  <c:v>96360000000</c:v>
                </c:pt>
              </c:numCache>
            </c:numRef>
          </c:val>
          <c:extLst xmlns:c16r2="http://schemas.microsoft.com/office/drawing/2015/06/chart">
            <c:ext xmlns:c16="http://schemas.microsoft.com/office/drawing/2014/chart" uri="{C3380CC4-5D6E-409C-BE32-E72D297353CC}">
              <c16:uniqueId val="{00000001-BCE0-4B94-A965-6411AD75C30B}"/>
            </c:ext>
          </c:extLst>
        </c:ser>
        <c:dLbls>
          <c:showLegendKey val="0"/>
          <c:showVal val="0"/>
          <c:showCatName val="0"/>
          <c:showSerName val="0"/>
          <c:showPercent val="0"/>
          <c:showBubbleSize val="0"/>
        </c:dLbls>
        <c:gapWidth val="150"/>
        <c:axId val="122899840"/>
        <c:axId val="122897920"/>
      </c:barChart>
      <c:lineChart>
        <c:grouping val="standard"/>
        <c:varyColors val="0"/>
        <c:ser>
          <c:idx val="0"/>
          <c:order val="0"/>
          <c:tx>
            <c:strRef>
              <c:f>'Nvo FANVIT1 Sin Asset'!$U$2</c:f>
              <c:strCache>
                <c:ptCount val="1"/>
                <c:pt idx="0">
                  <c:v>FANVIT</c:v>
                </c:pt>
              </c:strCache>
            </c:strRef>
          </c:tx>
          <c:spPr>
            <a:ln>
              <a:solidFill>
                <a:srgbClr val="C00000"/>
              </a:solidFill>
            </a:ln>
          </c:spPr>
          <c:marker>
            <c:symbol val="none"/>
          </c:marker>
          <c:dLbls>
            <c:dLbl>
              <c:idx val="210"/>
              <c:delete val="1"/>
              <c:extLst xmlns:c16r2="http://schemas.microsoft.com/office/drawing/2015/06/chart">
                <c:ext xmlns:c16="http://schemas.microsoft.com/office/drawing/2014/chart" uri="{C3380CC4-5D6E-409C-BE32-E72D297353CC}">
                  <c16:uniqueId val="{00000002-BCE0-4B94-A965-6411AD75C30B}"/>
                </c:ext>
                <c:ext xmlns:c15="http://schemas.microsoft.com/office/drawing/2012/chart" uri="{CE6537A1-D6FC-4f65-9D91-7224C49458BB}"/>
              </c:extLst>
            </c:dLbl>
            <c:dLbl>
              <c:idx val="220"/>
              <c:delete val="1"/>
              <c:extLst xmlns:c16r2="http://schemas.microsoft.com/office/drawing/2015/06/chart">
                <c:ext xmlns:c16="http://schemas.microsoft.com/office/drawing/2014/chart" uri="{C3380CC4-5D6E-409C-BE32-E72D297353CC}">
                  <c16:uniqueId val="{00000003-BCE0-4B94-A965-6411AD75C30B}"/>
                </c:ext>
                <c:ext xmlns:c15="http://schemas.microsoft.com/office/drawing/2012/chart" uri="{CE6537A1-D6FC-4f65-9D91-7224C49458BB}"/>
              </c:extLst>
            </c:dLbl>
            <c:dLbl>
              <c:idx val="225"/>
              <c:delete val="1"/>
              <c:extLst xmlns:c16r2="http://schemas.microsoft.com/office/drawing/2015/06/chart">
                <c:ext xmlns:c16="http://schemas.microsoft.com/office/drawing/2014/chart" uri="{C3380CC4-5D6E-409C-BE32-E72D297353CC}">
                  <c16:uniqueId val="{00000004-BCE0-4B94-A965-6411AD75C30B}"/>
                </c:ext>
                <c:ext xmlns:c15="http://schemas.microsoft.com/office/drawing/2012/chart" uri="{CE6537A1-D6FC-4f65-9D91-7224C49458BB}"/>
              </c:extLst>
            </c:dLbl>
            <c:dLbl>
              <c:idx val="230"/>
              <c:delete val="1"/>
              <c:extLst xmlns:c16r2="http://schemas.microsoft.com/office/drawing/2015/06/chart">
                <c:ext xmlns:c16="http://schemas.microsoft.com/office/drawing/2014/chart" uri="{C3380CC4-5D6E-409C-BE32-E72D297353CC}">
                  <c16:uniqueId val="{00000005-BCE0-4B94-A965-6411AD75C30B}"/>
                </c:ext>
                <c:ext xmlns:c15="http://schemas.microsoft.com/office/drawing/2012/chart" uri="{CE6537A1-D6FC-4f65-9D91-7224C49458BB}"/>
              </c:extLst>
            </c:dLbl>
            <c:dLbl>
              <c:idx val="231"/>
              <c:delete val="1"/>
              <c:extLst xmlns:c16r2="http://schemas.microsoft.com/office/drawing/2015/06/chart">
                <c:ext xmlns:c16="http://schemas.microsoft.com/office/drawing/2014/chart" uri="{C3380CC4-5D6E-409C-BE32-E72D297353CC}">
                  <c16:uniqueId val="{00000006-BCE0-4B94-A965-6411AD75C30B}"/>
                </c:ext>
                <c:ext xmlns:c15="http://schemas.microsoft.com/office/drawing/2012/chart" uri="{CE6537A1-D6FC-4f65-9D91-7224C49458BB}"/>
              </c:extLst>
            </c:dLbl>
            <c:dLbl>
              <c:idx val="239"/>
              <c:delete val="1"/>
              <c:extLst xmlns:c16r2="http://schemas.microsoft.com/office/drawing/2015/06/chart">
                <c:ext xmlns:c16="http://schemas.microsoft.com/office/drawing/2014/chart" uri="{C3380CC4-5D6E-409C-BE32-E72D297353CC}">
                  <c16:uniqueId val="{00000007-BCE0-4B94-A965-6411AD75C30B}"/>
                </c:ext>
                <c:ext xmlns:c15="http://schemas.microsoft.com/office/drawing/2012/chart" uri="{CE6537A1-D6FC-4f65-9D91-7224C49458BB}"/>
              </c:extLst>
            </c:dLbl>
            <c:dLbl>
              <c:idx val="245"/>
              <c:delete val="1"/>
              <c:extLst xmlns:c16r2="http://schemas.microsoft.com/office/drawing/2015/06/chart">
                <c:ext xmlns:c16="http://schemas.microsoft.com/office/drawing/2014/chart" uri="{C3380CC4-5D6E-409C-BE32-E72D297353CC}">
                  <c16:uniqueId val="{00000008-BCE0-4B94-A965-6411AD75C30B}"/>
                </c:ext>
                <c:ext xmlns:c15="http://schemas.microsoft.com/office/drawing/2012/chart" uri="{CE6537A1-D6FC-4f65-9D91-7224C49458BB}"/>
              </c:extLst>
            </c:dLbl>
            <c:dLbl>
              <c:idx val="249"/>
              <c:delete val="1"/>
              <c:extLst xmlns:c16r2="http://schemas.microsoft.com/office/drawing/2015/06/chart">
                <c:ext xmlns:c16="http://schemas.microsoft.com/office/drawing/2014/chart" uri="{C3380CC4-5D6E-409C-BE32-E72D297353CC}">
                  <c16:uniqueId val="{00000009-BCE0-4B94-A965-6411AD75C30B}"/>
                </c:ext>
                <c:ext xmlns:c15="http://schemas.microsoft.com/office/drawing/2012/chart" uri="{CE6537A1-D6FC-4f65-9D91-7224C49458BB}"/>
              </c:extLst>
            </c:dLbl>
            <c:dLbl>
              <c:idx val="253"/>
              <c:delete val="1"/>
              <c:extLst xmlns:c16r2="http://schemas.microsoft.com/office/drawing/2015/06/chart">
                <c:ext xmlns:c16="http://schemas.microsoft.com/office/drawing/2014/chart" uri="{C3380CC4-5D6E-409C-BE32-E72D297353CC}">
                  <c16:uniqueId val="{0000000A-BCE0-4B94-A965-6411AD75C30B}"/>
                </c:ext>
                <c:ext xmlns:c15="http://schemas.microsoft.com/office/drawing/2012/chart" uri="{CE6537A1-D6FC-4f65-9D91-7224C49458BB}"/>
              </c:extLst>
            </c:dLbl>
            <c:dLbl>
              <c:idx val="259"/>
              <c:delete val="1"/>
              <c:extLst xmlns:c16r2="http://schemas.microsoft.com/office/drawing/2015/06/chart">
                <c:ext xmlns:c16="http://schemas.microsoft.com/office/drawing/2014/chart" uri="{C3380CC4-5D6E-409C-BE32-E72D297353CC}">
                  <c16:uniqueId val="{0000000B-BCE0-4B94-A965-6411AD75C30B}"/>
                </c:ext>
                <c:ext xmlns:c15="http://schemas.microsoft.com/office/drawing/2012/chart" uri="{CE6537A1-D6FC-4f65-9D91-7224C49458BB}"/>
              </c:extLst>
            </c:dLbl>
            <c:dLbl>
              <c:idx val="269"/>
              <c:delete val="1"/>
              <c:extLst xmlns:c16r2="http://schemas.microsoft.com/office/drawing/2015/06/chart">
                <c:ext xmlns:c16="http://schemas.microsoft.com/office/drawing/2014/chart" uri="{C3380CC4-5D6E-409C-BE32-E72D297353CC}">
                  <c16:uniqueId val="{0000000C-BCE0-4B94-A965-6411AD75C30B}"/>
                </c:ext>
                <c:ext xmlns:c15="http://schemas.microsoft.com/office/drawing/2012/chart" uri="{CE6537A1-D6FC-4f65-9D91-7224C49458BB}"/>
              </c:extLst>
            </c:dLbl>
            <c:dLbl>
              <c:idx val="274"/>
              <c:delete val="1"/>
              <c:extLst xmlns:c16r2="http://schemas.microsoft.com/office/drawing/2015/06/chart">
                <c:ext xmlns:c16="http://schemas.microsoft.com/office/drawing/2014/chart" uri="{C3380CC4-5D6E-409C-BE32-E72D297353CC}">
                  <c16:uniqueId val="{0000000D-BCE0-4B94-A965-6411AD75C30B}"/>
                </c:ext>
                <c:ext xmlns:c15="http://schemas.microsoft.com/office/drawing/2012/chart" uri="{CE6537A1-D6FC-4f65-9D91-7224C49458BB}"/>
              </c:extLst>
            </c:dLbl>
            <c:dLbl>
              <c:idx val="275"/>
              <c:layout>
                <c:manualLayout>
                  <c:x val="0.43727922471229558"/>
                  <c:y val="-0.25694132408940562"/>
                </c:manualLayout>
              </c:layout>
              <c:tx>
                <c:rich>
                  <a:bodyPr/>
                  <a:lstStyle/>
                  <a:p>
                    <a:pPr>
                      <a:defRPr>
                        <a:solidFill>
                          <a:sysClr val="windowText" lastClr="000000"/>
                        </a:solidFill>
                      </a:defRPr>
                    </a:pPr>
                    <a:r>
                      <a:rPr lang="en-US" sz="800" dirty="0">
                        <a:solidFill>
                          <a:sysClr val="windowText" lastClr="000000"/>
                        </a:solidFill>
                      </a:rPr>
                      <a:t>FANVIT
31-Marzo</a:t>
                    </a:r>
                  </a:p>
                  <a:p>
                    <a:pPr>
                      <a:defRPr>
                        <a:solidFill>
                          <a:sysClr val="windowText" lastClr="000000"/>
                        </a:solidFill>
                      </a:defRPr>
                    </a:pPr>
                    <a:r>
                      <a:rPr lang="en-US" sz="800" dirty="0">
                        <a:solidFill>
                          <a:sysClr val="windowText" lastClr="000000"/>
                        </a:solidFill>
                      </a:rPr>
                      <a:t>6.91</a:t>
                    </a:r>
                    <a:endParaRPr lang="en-US" sz="900" dirty="0">
                      <a:solidFill>
                        <a:sysClr val="windowText" lastClr="000000"/>
                      </a:solidFill>
                    </a:endParaRPr>
                  </a:p>
                </c:rich>
              </c:tx>
              <c:numFmt formatCode="#,##0.00" sourceLinked="0"/>
              <c:spPr>
                <a:solidFill>
                  <a:srgbClr val="EEECE1"/>
                </a:solidFill>
                <a:ln>
                  <a:noFill/>
                </a:ln>
                <a:effectLst/>
              </c:spPr>
              <c:showLegendKey val="0"/>
              <c:showVal val="1"/>
              <c:showCatName val="1"/>
              <c:showSerName val="1"/>
              <c:showPercent val="0"/>
              <c:showBubbleSize val="0"/>
              <c:separator>
</c:separator>
              <c:extLst xmlns:c16r2="http://schemas.microsoft.com/office/drawing/2015/06/chart">
                <c:ext xmlns:c16="http://schemas.microsoft.com/office/drawing/2014/chart" uri="{C3380CC4-5D6E-409C-BE32-E72D297353CC}">
                  <c16:uniqueId val="{0000000E-BCE0-4B94-A965-6411AD75C30B}"/>
                </c:ext>
                <c:ext xmlns:c15="http://schemas.microsoft.com/office/drawing/2012/chart" uri="{CE6537A1-D6FC-4f65-9D91-7224C49458BB}"/>
              </c:extLst>
            </c:dLbl>
            <c:dLbl>
              <c:idx val="658"/>
              <c:delete val="1"/>
              <c:extLst xmlns:c16r2="http://schemas.microsoft.com/office/drawing/2015/06/chart">
                <c:ext xmlns:c16="http://schemas.microsoft.com/office/drawing/2014/chart" uri="{C3380CC4-5D6E-409C-BE32-E72D297353CC}">
                  <c16:uniqueId val="{0000000F-BCE0-4B94-A965-6411AD75C30B}"/>
                </c:ext>
                <c:ext xmlns:c15="http://schemas.microsoft.com/office/drawing/2012/chart" uri="{CE6537A1-D6FC-4f65-9D91-7224C49458BB}"/>
              </c:extLst>
            </c:dLbl>
            <c:numFmt formatCode="#,##0.00" sourceLinked="0"/>
            <c:spPr>
              <a:noFill/>
              <a:ln>
                <a:noFill/>
              </a:ln>
              <a:effectLst/>
            </c:spPr>
            <c:showLegendKey val="0"/>
            <c:showVal val="0"/>
            <c:showCatName val="0"/>
            <c:showSerName val="0"/>
            <c:showPercent val="0"/>
            <c:showBubbleSize val="0"/>
            <c:separator>
</c:separator>
            <c:extLst xmlns:c16r2="http://schemas.microsoft.com/office/drawing/2015/06/chart">
              <c:ext xmlns:c15="http://schemas.microsoft.com/office/drawing/2012/chart" uri="{CE6537A1-D6FC-4f65-9D91-7224C49458BB}">
                <c15:showLeaderLines val="1"/>
              </c:ext>
            </c:extLst>
          </c:dLbls>
          <c:cat>
            <c:numRef>
              <c:f>'Nvo FANVIT1 Sin Asset'!$A$3:$A$688</c:f>
              <c:numCache>
                <c:formatCode>d\-mmm</c:formatCode>
                <c:ptCount val="68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numCache>
            </c:numRef>
          </c:cat>
          <c:val>
            <c:numRef>
              <c:f>'Nvo FANVIT1 Sin Asset'!$U$3:$U$688</c:f>
              <c:numCache>
                <c:formatCode>0.00</c:formatCode>
                <c:ptCount val="686"/>
                <c:pt idx="0">
                  <c:v>3.0306080428684665</c:v>
                </c:pt>
                <c:pt idx="1">
                  <c:v>3.0208263157564268</c:v>
                </c:pt>
                <c:pt idx="2">
                  <c:v>3.2886536351356597</c:v>
                </c:pt>
                <c:pt idx="3">
                  <c:v>3.2886295857355714</c:v>
                </c:pt>
                <c:pt idx="4">
                  <c:v>3.2694880318755914</c:v>
                </c:pt>
                <c:pt idx="5">
                  <c:v>3.2600781719065632</c:v>
                </c:pt>
                <c:pt idx="6">
                  <c:v>3.241616341917422</c:v>
                </c:pt>
                <c:pt idx="7">
                  <c:v>3.2154386361676504</c:v>
                </c:pt>
                <c:pt idx="8">
                  <c:v>3.2590463448285978</c:v>
                </c:pt>
                <c:pt idx="9">
                  <c:v>3.6847198464017459</c:v>
                </c:pt>
                <c:pt idx="10">
                  <c:v>3.7383075425030992</c:v>
                </c:pt>
                <c:pt idx="11">
                  <c:v>4.0760096501162062</c:v>
                </c:pt>
                <c:pt idx="12">
                  <c:v>4.0494756097869233</c:v>
                </c:pt>
                <c:pt idx="13">
                  <c:v>4.2127513875349756</c:v>
                </c:pt>
                <c:pt idx="14">
                  <c:v>3.9488499037956069</c:v>
                </c:pt>
                <c:pt idx="15">
                  <c:v>4.0002477022249776</c:v>
                </c:pt>
                <c:pt idx="16">
                  <c:v>4.1783552451374799</c:v>
                </c:pt>
                <c:pt idx="17">
                  <c:v>4.430780783259741</c:v>
                </c:pt>
                <c:pt idx="18">
                  <c:v>4.4123189899448541</c:v>
                </c:pt>
                <c:pt idx="19">
                  <c:v>4.1156337719891098</c:v>
                </c:pt>
                <c:pt idx="20">
                  <c:v>4.109097770130437</c:v>
                </c:pt>
                <c:pt idx="21">
                  <c:v>4.1572223428180521</c:v>
                </c:pt>
                <c:pt idx="22">
                  <c:v>4.3111049174252409</c:v>
                </c:pt>
                <c:pt idx="23">
                  <c:v>4.398247775572047</c:v>
                </c:pt>
                <c:pt idx="24">
                  <c:v>4.1585322443970663</c:v>
                </c:pt>
                <c:pt idx="25">
                  <c:v>4.1626000000000003</c:v>
                </c:pt>
                <c:pt idx="26">
                  <c:v>4.1512000000000002</c:v>
                </c:pt>
                <c:pt idx="27">
                  <c:v>4.2786999999999997</c:v>
                </c:pt>
                <c:pt idx="28">
                  <c:v>4.2475893045289901</c:v>
                </c:pt>
                <c:pt idx="29">
                  <c:v>4.0672855715267415</c:v>
                </c:pt>
                <c:pt idx="30">
                  <c:v>4.2577260090127025</c:v>
                </c:pt>
                <c:pt idx="31">
                  <c:v>4.2456134977299804</c:v>
                </c:pt>
                <c:pt idx="32">
                  <c:v>4.2052586853070428</c:v>
                </c:pt>
                <c:pt idx="33">
                  <c:v>4.1239243204509632</c:v>
                </c:pt>
                <c:pt idx="34">
                  <c:v>4.2194634407940796</c:v>
                </c:pt>
                <c:pt idx="35">
                  <c:v>4.1927355003480029</c:v>
                </c:pt>
                <c:pt idx="36">
                  <c:v>4.2217000000000002</c:v>
                </c:pt>
                <c:pt idx="37">
                  <c:v>4.2294351323040349</c:v>
                </c:pt>
                <c:pt idx="38">
                  <c:v>4.2017837867071623</c:v>
                </c:pt>
                <c:pt idx="39">
                  <c:v>4.1621739696171609</c:v>
                </c:pt>
                <c:pt idx="40">
                  <c:v>4.2572401972379863</c:v>
                </c:pt>
                <c:pt idx="41">
                  <c:v>4.2514000000000003</c:v>
                </c:pt>
                <c:pt idx="42">
                  <c:v>4.3715769202918837</c:v>
                </c:pt>
                <c:pt idx="43">
                  <c:v>4.3409642414953771</c:v>
                </c:pt>
                <c:pt idx="44">
                  <c:v>4.3935628912081945</c:v>
                </c:pt>
                <c:pt idx="45">
                  <c:v>4.5799195983635785</c:v>
                </c:pt>
                <c:pt idx="46">
                  <c:v>4.5679695480048634</c:v>
                </c:pt>
                <c:pt idx="47">
                  <c:v>4.4417939213260338</c:v>
                </c:pt>
                <c:pt idx="48">
                  <c:v>4.6130153450596936</c:v>
                </c:pt>
                <c:pt idx="49">
                  <c:v>4.6753257909450294</c:v>
                </c:pt>
                <c:pt idx="50">
                  <c:v>4.4820279514536887</c:v>
                </c:pt>
                <c:pt idx="51">
                  <c:v>4.6233849743321169</c:v>
                </c:pt>
                <c:pt idx="52">
                  <c:v>4.7919377081803818</c:v>
                </c:pt>
                <c:pt idx="53">
                  <c:v>4.670942276663185</c:v>
                </c:pt>
                <c:pt idx="54">
                  <c:v>4.824975252009625</c:v>
                </c:pt>
                <c:pt idx="55">
                  <c:v>4.6058932219889597</c:v>
                </c:pt>
                <c:pt idx="56">
                  <c:v>4.6076208080027099</c:v>
                </c:pt>
                <c:pt idx="57">
                  <c:v>4.5203965453335346</c:v>
                </c:pt>
                <c:pt idx="58">
                  <c:v>4.4681614617173846</c:v>
                </c:pt>
                <c:pt idx="59">
                  <c:v>4.5196892148599659</c:v>
                </c:pt>
                <c:pt idx="60">
                  <c:v>4.3969665484497611</c:v>
                </c:pt>
                <c:pt idx="61">
                  <c:v>4.3959276679117574</c:v>
                </c:pt>
                <c:pt idx="62">
                  <c:v>4.2952732350061895</c:v>
                </c:pt>
                <c:pt idx="63">
                  <c:v>4.1980333459464836</c:v>
                </c:pt>
                <c:pt idx="64">
                  <c:v>4.2719645920533615</c:v>
                </c:pt>
                <c:pt idx="65">
                  <c:v>4.0624499433349932</c:v>
                </c:pt>
                <c:pt idx="66">
                  <c:v>4.0402976098076202</c:v>
                </c:pt>
                <c:pt idx="67">
                  <c:v>3.9909259181224779</c:v>
                </c:pt>
                <c:pt idx="68">
                  <c:v>4.1555219534452803</c:v>
                </c:pt>
                <c:pt idx="69">
                  <c:v>4.2342769250441963</c:v>
                </c:pt>
                <c:pt idx="70">
                  <c:v>4.1611566597544858</c:v>
                </c:pt>
                <c:pt idx="71">
                  <c:v>4.1856758782176291</c:v>
                </c:pt>
                <c:pt idx="72">
                  <c:v>4.2079116293097343</c:v>
                </c:pt>
                <c:pt idx="73">
                  <c:v>4.174909957667337</c:v>
                </c:pt>
                <c:pt idx="74">
                  <c:v>4.1426506649988424</c:v>
                </c:pt>
                <c:pt idx="75">
                  <c:v>4.1263928823694114</c:v>
                </c:pt>
                <c:pt idx="76">
                  <c:v>4.0689343710590116</c:v>
                </c:pt>
                <c:pt idx="77">
                  <c:v>4.0952444893752231</c:v>
                </c:pt>
                <c:pt idx="78">
                  <c:v>4.1479328420002926</c:v>
                </c:pt>
                <c:pt idx="79">
                  <c:v>4.1762733245057007</c:v>
                </c:pt>
                <c:pt idx="80">
                  <c:v>4.2060772630213963</c:v>
                </c:pt>
                <c:pt idx="81">
                  <c:v>4.1631640910609606</c:v>
                </c:pt>
                <c:pt idx="82">
                  <c:v>4.1852029182230295</c:v>
                </c:pt>
                <c:pt idx="83">
                  <c:v>4.1756224365980135</c:v>
                </c:pt>
                <c:pt idx="84">
                  <c:v>4.1279442713411427</c:v>
                </c:pt>
                <c:pt idx="85">
                  <c:v>4.1381528572780679</c:v>
                </c:pt>
                <c:pt idx="86">
                  <c:v>4.1499714994903938</c:v>
                </c:pt>
                <c:pt idx="87">
                  <c:v>4.1573079337168357</c:v>
                </c:pt>
                <c:pt idx="88">
                  <c:v>4.1441861708828096</c:v>
                </c:pt>
                <c:pt idx="89">
                  <c:v>4.1481124263893694</c:v>
                </c:pt>
                <c:pt idx="90">
                  <c:v>4.123290709071826</c:v>
                </c:pt>
                <c:pt idx="91">
                  <c:v>4.1132</c:v>
                </c:pt>
                <c:pt idx="92">
                  <c:v>4.1025</c:v>
                </c:pt>
                <c:pt idx="93">
                  <c:v>4.0682999999999998</c:v>
                </c:pt>
                <c:pt idx="94">
                  <c:v>4.0506000000000002</c:v>
                </c:pt>
                <c:pt idx="95">
                  <c:v>4.0521000000000003</c:v>
                </c:pt>
                <c:pt idx="96">
                  <c:v>4.0548999999999999</c:v>
                </c:pt>
                <c:pt idx="97">
                  <c:v>4.0647000000000002</c:v>
                </c:pt>
                <c:pt idx="98">
                  <c:v>4.0590999999999999</c:v>
                </c:pt>
                <c:pt idx="99">
                  <c:v>4.0561999999999996</c:v>
                </c:pt>
                <c:pt idx="100">
                  <c:v>4.0873999999999997</c:v>
                </c:pt>
                <c:pt idx="101">
                  <c:v>4.0785999999999998</c:v>
                </c:pt>
                <c:pt idx="102">
                  <c:v>4.0671999999999997</c:v>
                </c:pt>
                <c:pt idx="103">
                  <c:v>4.2131999999999996</c:v>
                </c:pt>
                <c:pt idx="104">
                  <c:v>4.2587000000000002</c:v>
                </c:pt>
                <c:pt idx="105">
                  <c:v>4.2476000000000003</c:v>
                </c:pt>
                <c:pt idx="106">
                  <c:v>4.2594000000000003</c:v>
                </c:pt>
                <c:pt idx="107">
                  <c:v>4.2602000000000002</c:v>
                </c:pt>
                <c:pt idx="108">
                  <c:v>4.2870999999999997</c:v>
                </c:pt>
                <c:pt idx="109">
                  <c:v>4.1665000000000001</c:v>
                </c:pt>
                <c:pt idx="110">
                  <c:v>4.0711000000000004</c:v>
                </c:pt>
                <c:pt idx="111">
                  <c:v>4.0807000000000002</c:v>
                </c:pt>
                <c:pt idx="112">
                  <c:v>4.0656999999999996</c:v>
                </c:pt>
                <c:pt idx="113">
                  <c:v>3.9506999999999999</c:v>
                </c:pt>
                <c:pt idx="114">
                  <c:v>3.9977999999999998</c:v>
                </c:pt>
                <c:pt idx="115">
                  <c:v>4.0319000000000003</c:v>
                </c:pt>
                <c:pt idx="116">
                  <c:v>3.9983</c:v>
                </c:pt>
                <c:pt idx="117">
                  <c:v>4.0320999999999998</c:v>
                </c:pt>
                <c:pt idx="118">
                  <c:v>4.0374999999999996</c:v>
                </c:pt>
                <c:pt idx="119">
                  <c:v>4.0148999999999999</c:v>
                </c:pt>
                <c:pt idx="120">
                  <c:v>3.9870999999999999</c:v>
                </c:pt>
                <c:pt idx="121">
                  <c:v>3.9973000000000001</c:v>
                </c:pt>
                <c:pt idx="122">
                  <c:v>4.0827</c:v>
                </c:pt>
                <c:pt idx="123">
                  <c:v>3.8761999999999999</c:v>
                </c:pt>
                <c:pt idx="124">
                  <c:v>3.8466</c:v>
                </c:pt>
                <c:pt idx="125">
                  <c:v>3.8641000000000001</c:v>
                </c:pt>
                <c:pt idx="126">
                  <c:v>3.9045000000000001</c:v>
                </c:pt>
                <c:pt idx="127">
                  <c:v>3.9622999999999999</c:v>
                </c:pt>
                <c:pt idx="128">
                  <c:v>3.9142000000000001</c:v>
                </c:pt>
                <c:pt idx="129">
                  <c:v>3.8929</c:v>
                </c:pt>
                <c:pt idx="130">
                  <c:v>3.8940999999999999</c:v>
                </c:pt>
                <c:pt idx="131">
                  <c:v>3.9119999999999999</c:v>
                </c:pt>
                <c:pt idx="132">
                  <c:v>3.92</c:v>
                </c:pt>
                <c:pt idx="133">
                  <c:v>3.9096000000000002</c:v>
                </c:pt>
                <c:pt idx="134">
                  <c:v>3.8506999999999998</c:v>
                </c:pt>
                <c:pt idx="135">
                  <c:v>3.7679</c:v>
                </c:pt>
                <c:pt idx="136">
                  <c:v>3.7168999999999999</c:v>
                </c:pt>
                <c:pt idx="137">
                  <c:v>3.7111999999999998</c:v>
                </c:pt>
                <c:pt idx="138">
                  <c:v>3.6551999999999998</c:v>
                </c:pt>
                <c:pt idx="139">
                  <c:v>3.7229999999999999</c:v>
                </c:pt>
                <c:pt idx="140">
                  <c:v>3.7241</c:v>
                </c:pt>
                <c:pt idx="141">
                  <c:v>3.8022</c:v>
                </c:pt>
                <c:pt idx="142">
                  <c:v>3.8048000000000002</c:v>
                </c:pt>
                <c:pt idx="143">
                  <c:v>3.8229000000000002</c:v>
                </c:pt>
                <c:pt idx="144">
                  <c:v>3.9451999999999998</c:v>
                </c:pt>
                <c:pt idx="145">
                  <c:v>3.9754999999999998</c:v>
                </c:pt>
                <c:pt idx="146">
                  <c:v>4.0288000000000004</c:v>
                </c:pt>
                <c:pt idx="147">
                  <c:v>4.1199000000000003</c:v>
                </c:pt>
                <c:pt idx="148">
                  <c:v>4.0867000000000004</c:v>
                </c:pt>
                <c:pt idx="149">
                  <c:v>4.1174999999999997</c:v>
                </c:pt>
                <c:pt idx="150">
                  <c:v>4.1521999999999997</c:v>
                </c:pt>
                <c:pt idx="151">
                  <c:v>4.2032999999999996</c:v>
                </c:pt>
                <c:pt idx="152">
                  <c:v>4.1569000000000003</c:v>
                </c:pt>
                <c:pt idx="153">
                  <c:v>4.1566000000000001</c:v>
                </c:pt>
                <c:pt idx="154">
                  <c:v>4.1173999999999999</c:v>
                </c:pt>
                <c:pt idx="155">
                  <c:v>4.0842000000000001</c:v>
                </c:pt>
                <c:pt idx="156">
                  <c:v>4.0559000000000003</c:v>
                </c:pt>
                <c:pt idx="157">
                  <c:v>4.1670999999999996</c:v>
                </c:pt>
                <c:pt idx="158">
                  <c:v>4.1642999999999999</c:v>
                </c:pt>
                <c:pt idx="159">
                  <c:v>4.2241</c:v>
                </c:pt>
                <c:pt idx="160">
                  <c:v>4.2896000000000001</c:v>
                </c:pt>
                <c:pt idx="161">
                  <c:v>4.3696000000000002</c:v>
                </c:pt>
                <c:pt idx="162">
                  <c:v>4.4146000000000001</c:v>
                </c:pt>
                <c:pt idx="163">
                  <c:v>4.4143999999999997</c:v>
                </c:pt>
                <c:pt idx="164">
                  <c:v>4.5138999999999996</c:v>
                </c:pt>
                <c:pt idx="165">
                  <c:v>4.5358999999999998</c:v>
                </c:pt>
                <c:pt idx="166">
                  <c:v>4.5224000000000002</c:v>
                </c:pt>
                <c:pt idx="167">
                  <c:v>4.4469000000000003</c:v>
                </c:pt>
                <c:pt idx="168">
                  <c:v>4.4861000000000004</c:v>
                </c:pt>
                <c:pt idx="169">
                  <c:v>4.5659000000000001</c:v>
                </c:pt>
                <c:pt idx="170">
                  <c:v>4.5067000000000004</c:v>
                </c:pt>
                <c:pt idx="171">
                  <c:v>4.3428000000000004</c:v>
                </c:pt>
                <c:pt idx="172">
                  <c:v>4.4028999999999998</c:v>
                </c:pt>
                <c:pt idx="173">
                  <c:v>4.2961</c:v>
                </c:pt>
                <c:pt idx="174">
                  <c:v>4.2859999999999996</c:v>
                </c:pt>
                <c:pt idx="175">
                  <c:v>4.2915999999999999</c:v>
                </c:pt>
                <c:pt idx="176">
                  <c:v>4.2987000000000002</c:v>
                </c:pt>
                <c:pt idx="177">
                  <c:v>4.3773</c:v>
                </c:pt>
                <c:pt idx="178">
                  <c:v>4.2671000000000001</c:v>
                </c:pt>
                <c:pt idx="179">
                  <c:v>4.2965</c:v>
                </c:pt>
                <c:pt idx="180">
                  <c:v>4.3494000000000002</c:v>
                </c:pt>
                <c:pt idx="181">
                  <c:v>4.3190999999999997</c:v>
                </c:pt>
                <c:pt idx="182">
                  <c:v>4.2613000000000003</c:v>
                </c:pt>
                <c:pt idx="183">
                  <c:v>4.1985000000000001</c:v>
                </c:pt>
                <c:pt idx="184">
                  <c:v>4.2206999999999999</c:v>
                </c:pt>
                <c:pt idx="185">
                  <c:v>4.2422000000000004</c:v>
                </c:pt>
                <c:pt idx="186">
                  <c:v>4.2697000000000003</c:v>
                </c:pt>
                <c:pt idx="187">
                  <c:v>4.2739000000000003</c:v>
                </c:pt>
                <c:pt idx="188">
                  <c:v>4.2721999999999998</c:v>
                </c:pt>
                <c:pt idx="189">
                  <c:v>4.2629000000000001</c:v>
                </c:pt>
                <c:pt idx="190">
                  <c:v>4.2737999999999996</c:v>
                </c:pt>
                <c:pt idx="191">
                  <c:v>4.1344176999554136</c:v>
                </c:pt>
                <c:pt idx="192">
                  <c:v>4.4120999999999997</c:v>
                </c:pt>
                <c:pt idx="193">
                  <c:v>4.4024999999999999</c:v>
                </c:pt>
                <c:pt idx="194">
                  <c:v>4.4282000000000004</c:v>
                </c:pt>
                <c:pt idx="195">
                  <c:v>4.4036999999999997</c:v>
                </c:pt>
                <c:pt idx="196">
                  <c:v>4.3982000000000001</c:v>
                </c:pt>
                <c:pt idx="197">
                  <c:v>4.3917000000000002</c:v>
                </c:pt>
                <c:pt idx="198">
                  <c:v>4.4165999999999999</c:v>
                </c:pt>
                <c:pt idx="199">
                  <c:v>4.4295999999999998</c:v>
                </c:pt>
                <c:pt idx="200">
                  <c:v>4.5317999999999996</c:v>
                </c:pt>
                <c:pt idx="201">
                  <c:v>4.5960999999999999</c:v>
                </c:pt>
                <c:pt idx="202">
                  <c:v>4.6569000000000003</c:v>
                </c:pt>
                <c:pt idx="203">
                  <c:v>4.7377000000000002</c:v>
                </c:pt>
                <c:pt idx="204">
                  <c:v>4.6914999999999996</c:v>
                </c:pt>
                <c:pt idx="205">
                  <c:v>4.6173000000000002</c:v>
                </c:pt>
                <c:pt idx="206">
                  <c:v>4.6576000000000004</c:v>
                </c:pt>
                <c:pt idx="207">
                  <c:v>4.6759000000000004</c:v>
                </c:pt>
                <c:pt idx="208">
                  <c:v>4.6637000000000004</c:v>
                </c:pt>
                <c:pt idx="209">
                  <c:v>4.6089000000000002</c:v>
                </c:pt>
                <c:pt idx="210">
                  <c:v>4.5896999999999997</c:v>
                </c:pt>
                <c:pt idx="211">
                  <c:v>4.6528</c:v>
                </c:pt>
                <c:pt idx="212">
                  <c:v>4.6696999999999997</c:v>
                </c:pt>
                <c:pt idx="213">
                  <c:v>4.6279000000000003</c:v>
                </c:pt>
                <c:pt idx="214">
                  <c:v>4.6764000000000001</c:v>
                </c:pt>
                <c:pt idx="215">
                  <c:v>4.7325999999999997</c:v>
                </c:pt>
                <c:pt idx="216">
                  <c:v>4.7354000000000003</c:v>
                </c:pt>
                <c:pt idx="217">
                  <c:v>4.6985000000000001</c:v>
                </c:pt>
                <c:pt idx="218">
                  <c:v>4.8140000000000001</c:v>
                </c:pt>
                <c:pt idx="219">
                  <c:v>4.9244000000000003</c:v>
                </c:pt>
                <c:pt idx="220">
                  <c:v>4.9558</c:v>
                </c:pt>
                <c:pt idx="221">
                  <c:v>5.0328999999999997</c:v>
                </c:pt>
                <c:pt idx="222">
                  <c:v>5.0801999999999996</c:v>
                </c:pt>
                <c:pt idx="223">
                  <c:v>5.1634000000000002</c:v>
                </c:pt>
                <c:pt idx="224">
                  <c:v>5.1783000000000001</c:v>
                </c:pt>
                <c:pt idx="225">
                  <c:v>5.2222</c:v>
                </c:pt>
                <c:pt idx="226">
                  <c:v>5.2032999999999996</c:v>
                </c:pt>
                <c:pt idx="227">
                  <c:v>5.2205000000000004</c:v>
                </c:pt>
                <c:pt idx="228">
                  <c:v>5.2276999999999996</c:v>
                </c:pt>
                <c:pt idx="229">
                  <c:v>5.1797000000000004</c:v>
                </c:pt>
                <c:pt idx="230">
                  <c:v>5.2123999999999997</c:v>
                </c:pt>
                <c:pt idx="231">
                  <c:v>5.2293000000000003</c:v>
                </c:pt>
                <c:pt idx="232">
                  <c:v>5.2366000000000001</c:v>
                </c:pt>
                <c:pt idx="233">
                  <c:v>5.2168000000000001</c:v>
                </c:pt>
                <c:pt idx="234">
                  <c:v>5.1082999999999998</c:v>
                </c:pt>
                <c:pt idx="235">
                  <c:v>5.0843999999999996</c:v>
                </c:pt>
                <c:pt idx="236">
                  <c:v>5.1387</c:v>
                </c:pt>
                <c:pt idx="237">
                  <c:v>5.194</c:v>
                </c:pt>
                <c:pt idx="238">
                  <c:v>5.1757</c:v>
                </c:pt>
                <c:pt idx="239">
                  <c:v>5.1889000000000003</c:v>
                </c:pt>
                <c:pt idx="240">
                  <c:v>5.2055999999999996</c:v>
                </c:pt>
                <c:pt idx="241">
                  <c:v>5.1269999999999998</c:v>
                </c:pt>
                <c:pt idx="242">
                  <c:v>5.1192000000000002</c:v>
                </c:pt>
                <c:pt idx="243">
                  <c:v>5.1642999999999999</c:v>
                </c:pt>
                <c:pt idx="244">
                  <c:v>5.1182999999999996</c:v>
                </c:pt>
                <c:pt idx="245">
                  <c:v>5.0861999999999998</c:v>
                </c:pt>
                <c:pt idx="246">
                  <c:v>5.0434000000000001</c:v>
                </c:pt>
                <c:pt idx="247">
                  <c:v>4.9908999999999999</c:v>
                </c:pt>
                <c:pt idx="248">
                  <c:v>4.9236000000000004</c:v>
                </c:pt>
                <c:pt idx="249">
                  <c:v>4.9146999999999998</c:v>
                </c:pt>
                <c:pt idx="250">
                  <c:v>4.9664999999999999</c:v>
                </c:pt>
                <c:pt idx="251">
                  <c:v>4.9691999999999998</c:v>
                </c:pt>
                <c:pt idx="252">
                  <c:v>4.9648000000000003</c:v>
                </c:pt>
                <c:pt idx="253">
                  <c:v>4.9786000000000001</c:v>
                </c:pt>
                <c:pt idx="254">
                  <c:v>5.0537000000000001</c:v>
                </c:pt>
                <c:pt idx="255">
                  <c:v>5.0563000000000002</c:v>
                </c:pt>
                <c:pt idx="256">
                  <c:v>5.085</c:v>
                </c:pt>
                <c:pt idx="257">
                  <c:v>5.1673999999999998</c:v>
                </c:pt>
                <c:pt idx="258">
                  <c:v>5.1939000000000002</c:v>
                </c:pt>
                <c:pt idx="259">
                  <c:v>5.1543000000000001</c:v>
                </c:pt>
                <c:pt idx="260">
                  <c:v>5.2507999999999999</c:v>
                </c:pt>
                <c:pt idx="261">
                  <c:v>5.1364999999999998</c:v>
                </c:pt>
                <c:pt idx="262">
                  <c:v>5.1341000000000001</c:v>
                </c:pt>
                <c:pt idx="263">
                  <c:v>5.0814000000000004</c:v>
                </c:pt>
                <c:pt idx="264">
                  <c:v>5.0960000000000001</c:v>
                </c:pt>
                <c:pt idx="265">
                  <c:v>5.1032000000000002</c:v>
                </c:pt>
                <c:pt idx="266">
                  <c:v>5.0339999999999998</c:v>
                </c:pt>
                <c:pt idx="267">
                  <c:v>5.1406000000000001</c:v>
                </c:pt>
                <c:pt idx="268">
                  <c:v>5.2571000000000003</c:v>
                </c:pt>
                <c:pt idx="269">
                  <c:v>5.2179000000000002</c:v>
                </c:pt>
                <c:pt idx="270">
                  <c:v>5.1402000000000001</c:v>
                </c:pt>
                <c:pt idx="271">
                  <c:v>5.2003000000000004</c:v>
                </c:pt>
                <c:pt idx="272">
                  <c:v>5.1360999999999999</c:v>
                </c:pt>
                <c:pt idx="273">
                  <c:v>5.0976999999999997</c:v>
                </c:pt>
                <c:pt idx="274">
                  <c:v>5.1430999999999996</c:v>
                </c:pt>
                <c:pt idx="275">
                  <c:v>5.0811999999999999</c:v>
                </c:pt>
                <c:pt idx="276">
                  <c:v>5.085</c:v>
                </c:pt>
                <c:pt idx="277">
                  <c:v>5.1307999999999998</c:v>
                </c:pt>
                <c:pt idx="278">
                  <c:v>5.0861000000000001</c:v>
                </c:pt>
                <c:pt idx="279">
                  <c:v>5.1603000000000003</c:v>
                </c:pt>
                <c:pt idx="280">
                  <c:v>5.2256999999999998</c:v>
                </c:pt>
                <c:pt idx="281">
                  <c:v>5.2313999999999998</c:v>
                </c:pt>
                <c:pt idx="282">
                  <c:v>5.3003999999999998</c:v>
                </c:pt>
                <c:pt idx="283">
                  <c:v>5.319</c:v>
                </c:pt>
                <c:pt idx="284">
                  <c:v>5.2295999999999996</c:v>
                </c:pt>
                <c:pt idx="285">
                  <c:v>5.2218999999999998</c:v>
                </c:pt>
                <c:pt idx="286">
                  <c:v>5.2112999999999996</c:v>
                </c:pt>
                <c:pt idx="287">
                  <c:v>5.2557999999999998</c:v>
                </c:pt>
                <c:pt idx="288">
                  <c:v>5.2988999999999997</c:v>
                </c:pt>
                <c:pt idx="289">
                  <c:v>5.2228000000000003</c:v>
                </c:pt>
                <c:pt idx="290">
                  <c:v>5.1349999999999998</c:v>
                </c:pt>
                <c:pt idx="291">
                  <c:v>5.1645000000000003</c:v>
                </c:pt>
                <c:pt idx="292">
                  <c:v>5.1666999999999996</c:v>
                </c:pt>
                <c:pt idx="293">
                  <c:v>5.1445999999999996</c:v>
                </c:pt>
                <c:pt idx="294">
                  <c:v>5.1681999999999997</c:v>
                </c:pt>
                <c:pt idx="295">
                  <c:v>5.1997999999999998</c:v>
                </c:pt>
                <c:pt idx="296">
                  <c:v>5.1980000000000004</c:v>
                </c:pt>
                <c:pt idx="297">
                  <c:v>5.1725000000000003</c:v>
                </c:pt>
                <c:pt idx="298">
                  <c:v>5.2282999999999999</c:v>
                </c:pt>
                <c:pt idx="299">
                  <c:v>5.1181000000000001</c:v>
                </c:pt>
                <c:pt idx="300">
                  <c:v>5.1177999999999999</c:v>
                </c:pt>
                <c:pt idx="301">
                  <c:v>5.1052</c:v>
                </c:pt>
                <c:pt idx="302">
                  <c:v>5.2247000000000003</c:v>
                </c:pt>
                <c:pt idx="303">
                  <c:v>5.2172999999999998</c:v>
                </c:pt>
                <c:pt idx="304">
                  <c:v>5.2930000000000001</c:v>
                </c:pt>
                <c:pt idx="305">
                  <c:v>5.2774999999999999</c:v>
                </c:pt>
                <c:pt idx="306">
                  <c:v>5.2923</c:v>
                </c:pt>
                <c:pt idx="307">
                  <c:v>5.3284000000000002</c:v>
                </c:pt>
                <c:pt idx="308">
                  <c:v>5.3414999999999999</c:v>
                </c:pt>
                <c:pt idx="309">
                  <c:v>5.3101000000000003</c:v>
                </c:pt>
                <c:pt idx="310">
                  <c:v>5.3303000000000003</c:v>
                </c:pt>
                <c:pt idx="311">
                  <c:v>5.2866999999999997</c:v>
                </c:pt>
                <c:pt idx="312">
                  <c:v>5.3003</c:v>
                </c:pt>
                <c:pt idx="313">
                  <c:v>5.266</c:v>
                </c:pt>
                <c:pt idx="314">
                  <c:v>5.3079000000000001</c:v>
                </c:pt>
                <c:pt idx="315">
                  <c:v>4.4860492012426656</c:v>
                </c:pt>
                <c:pt idx="316">
                  <c:v>5.4240000000000004</c:v>
                </c:pt>
                <c:pt idx="317">
                  <c:v>5.3814000000000002</c:v>
                </c:pt>
                <c:pt idx="318">
                  <c:v>5.3085000000000004</c:v>
                </c:pt>
                <c:pt idx="319">
                  <c:v>5.2868000000000004</c:v>
                </c:pt>
                <c:pt idx="320">
                  <c:v>5.3026</c:v>
                </c:pt>
                <c:pt idx="321">
                  <c:v>5.3127000000000004</c:v>
                </c:pt>
                <c:pt idx="322">
                  <c:v>5.3196000000000003</c:v>
                </c:pt>
                <c:pt idx="323">
                  <c:v>5.3151000000000002</c:v>
                </c:pt>
                <c:pt idx="324">
                  <c:v>5.3606999999999996</c:v>
                </c:pt>
                <c:pt idx="325">
                  <c:v>5.3651</c:v>
                </c:pt>
                <c:pt idx="326">
                  <c:v>5.3579999999999997</c:v>
                </c:pt>
                <c:pt idx="327">
                  <c:v>5.3745000000000003</c:v>
                </c:pt>
                <c:pt idx="328">
                  <c:v>5.4325000000000001</c:v>
                </c:pt>
                <c:pt idx="329">
                  <c:v>5.4501999999999997</c:v>
                </c:pt>
                <c:pt idx="330">
                  <c:v>5.4683999999999999</c:v>
                </c:pt>
                <c:pt idx="331">
                  <c:v>5.4751000000000003</c:v>
                </c:pt>
                <c:pt idx="332">
                  <c:v>5.4808000000000003</c:v>
                </c:pt>
                <c:pt idx="333">
                  <c:v>5.5278999999999998</c:v>
                </c:pt>
                <c:pt idx="334">
                  <c:v>5.5608000000000004</c:v>
                </c:pt>
                <c:pt idx="335">
                  <c:v>5.5593000000000004</c:v>
                </c:pt>
                <c:pt idx="336">
                  <c:v>5.5662000000000003</c:v>
                </c:pt>
                <c:pt idx="337">
                  <c:v>5.5488999999999997</c:v>
                </c:pt>
                <c:pt idx="338">
                  <c:v>5.4737</c:v>
                </c:pt>
                <c:pt idx="339">
                  <c:v>5.4698000000000002</c:v>
                </c:pt>
                <c:pt idx="340">
                  <c:v>5.4698000000000002</c:v>
                </c:pt>
                <c:pt idx="341">
                  <c:v>5.4375</c:v>
                </c:pt>
                <c:pt idx="342">
                  <c:v>5.3954000000000004</c:v>
                </c:pt>
                <c:pt idx="343">
                  <c:v>5.3636999999999997</c:v>
                </c:pt>
                <c:pt idx="344">
                  <c:v>5.3859000000000004</c:v>
                </c:pt>
                <c:pt idx="345">
                  <c:v>5.4344999999999999</c:v>
                </c:pt>
                <c:pt idx="346">
                  <c:v>5.3975</c:v>
                </c:pt>
                <c:pt idx="347">
                  <c:v>5.4024999999999999</c:v>
                </c:pt>
                <c:pt idx="348">
                  <c:v>5.3738000000000001</c:v>
                </c:pt>
                <c:pt idx="349">
                  <c:v>5.3738000000000001</c:v>
                </c:pt>
                <c:pt idx="350">
                  <c:v>5.3921999999999999</c:v>
                </c:pt>
                <c:pt idx="351">
                  <c:v>5.4752999999999998</c:v>
                </c:pt>
                <c:pt idx="352">
                  <c:v>5.4721000000000002</c:v>
                </c:pt>
                <c:pt idx="353">
                  <c:v>5.4802999999999997</c:v>
                </c:pt>
                <c:pt idx="354">
                  <c:v>5.5152000000000001</c:v>
                </c:pt>
                <c:pt idx="355">
                  <c:v>5.5027999999999997</c:v>
                </c:pt>
                <c:pt idx="356">
                  <c:v>5.5507</c:v>
                </c:pt>
                <c:pt idx="357">
                  <c:v>5.5791000000000004</c:v>
                </c:pt>
                <c:pt idx="358">
                  <c:v>5.5814000000000004</c:v>
                </c:pt>
                <c:pt idx="359">
                  <c:v>5.5423999999999998</c:v>
                </c:pt>
                <c:pt idx="360">
                  <c:v>5.5171999999999999</c:v>
                </c:pt>
                <c:pt idx="361">
                  <c:v>5.4668999999999999</c:v>
                </c:pt>
                <c:pt idx="362">
                  <c:v>5.5373000000000001</c:v>
                </c:pt>
                <c:pt idx="363">
                  <c:v>5.5193000000000003</c:v>
                </c:pt>
                <c:pt idx="364">
                  <c:v>5.5172999999999996</c:v>
                </c:pt>
                <c:pt idx="365">
                  <c:v>5.5209000000000001</c:v>
                </c:pt>
                <c:pt idx="366">
                  <c:v>5.5155000000000003</c:v>
                </c:pt>
                <c:pt idx="367">
                  <c:v>5.4904000000000002</c:v>
                </c:pt>
                <c:pt idx="368">
                  <c:v>5.5387000000000004</c:v>
                </c:pt>
                <c:pt idx="369">
                  <c:v>5.5361000000000002</c:v>
                </c:pt>
                <c:pt idx="370">
                  <c:v>5.5384000000000002</c:v>
                </c:pt>
                <c:pt idx="371">
                  <c:v>5.4881000000000002</c:v>
                </c:pt>
                <c:pt idx="372">
                  <c:v>5.4825999999999997</c:v>
                </c:pt>
                <c:pt idx="373">
                  <c:v>5.4730999999999996</c:v>
                </c:pt>
                <c:pt idx="374">
                  <c:v>5.5029000000000003</c:v>
                </c:pt>
                <c:pt idx="375">
                  <c:v>5.4729999999999999</c:v>
                </c:pt>
                <c:pt idx="376">
                  <c:v>5.4759000000000002</c:v>
                </c:pt>
                <c:pt idx="377">
                  <c:v>5.4306999999999999</c:v>
                </c:pt>
                <c:pt idx="378">
                  <c:v>5.4108999999999998</c:v>
                </c:pt>
                <c:pt idx="379">
                  <c:v>5.4196999999999997</c:v>
                </c:pt>
                <c:pt idx="380">
                  <c:v>5.4580000000000002</c:v>
                </c:pt>
                <c:pt idx="381">
                  <c:v>5.4954000000000001</c:v>
                </c:pt>
                <c:pt idx="382">
                  <c:v>5.4977999999999998</c:v>
                </c:pt>
                <c:pt idx="383">
                  <c:v>5.524</c:v>
                </c:pt>
                <c:pt idx="384">
                  <c:v>5.5335000000000001</c:v>
                </c:pt>
                <c:pt idx="385">
                  <c:v>5.5271999999999997</c:v>
                </c:pt>
                <c:pt idx="386">
                  <c:v>5.5418000000000003</c:v>
                </c:pt>
                <c:pt idx="387">
                  <c:v>5.5305999999999997</c:v>
                </c:pt>
                <c:pt idx="388">
                  <c:v>5.5190000000000001</c:v>
                </c:pt>
                <c:pt idx="389">
                  <c:v>5.4866000000000001</c:v>
                </c:pt>
                <c:pt idx="390">
                  <c:v>5.4006999999999996</c:v>
                </c:pt>
                <c:pt idx="391">
                  <c:v>5.4237000000000002</c:v>
                </c:pt>
                <c:pt idx="392">
                  <c:v>5.3834</c:v>
                </c:pt>
                <c:pt idx="393">
                  <c:v>5.4058999999999999</c:v>
                </c:pt>
                <c:pt idx="394">
                  <c:v>5.4147999999999996</c:v>
                </c:pt>
                <c:pt idx="395">
                  <c:v>5.4345999999999997</c:v>
                </c:pt>
                <c:pt idx="396">
                  <c:v>5.4276999999999997</c:v>
                </c:pt>
                <c:pt idx="397">
                  <c:v>5.3987999999999996</c:v>
                </c:pt>
                <c:pt idx="398">
                  <c:v>5.4401000000000002</c:v>
                </c:pt>
                <c:pt idx="399">
                  <c:v>5.4099000000000004</c:v>
                </c:pt>
                <c:pt idx="400">
                  <c:v>5.3714000000000004</c:v>
                </c:pt>
                <c:pt idx="401">
                  <c:v>5.4176000000000002</c:v>
                </c:pt>
                <c:pt idx="402">
                  <c:v>5.5476999999999999</c:v>
                </c:pt>
                <c:pt idx="403">
                  <c:v>5.5906000000000002</c:v>
                </c:pt>
                <c:pt idx="404">
                  <c:v>5.6509</c:v>
                </c:pt>
                <c:pt idx="405">
                  <c:v>5.6429999999999998</c:v>
                </c:pt>
                <c:pt idx="406">
                  <c:v>5.6919000000000004</c:v>
                </c:pt>
                <c:pt idx="407">
                  <c:v>5.6677</c:v>
                </c:pt>
                <c:pt idx="408">
                  <c:v>5.6429</c:v>
                </c:pt>
                <c:pt idx="409">
                  <c:v>5.6627999999999998</c:v>
                </c:pt>
                <c:pt idx="410">
                  <c:v>5.6448</c:v>
                </c:pt>
                <c:pt idx="411">
                  <c:v>5.6570999999999998</c:v>
                </c:pt>
                <c:pt idx="412">
                  <c:v>5.6700999999999997</c:v>
                </c:pt>
                <c:pt idx="413">
                  <c:v>5.6848999999999998</c:v>
                </c:pt>
                <c:pt idx="414">
                  <c:v>5.6536</c:v>
                </c:pt>
                <c:pt idx="415">
                  <c:v>5.6426999999999996</c:v>
                </c:pt>
                <c:pt idx="416">
                  <c:v>5.6536</c:v>
                </c:pt>
                <c:pt idx="417">
                  <c:v>5.6615000000000002</c:v>
                </c:pt>
                <c:pt idx="418">
                  <c:v>5.6677999999999997</c:v>
                </c:pt>
                <c:pt idx="419">
                  <c:v>5.6677999999999997</c:v>
                </c:pt>
                <c:pt idx="420">
                  <c:v>5.6734</c:v>
                </c:pt>
                <c:pt idx="421">
                  <c:v>5.6816000000000004</c:v>
                </c:pt>
                <c:pt idx="422">
                  <c:v>5.6479999999999997</c:v>
                </c:pt>
                <c:pt idx="423">
                  <c:v>5.5899000000000001</c:v>
                </c:pt>
                <c:pt idx="424">
                  <c:v>5.5976999999999997</c:v>
                </c:pt>
                <c:pt idx="425">
                  <c:v>5.6016000000000004</c:v>
                </c:pt>
                <c:pt idx="426">
                  <c:v>5.6291000000000002</c:v>
                </c:pt>
                <c:pt idx="427">
                  <c:v>5.6147999999999998</c:v>
                </c:pt>
                <c:pt idx="428">
                  <c:v>5.5945999999999998</c:v>
                </c:pt>
                <c:pt idx="429">
                  <c:v>5.5548999999999999</c:v>
                </c:pt>
                <c:pt idx="430">
                  <c:v>5.5659000000000001</c:v>
                </c:pt>
                <c:pt idx="431">
                  <c:v>5.5692000000000004</c:v>
                </c:pt>
                <c:pt idx="432">
                  <c:v>5.5393999999999997</c:v>
                </c:pt>
                <c:pt idx="433">
                  <c:v>5.5392000000000001</c:v>
                </c:pt>
                <c:pt idx="434">
                  <c:v>5.5347</c:v>
                </c:pt>
                <c:pt idx="435">
                  <c:v>5.5510999999999999</c:v>
                </c:pt>
                <c:pt idx="436">
                  <c:v>5.5418000000000003</c:v>
                </c:pt>
                <c:pt idx="437">
                  <c:v>5.5514000000000001</c:v>
                </c:pt>
                <c:pt idx="438">
                  <c:v>5.5114999999999998</c:v>
                </c:pt>
                <c:pt idx="439">
                  <c:v>5.5244999999999997</c:v>
                </c:pt>
                <c:pt idx="440">
                  <c:v>5.5122999999999998</c:v>
                </c:pt>
                <c:pt idx="441">
                  <c:v>5.4710999999999999</c:v>
                </c:pt>
                <c:pt idx="442">
                  <c:v>5.4039000000000001</c:v>
                </c:pt>
                <c:pt idx="443">
                  <c:v>5.4440999999999997</c:v>
                </c:pt>
                <c:pt idx="444">
                  <c:v>5.4440999999999997</c:v>
                </c:pt>
                <c:pt idx="445">
                  <c:v>5.4751000000000003</c:v>
                </c:pt>
                <c:pt idx="446">
                  <c:v>5.4904999999999999</c:v>
                </c:pt>
                <c:pt idx="447">
                  <c:v>5.4931000000000001</c:v>
                </c:pt>
                <c:pt idx="448">
                  <c:v>5.766</c:v>
                </c:pt>
                <c:pt idx="449">
                  <c:v>5.5021000000000004</c:v>
                </c:pt>
                <c:pt idx="450">
                  <c:v>5.4667000000000003</c:v>
                </c:pt>
                <c:pt idx="451">
                  <c:v>5.4859999999999998</c:v>
                </c:pt>
                <c:pt idx="452">
                  <c:v>5.4827000000000004</c:v>
                </c:pt>
                <c:pt idx="453">
                  <c:v>5.4969999999999999</c:v>
                </c:pt>
                <c:pt idx="454">
                  <c:v>5.5068000000000001</c:v>
                </c:pt>
                <c:pt idx="455">
                  <c:v>5.5167000000000002</c:v>
                </c:pt>
                <c:pt idx="456">
                  <c:v>5.5033000000000003</c:v>
                </c:pt>
                <c:pt idx="457">
                  <c:v>5.5144000000000002</c:v>
                </c:pt>
                <c:pt idx="458">
                  <c:v>5.5298999999999996</c:v>
                </c:pt>
                <c:pt idx="459">
                  <c:v>5.5308999999999999</c:v>
                </c:pt>
                <c:pt idx="460">
                  <c:v>5.5308999999999999</c:v>
                </c:pt>
                <c:pt idx="461">
                  <c:v>5.5472999999999999</c:v>
                </c:pt>
                <c:pt idx="462">
                  <c:v>5.5826000000000002</c:v>
                </c:pt>
                <c:pt idx="463">
                  <c:v>5.6025</c:v>
                </c:pt>
                <c:pt idx="464">
                  <c:v>5.6463000000000001</c:v>
                </c:pt>
                <c:pt idx="465">
                  <c:v>5.6818999999999997</c:v>
                </c:pt>
                <c:pt idx="466">
                  <c:v>5.6851000000000003</c:v>
                </c:pt>
                <c:pt idx="467">
                  <c:v>5.6851000000000003</c:v>
                </c:pt>
                <c:pt idx="468">
                  <c:v>5.7127999999999997</c:v>
                </c:pt>
                <c:pt idx="469">
                  <c:v>5.7134999999999998</c:v>
                </c:pt>
                <c:pt idx="470">
                  <c:v>5.6745999999999999</c:v>
                </c:pt>
                <c:pt idx="471">
                  <c:v>5.6944999999999997</c:v>
                </c:pt>
                <c:pt idx="472">
                  <c:v>5.6990999999999996</c:v>
                </c:pt>
                <c:pt idx="473">
                  <c:v>5.71</c:v>
                </c:pt>
                <c:pt idx="474">
                  <c:v>5.6970999999999998</c:v>
                </c:pt>
                <c:pt idx="475">
                  <c:v>5.7436999999999996</c:v>
                </c:pt>
                <c:pt idx="476">
                  <c:v>5.7096999999999998</c:v>
                </c:pt>
                <c:pt idx="477">
                  <c:v>5.7228000000000003</c:v>
                </c:pt>
                <c:pt idx="478">
                  <c:v>5.6805000000000003</c:v>
                </c:pt>
                <c:pt idx="479">
                  <c:v>5.6365999999999996</c:v>
                </c:pt>
                <c:pt idx="480">
                  <c:v>5.6120000000000001</c:v>
                </c:pt>
                <c:pt idx="481">
                  <c:v>5.7434000000000003</c:v>
                </c:pt>
                <c:pt idx="482">
                  <c:v>5.7119</c:v>
                </c:pt>
                <c:pt idx="483">
                  <c:v>5.7369000000000003</c:v>
                </c:pt>
                <c:pt idx="484">
                  <c:v>5.6760999999999999</c:v>
                </c:pt>
                <c:pt idx="485">
                  <c:v>5.8014000000000001</c:v>
                </c:pt>
                <c:pt idx="486">
                  <c:v>5.6966000000000001</c:v>
                </c:pt>
                <c:pt idx="487">
                  <c:v>5.6745999999999999</c:v>
                </c:pt>
                <c:pt idx="488">
                  <c:v>5.6859000000000002</c:v>
                </c:pt>
                <c:pt idx="489">
                  <c:v>5.6970999999999998</c:v>
                </c:pt>
                <c:pt idx="490">
                  <c:v>5.6943999999999999</c:v>
                </c:pt>
                <c:pt idx="491">
                  <c:v>5.7153999999999998</c:v>
                </c:pt>
                <c:pt idx="492">
                  <c:v>5.7313999999999998</c:v>
                </c:pt>
                <c:pt idx="493">
                  <c:v>5.7015000000000002</c:v>
                </c:pt>
                <c:pt idx="494">
                  <c:v>5.6623999999999999</c:v>
                </c:pt>
                <c:pt idx="495">
                  <c:v>5.6741999999999999</c:v>
                </c:pt>
                <c:pt idx="496">
                  <c:v>5.8098999999999998</c:v>
                </c:pt>
                <c:pt idx="497">
                  <c:v>5.8341000000000003</c:v>
                </c:pt>
                <c:pt idx="498">
                  <c:v>5.8384</c:v>
                </c:pt>
                <c:pt idx="499">
                  <c:v>5.835</c:v>
                </c:pt>
                <c:pt idx="500">
                  <c:v>5.8781999999999996</c:v>
                </c:pt>
                <c:pt idx="501">
                  <c:v>5.8216999999999999</c:v>
                </c:pt>
                <c:pt idx="502">
                  <c:v>5.8441999999999998</c:v>
                </c:pt>
                <c:pt idx="503">
                  <c:v>5.8559999999999999</c:v>
                </c:pt>
                <c:pt idx="504">
                  <c:v>5.8532999999999999</c:v>
                </c:pt>
                <c:pt idx="505">
                  <c:v>5.8872999999999998</c:v>
                </c:pt>
                <c:pt idx="506">
                  <c:v>5.9443000000000001</c:v>
                </c:pt>
                <c:pt idx="507">
                  <c:v>5.9612999999999996</c:v>
                </c:pt>
                <c:pt idx="508">
                  <c:v>5.9706999999999999</c:v>
                </c:pt>
                <c:pt idx="509">
                  <c:v>5.9695</c:v>
                </c:pt>
                <c:pt idx="510">
                  <c:v>5.9531000000000001</c:v>
                </c:pt>
                <c:pt idx="511">
                  <c:v>5.9398</c:v>
                </c:pt>
                <c:pt idx="512">
                  <c:v>5.9519000000000002</c:v>
                </c:pt>
                <c:pt idx="513">
                  <c:v>5.9538000000000002</c:v>
                </c:pt>
                <c:pt idx="514">
                  <c:v>5.9577999999999998</c:v>
                </c:pt>
                <c:pt idx="515">
                  <c:v>5.9611000000000001</c:v>
                </c:pt>
                <c:pt idx="516">
                  <c:v>5.9596999999999998</c:v>
                </c:pt>
                <c:pt idx="517">
                  <c:v>5.9833999999999996</c:v>
                </c:pt>
                <c:pt idx="518">
                  <c:v>6.0026999999999999</c:v>
                </c:pt>
                <c:pt idx="519">
                  <c:v>6.0163000000000002</c:v>
                </c:pt>
                <c:pt idx="520">
                  <c:v>6.0186000000000002</c:v>
                </c:pt>
                <c:pt idx="521">
                  <c:v>5.9862000000000002</c:v>
                </c:pt>
                <c:pt idx="522">
                  <c:v>5.9661999999999997</c:v>
                </c:pt>
                <c:pt idx="523">
                  <c:v>5.9497</c:v>
                </c:pt>
                <c:pt idx="524">
                  <c:v>5.9352</c:v>
                </c:pt>
                <c:pt idx="525">
                  <c:v>5.9176000000000002</c:v>
                </c:pt>
                <c:pt idx="526">
                  <c:v>5.9036999999999997</c:v>
                </c:pt>
                <c:pt idx="527">
                  <c:v>5.8848000000000003</c:v>
                </c:pt>
                <c:pt idx="528">
                  <c:v>5.8757000000000001</c:v>
                </c:pt>
                <c:pt idx="529">
                  <c:v>5.8716999999999997</c:v>
                </c:pt>
                <c:pt idx="530">
                  <c:v>5.8646000000000003</c:v>
                </c:pt>
                <c:pt idx="531">
                  <c:v>5.8868</c:v>
                </c:pt>
                <c:pt idx="532">
                  <c:v>5.9036999999999997</c:v>
                </c:pt>
                <c:pt idx="533">
                  <c:v>5.9116999999999997</c:v>
                </c:pt>
                <c:pt idx="534">
                  <c:v>5.9017999999999997</c:v>
                </c:pt>
                <c:pt idx="535">
                  <c:v>5.8993000000000002</c:v>
                </c:pt>
                <c:pt idx="536">
                  <c:v>5.8921999999999999</c:v>
                </c:pt>
                <c:pt idx="537">
                  <c:v>5.8893000000000004</c:v>
                </c:pt>
                <c:pt idx="538">
                  <c:v>5.9055</c:v>
                </c:pt>
                <c:pt idx="539">
                  <c:v>5.9006999999999996</c:v>
                </c:pt>
                <c:pt idx="540">
                  <c:v>5.9005000000000001</c:v>
                </c:pt>
                <c:pt idx="541">
                  <c:v>5.8907999999999996</c:v>
                </c:pt>
                <c:pt idx="542">
                  <c:v>5.8970000000000002</c:v>
                </c:pt>
                <c:pt idx="543">
                  <c:v>5.8726000000000003</c:v>
                </c:pt>
                <c:pt idx="544">
                  <c:v>5.8734999999999999</c:v>
                </c:pt>
                <c:pt idx="545">
                  <c:v>5.8825000000000003</c:v>
                </c:pt>
                <c:pt idx="546">
                  <c:v>5.9554</c:v>
                </c:pt>
                <c:pt idx="547">
                  <c:v>5.9622999999999999</c:v>
                </c:pt>
                <c:pt idx="548">
                  <c:v>6.0082000000000004</c:v>
                </c:pt>
                <c:pt idx="549">
                  <c:v>6.0039999999999996</c:v>
                </c:pt>
                <c:pt idx="550">
                  <c:v>6.0358000000000001</c:v>
                </c:pt>
                <c:pt idx="551">
                  <c:v>6.0427999999999997</c:v>
                </c:pt>
                <c:pt idx="552">
                  <c:v>6.0679999999999996</c:v>
                </c:pt>
                <c:pt idx="553">
                  <c:v>6.0339</c:v>
                </c:pt>
                <c:pt idx="554">
                  <c:v>6.0183999999999997</c:v>
                </c:pt>
                <c:pt idx="555">
                  <c:v>6.0711000000000004</c:v>
                </c:pt>
                <c:pt idx="556">
                  <c:v>6.0980999999999996</c:v>
                </c:pt>
                <c:pt idx="557">
                  <c:v>6.0362</c:v>
                </c:pt>
                <c:pt idx="558">
                  <c:v>6.0465</c:v>
                </c:pt>
                <c:pt idx="559">
                  <c:v>6.0528000000000004</c:v>
                </c:pt>
                <c:pt idx="560">
                  <c:v>6.1619999999999999</c:v>
                </c:pt>
                <c:pt idx="561">
                  <c:v>6.1554000000000002</c:v>
                </c:pt>
                <c:pt idx="562">
                  <c:v>6.1843000000000004</c:v>
                </c:pt>
                <c:pt idx="563">
                  <c:v>6.2061999999999999</c:v>
                </c:pt>
                <c:pt idx="564">
                  <c:v>6.1902999999999997</c:v>
                </c:pt>
                <c:pt idx="565">
                  <c:v>6.1883999999999997</c:v>
                </c:pt>
                <c:pt idx="566">
                  <c:v>6.0555000000000003</c:v>
                </c:pt>
                <c:pt idx="567">
                  <c:v>6.0608000000000004</c:v>
                </c:pt>
                <c:pt idx="568">
                  <c:v>6.0719000000000003</c:v>
                </c:pt>
                <c:pt idx="569">
                  <c:v>6.0278999999999998</c:v>
                </c:pt>
                <c:pt idx="570">
                  <c:v>5.6668000000000003</c:v>
                </c:pt>
                <c:pt idx="571">
                  <c:v>5.6607000000000003</c:v>
                </c:pt>
                <c:pt idx="572">
                  <c:v>5.6578999999999997</c:v>
                </c:pt>
                <c:pt idx="573">
                  <c:v>5.3597999999999999</c:v>
                </c:pt>
                <c:pt idx="574">
                  <c:v>5.3986999999999998</c:v>
                </c:pt>
                <c:pt idx="575">
                  <c:v>5.4234999999999998</c:v>
                </c:pt>
                <c:pt idx="576">
                  <c:v>5.4581</c:v>
                </c:pt>
                <c:pt idx="577">
                  <c:v>5.4897999999999998</c:v>
                </c:pt>
                <c:pt idx="578">
                  <c:v>5.4905999999999997</c:v>
                </c:pt>
                <c:pt idx="579">
                  <c:v>5.4654999999999996</c:v>
                </c:pt>
                <c:pt idx="580">
                  <c:v>5.5185000000000004</c:v>
                </c:pt>
                <c:pt idx="581">
                  <c:v>5.7710999999999997</c:v>
                </c:pt>
                <c:pt idx="582">
                  <c:v>5.9122000000000003</c:v>
                </c:pt>
                <c:pt idx="583">
                  <c:v>5.86</c:v>
                </c:pt>
                <c:pt idx="584">
                  <c:v>5.8693</c:v>
                </c:pt>
                <c:pt idx="585">
                  <c:v>5.7896999999999998</c:v>
                </c:pt>
                <c:pt idx="586">
                  <c:v>5.7484999999999999</c:v>
                </c:pt>
                <c:pt idx="587">
                  <c:v>6.3154000000000003</c:v>
                </c:pt>
                <c:pt idx="588">
                  <c:v>6.6383000000000001</c:v>
                </c:pt>
                <c:pt idx="589">
                  <c:v>6.7656000000000001</c:v>
                </c:pt>
                <c:pt idx="590">
                  <c:v>6.7984</c:v>
                </c:pt>
                <c:pt idx="591">
                  <c:v>6.6885000000000003</c:v>
                </c:pt>
                <c:pt idx="592">
                  <c:v>6.6902999999999997</c:v>
                </c:pt>
                <c:pt idx="593">
                  <c:v>6.6132999999999997</c:v>
                </c:pt>
                <c:pt idx="594">
                  <c:v>6.7760999999999996</c:v>
                </c:pt>
                <c:pt idx="595">
                  <c:v>6.8028000000000004</c:v>
                </c:pt>
                <c:pt idx="596">
                  <c:v>6.8289999999999997</c:v>
                </c:pt>
                <c:pt idx="597">
                  <c:v>6.5648</c:v>
                </c:pt>
                <c:pt idx="598">
                  <c:v>6.5343</c:v>
                </c:pt>
                <c:pt idx="599">
                  <c:v>6.4348000000000001</c:v>
                </c:pt>
                <c:pt idx="600">
                  <c:v>6.4139999999999997</c:v>
                </c:pt>
                <c:pt idx="601">
                  <c:v>6.3998999999999997</c:v>
                </c:pt>
                <c:pt idx="602">
                  <c:v>6.2972999999999999</c:v>
                </c:pt>
                <c:pt idx="603">
                  <c:v>6.3061999999999996</c:v>
                </c:pt>
                <c:pt idx="604">
                  <c:v>6.282</c:v>
                </c:pt>
                <c:pt idx="605">
                  <c:v>6.2683</c:v>
                </c:pt>
                <c:pt idx="606">
                  <c:v>6.1948999999999996</c:v>
                </c:pt>
                <c:pt idx="607">
                  <c:v>6.3052000000000001</c:v>
                </c:pt>
                <c:pt idx="608">
                  <c:v>6.3613999999999997</c:v>
                </c:pt>
                <c:pt idx="609">
                  <c:v>6.3501000000000003</c:v>
                </c:pt>
                <c:pt idx="610">
                  <c:v>6.3691000000000004</c:v>
                </c:pt>
                <c:pt idx="611">
                  <c:v>5.4676</c:v>
                </c:pt>
                <c:pt idx="612">
                  <c:v>6.8192000000000004</c:v>
                </c:pt>
                <c:pt idx="613">
                  <c:v>6.8343999999999996</c:v>
                </c:pt>
                <c:pt idx="614">
                  <c:v>6.8613</c:v>
                </c:pt>
                <c:pt idx="615">
                  <c:v>6.8712999999999997</c:v>
                </c:pt>
                <c:pt idx="616">
                  <c:v>6.9341999999999997</c:v>
                </c:pt>
                <c:pt idx="617">
                  <c:v>6.9409000000000001</c:v>
                </c:pt>
                <c:pt idx="618">
                  <c:v>7.0236000000000001</c:v>
                </c:pt>
                <c:pt idx="619">
                  <c:v>7.0343</c:v>
                </c:pt>
                <c:pt idx="620">
                  <c:v>6.9932999999999996</c:v>
                </c:pt>
                <c:pt idx="621">
                  <c:v>6.9729999999999999</c:v>
                </c:pt>
                <c:pt idx="622">
                  <c:v>6.9729999999999999</c:v>
                </c:pt>
                <c:pt idx="623">
                  <c:v>6.9676999999999998</c:v>
                </c:pt>
                <c:pt idx="624">
                  <c:v>7.03</c:v>
                </c:pt>
                <c:pt idx="625">
                  <c:v>7.0667999999999997</c:v>
                </c:pt>
                <c:pt idx="626">
                  <c:v>7.1463000000000001</c:v>
                </c:pt>
                <c:pt idx="627">
                  <c:v>7.0770999999999997</c:v>
                </c:pt>
                <c:pt idx="628">
                  <c:v>7.1003999999999996</c:v>
                </c:pt>
                <c:pt idx="629">
                  <c:v>7.1444999999999999</c:v>
                </c:pt>
                <c:pt idx="630">
                  <c:v>7.1066000000000003</c:v>
                </c:pt>
                <c:pt idx="631">
                  <c:v>7.0288000000000004</c:v>
                </c:pt>
                <c:pt idx="632">
                  <c:v>7.0328999999999997</c:v>
                </c:pt>
                <c:pt idx="633">
                  <c:v>7.0549999999999997</c:v>
                </c:pt>
                <c:pt idx="634">
                  <c:v>7.0526999999999997</c:v>
                </c:pt>
                <c:pt idx="635">
                  <c:v>6.984</c:v>
                </c:pt>
                <c:pt idx="636">
                  <c:v>7.0072000000000001</c:v>
                </c:pt>
                <c:pt idx="637">
                  <c:v>6.9126000000000003</c:v>
                </c:pt>
                <c:pt idx="638">
                  <c:v>6.8940000000000001</c:v>
                </c:pt>
                <c:pt idx="639">
                  <c:v>6.9034000000000004</c:v>
                </c:pt>
                <c:pt idx="640">
                  <c:v>6.8944000000000001</c:v>
                </c:pt>
                <c:pt idx="641">
                  <c:v>6.9105999999999996</c:v>
                </c:pt>
                <c:pt idx="642">
                  <c:v>6.8823999999999996</c:v>
                </c:pt>
                <c:pt idx="643">
                  <c:v>6.8700999999999999</c:v>
                </c:pt>
                <c:pt idx="644">
                  <c:v>6.8566000000000003</c:v>
                </c:pt>
                <c:pt idx="645">
                  <c:v>6.8422999999999998</c:v>
                </c:pt>
                <c:pt idx="646">
                  <c:v>6.8609999999999998</c:v>
                </c:pt>
                <c:pt idx="647">
                  <c:v>6.8769</c:v>
                </c:pt>
                <c:pt idx="648">
                  <c:v>6.8436000000000003</c:v>
                </c:pt>
                <c:pt idx="649">
                  <c:v>6.7915999999999999</c:v>
                </c:pt>
                <c:pt idx="650">
                  <c:v>6.8739999999999997</c:v>
                </c:pt>
                <c:pt idx="651">
                  <c:v>6.9393000000000002</c:v>
                </c:pt>
                <c:pt idx="652">
                  <c:v>6.9348000000000001</c:v>
                </c:pt>
                <c:pt idx="653">
                  <c:v>6.9598000000000004</c:v>
                </c:pt>
                <c:pt idx="654">
                  <c:v>6.9733000000000001</c:v>
                </c:pt>
                <c:pt idx="655">
                  <c:v>6.9978999999999996</c:v>
                </c:pt>
                <c:pt idx="656">
                  <c:v>7.0023</c:v>
                </c:pt>
                <c:pt idx="657">
                  <c:v>7.0082000000000004</c:v>
                </c:pt>
                <c:pt idx="658">
                  <c:v>6.9903000000000004</c:v>
                </c:pt>
                <c:pt idx="659">
                  <c:v>6.9465000000000003</c:v>
                </c:pt>
                <c:pt idx="660">
                  <c:v>6.9222000000000001</c:v>
                </c:pt>
                <c:pt idx="661">
                  <c:v>6.9457000000000004</c:v>
                </c:pt>
                <c:pt idx="662">
                  <c:v>6.9791999999999996</c:v>
                </c:pt>
                <c:pt idx="663">
                  <c:v>7.0198</c:v>
                </c:pt>
                <c:pt idx="664">
                  <c:v>7.0217000000000001</c:v>
                </c:pt>
                <c:pt idx="665">
                  <c:v>7.0486000000000004</c:v>
                </c:pt>
                <c:pt idx="666">
                  <c:v>6.9958</c:v>
                </c:pt>
                <c:pt idx="667">
                  <c:v>7.0122</c:v>
                </c:pt>
                <c:pt idx="668">
                  <c:v>6.9969000000000001</c:v>
                </c:pt>
                <c:pt idx="669">
                  <c:v>7.0073999999999996</c:v>
                </c:pt>
                <c:pt idx="670">
                  <c:v>7.0449999999999999</c:v>
                </c:pt>
                <c:pt idx="671">
                  <c:v>7.0346000000000002</c:v>
                </c:pt>
                <c:pt idx="672">
                  <c:v>7.0087000000000002</c:v>
                </c:pt>
                <c:pt idx="673">
                  <c:v>7.0182000000000002</c:v>
                </c:pt>
                <c:pt idx="674">
                  <c:v>6.9870000000000001</c:v>
                </c:pt>
                <c:pt idx="675">
                  <c:v>7.0175999999999998</c:v>
                </c:pt>
                <c:pt idx="676">
                  <c:v>6.9557000000000002</c:v>
                </c:pt>
                <c:pt idx="677">
                  <c:v>6.9290000000000003</c:v>
                </c:pt>
                <c:pt idx="678">
                  <c:v>6.8989000000000003</c:v>
                </c:pt>
                <c:pt idx="679">
                  <c:v>6.8689</c:v>
                </c:pt>
                <c:pt idx="680">
                  <c:v>6.8474000000000004</c:v>
                </c:pt>
                <c:pt idx="681">
                  <c:v>6.8570000000000002</c:v>
                </c:pt>
                <c:pt idx="682">
                  <c:v>6.9237000000000002</c:v>
                </c:pt>
                <c:pt idx="683">
                  <c:v>6.8781999999999996</c:v>
                </c:pt>
                <c:pt idx="684">
                  <c:v>6.8623000000000003</c:v>
                </c:pt>
                <c:pt idx="685">
                  <c:v>6.9089</c:v>
                </c:pt>
              </c:numCache>
            </c:numRef>
          </c:val>
          <c:smooth val="0"/>
          <c:extLst xmlns:c16r2="http://schemas.microsoft.com/office/drawing/2015/06/chart">
            <c:ext xmlns:c16="http://schemas.microsoft.com/office/drawing/2014/chart" uri="{C3380CC4-5D6E-409C-BE32-E72D297353CC}">
              <c16:uniqueId val="{00000010-BCE0-4B94-A965-6411AD75C30B}"/>
            </c:ext>
          </c:extLst>
        </c:ser>
        <c:ser>
          <c:idx val="1"/>
          <c:order val="1"/>
          <c:tx>
            <c:strRef>
              <c:f>'Nvo FANVIT1 Sin Asset'!$V$2</c:f>
              <c:strCache>
                <c:ptCount val="1"/>
                <c:pt idx="0">
                  <c:v>Fondeo</c:v>
                </c:pt>
              </c:strCache>
            </c:strRef>
          </c:tx>
          <c:spPr>
            <a:ln>
              <a:solidFill>
                <a:srgbClr val="0070C0"/>
              </a:solidFill>
            </a:ln>
          </c:spPr>
          <c:marker>
            <c:symbol val="none"/>
          </c:marker>
          <c:dLbls>
            <c:dLbl>
              <c:idx val="275"/>
              <c:layout>
                <c:manualLayout>
                  <c:x val="0.43721092555738222"/>
                  <c:y val="-0.46313983823126498"/>
                </c:manualLayout>
              </c:layout>
              <c:tx>
                <c:rich>
                  <a:bodyPr/>
                  <a:lstStyle/>
                  <a:p>
                    <a:r>
                      <a:rPr lang="en-US" sz="800" dirty="0"/>
                      <a:t>FONDEO
31-Marzo</a:t>
                    </a:r>
                  </a:p>
                  <a:p>
                    <a:r>
                      <a:rPr lang="en-US" sz="800" dirty="0"/>
                      <a:t>6.66</a:t>
                    </a:r>
                    <a:endParaRPr lang="en-US" dirty="0"/>
                  </a:p>
                </c:rich>
              </c:tx>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11-BCE0-4B94-A965-6411AD75C30B}"/>
                </c:ext>
                <c:ext xmlns:c15="http://schemas.microsoft.com/office/drawing/2012/chart" uri="{CE6537A1-D6FC-4f65-9D91-7224C49458BB}"/>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'Nvo FANVIT1 Sin Asset'!$A$3:$A$688</c:f>
              <c:numCache>
                <c:formatCode>d\-mmm</c:formatCode>
                <c:ptCount val="68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numCache>
            </c:numRef>
          </c:cat>
          <c:val>
            <c:numRef>
              <c:f>'Nvo FANVIT1 Sin Asset'!$V$3:$V$688</c:f>
              <c:numCache>
                <c:formatCode>#,##0.00</c:formatCode>
                <c:ptCount val="686"/>
                <c:pt idx="0">
                  <c:v>3.04</c:v>
                </c:pt>
                <c:pt idx="1">
                  <c:v>3.04</c:v>
                </c:pt>
                <c:pt idx="2">
                  <c:v>3.04</c:v>
                </c:pt>
                <c:pt idx="3">
                  <c:v>3.04</c:v>
                </c:pt>
                <c:pt idx="4">
                  <c:v>3.04</c:v>
                </c:pt>
                <c:pt idx="5">
                  <c:v>3.04</c:v>
                </c:pt>
                <c:pt idx="6">
                  <c:v>3.03</c:v>
                </c:pt>
                <c:pt idx="7">
                  <c:v>3.02</c:v>
                </c:pt>
                <c:pt idx="8">
                  <c:v>3.02</c:v>
                </c:pt>
                <c:pt idx="9">
                  <c:v>3.02</c:v>
                </c:pt>
                <c:pt idx="10">
                  <c:v>3.03</c:v>
                </c:pt>
                <c:pt idx="11">
                  <c:v>3.03</c:v>
                </c:pt>
                <c:pt idx="12">
                  <c:v>3.03</c:v>
                </c:pt>
                <c:pt idx="13">
                  <c:v>3.03</c:v>
                </c:pt>
                <c:pt idx="14">
                  <c:v>3.03</c:v>
                </c:pt>
                <c:pt idx="15">
                  <c:v>3.03</c:v>
                </c:pt>
                <c:pt idx="16">
                  <c:v>3.03</c:v>
                </c:pt>
                <c:pt idx="17">
                  <c:v>3.03</c:v>
                </c:pt>
                <c:pt idx="18">
                  <c:v>3.03</c:v>
                </c:pt>
                <c:pt idx="19">
                  <c:v>3.03</c:v>
                </c:pt>
                <c:pt idx="20">
                  <c:v>3.05</c:v>
                </c:pt>
                <c:pt idx="21">
                  <c:v>3.05</c:v>
                </c:pt>
                <c:pt idx="22">
                  <c:v>3.04</c:v>
                </c:pt>
                <c:pt idx="23">
                  <c:v>3.05</c:v>
                </c:pt>
                <c:pt idx="24">
                  <c:v>3.04</c:v>
                </c:pt>
                <c:pt idx="25">
                  <c:v>3.04</c:v>
                </c:pt>
                <c:pt idx="26">
                  <c:v>3.04</c:v>
                </c:pt>
                <c:pt idx="27">
                  <c:v>3.05</c:v>
                </c:pt>
                <c:pt idx="28">
                  <c:v>3.05</c:v>
                </c:pt>
                <c:pt idx="29">
                  <c:v>3.05</c:v>
                </c:pt>
                <c:pt idx="30">
                  <c:v>3.05</c:v>
                </c:pt>
                <c:pt idx="31">
                  <c:v>3.05</c:v>
                </c:pt>
                <c:pt idx="32">
                  <c:v>3.05</c:v>
                </c:pt>
                <c:pt idx="33">
                  <c:v>3.05</c:v>
                </c:pt>
                <c:pt idx="34">
                  <c:v>3.05</c:v>
                </c:pt>
                <c:pt idx="35">
                  <c:v>3.05</c:v>
                </c:pt>
                <c:pt idx="36">
                  <c:v>3.05</c:v>
                </c:pt>
                <c:pt idx="37">
                  <c:v>3.05</c:v>
                </c:pt>
                <c:pt idx="38">
                  <c:v>3.05</c:v>
                </c:pt>
                <c:pt idx="39">
                  <c:v>3.05</c:v>
                </c:pt>
                <c:pt idx="40">
                  <c:v>3.05</c:v>
                </c:pt>
                <c:pt idx="41">
                  <c:v>3.05</c:v>
                </c:pt>
                <c:pt idx="42">
                  <c:v>3.05</c:v>
                </c:pt>
                <c:pt idx="43">
                  <c:v>3.05</c:v>
                </c:pt>
                <c:pt idx="44">
                  <c:v>3.05</c:v>
                </c:pt>
                <c:pt idx="45">
                  <c:v>3.05</c:v>
                </c:pt>
                <c:pt idx="46">
                  <c:v>3.05</c:v>
                </c:pt>
                <c:pt idx="47">
                  <c:v>3.04</c:v>
                </c:pt>
                <c:pt idx="48">
                  <c:v>3.02</c:v>
                </c:pt>
                <c:pt idx="49">
                  <c:v>3.03</c:v>
                </c:pt>
                <c:pt idx="50">
                  <c:v>3.04</c:v>
                </c:pt>
                <c:pt idx="51">
                  <c:v>3.02</c:v>
                </c:pt>
                <c:pt idx="52">
                  <c:v>3.02</c:v>
                </c:pt>
                <c:pt idx="53">
                  <c:v>3.02</c:v>
                </c:pt>
                <c:pt idx="54">
                  <c:v>3.02</c:v>
                </c:pt>
                <c:pt idx="55">
                  <c:v>3.03</c:v>
                </c:pt>
                <c:pt idx="56">
                  <c:v>3.05</c:v>
                </c:pt>
                <c:pt idx="57">
                  <c:v>3.04</c:v>
                </c:pt>
                <c:pt idx="58">
                  <c:v>3.05</c:v>
                </c:pt>
                <c:pt idx="59">
                  <c:v>3.04</c:v>
                </c:pt>
                <c:pt idx="60">
                  <c:v>3.0419999999999998</c:v>
                </c:pt>
                <c:pt idx="61">
                  <c:v>3.0419999999999998</c:v>
                </c:pt>
                <c:pt idx="62">
                  <c:v>3.04</c:v>
                </c:pt>
                <c:pt idx="63">
                  <c:v>3.0459999999999998</c:v>
                </c:pt>
                <c:pt idx="64">
                  <c:v>3.04</c:v>
                </c:pt>
                <c:pt idx="65">
                  <c:v>3.04</c:v>
                </c:pt>
                <c:pt idx="66">
                  <c:v>3.04</c:v>
                </c:pt>
                <c:pt idx="67">
                  <c:v>3.04</c:v>
                </c:pt>
                <c:pt idx="68">
                  <c:v>3.04</c:v>
                </c:pt>
                <c:pt idx="69">
                  <c:v>3.05</c:v>
                </c:pt>
                <c:pt idx="70">
                  <c:v>3.05</c:v>
                </c:pt>
                <c:pt idx="71">
                  <c:v>3.04</c:v>
                </c:pt>
                <c:pt idx="72">
                  <c:v>3.04</c:v>
                </c:pt>
                <c:pt idx="73">
                  <c:v>3.04</c:v>
                </c:pt>
                <c:pt idx="74">
                  <c:v>3.04</c:v>
                </c:pt>
                <c:pt idx="75">
                  <c:v>3.05</c:v>
                </c:pt>
                <c:pt idx="76">
                  <c:v>3.05</c:v>
                </c:pt>
                <c:pt idx="77">
                  <c:v>3.04</c:v>
                </c:pt>
                <c:pt idx="78">
                  <c:v>3.06</c:v>
                </c:pt>
                <c:pt idx="79">
                  <c:v>3.08</c:v>
                </c:pt>
                <c:pt idx="80">
                  <c:v>3.08</c:v>
                </c:pt>
                <c:pt idx="81">
                  <c:v>3.08</c:v>
                </c:pt>
                <c:pt idx="82">
                  <c:v>3.05</c:v>
                </c:pt>
                <c:pt idx="83">
                  <c:v>3.05</c:v>
                </c:pt>
                <c:pt idx="84">
                  <c:v>3.05</c:v>
                </c:pt>
                <c:pt idx="85">
                  <c:v>3.06</c:v>
                </c:pt>
                <c:pt idx="86">
                  <c:v>3.06</c:v>
                </c:pt>
                <c:pt idx="87">
                  <c:v>3.08</c:v>
                </c:pt>
                <c:pt idx="88">
                  <c:v>3.07</c:v>
                </c:pt>
                <c:pt idx="89">
                  <c:v>3.07</c:v>
                </c:pt>
                <c:pt idx="90">
                  <c:v>3.07</c:v>
                </c:pt>
                <c:pt idx="91">
                  <c:v>3.08</c:v>
                </c:pt>
                <c:pt idx="92">
                  <c:v>3.07</c:v>
                </c:pt>
                <c:pt idx="93">
                  <c:v>3.06</c:v>
                </c:pt>
                <c:pt idx="94">
                  <c:v>3.06</c:v>
                </c:pt>
                <c:pt idx="95">
                  <c:v>3.04</c:v>
                </c:pt>
                <c:pt idx="96">
                  <c:v>3.05</c:v>
                </c:pt>
                <c:pt idx="97">
                  <c:v>3.06</c:v>
                </c:pt>
                <c:pt idx="98">
                  <c:v>3.07</c:v>
                </c:pt>
                <c:pt idx="99">
                  <c:v>3.04</c:v>
                </c:pt>
                <c:pt idx="100">
                  <c:v>3.05</c:v>
                </c:pt>
                <c:pt idx="101">
                  <c:v>3.04</c:v>
                </c:pt>
                <c:pt idx="102">
                  <c:v>3.04</c:v>
                </c:pt>
                <c:pt idx="103">
                  <c:v>3.04</c:v>
                </c:pt>
                <c:pt idx="104">
                  <c:v>3.04</c:v>
                </c:pt>
                <c:pt idx="105">
                  <c:v>3.05</c:v>
                </c:pt>
                <c:pt idx="106">
                  <c:v>3.04</c:v>
                </c:pt>
                <c:pt idx="107">
                  <c:v>3.06</c:v>
                </c:pt>
                <c:pt idx="108">
                  <c:v>3.07</c:v>
                </c:pt>
                <c:pt idx="109">
                  <c:v>3.07</c:v>
                </c:pt>
                <c:pt idx="110">
                  <c:v>3.09</c:v>
                </c:pt>
                <c:pt idx="111">
                  <c:v>3.09</c:v>
                </c:pt>
                <c:pt idx="112">
                  <c:v>3.1</c:v>
                </c:pt>
                <c:pt idx="113">
                  <c:v>3.1</c:v>
                </c:pt>
                <c:pt idx="114">
                  <c:v>3.09</c:v>
                </c:pt>
                <c:pt idx="115">
                  <c:v>3.11</c:v>
                </c:pt>
                <c:pt idx="116">
                  <c:v>3.12</c:v>
                </c:pt>
                <c:pt idx="117">
                  <c:v>3.13</c:v>
                </c:pt>
                <c:pt idx="118">
                  <c:v>3.09</c:v>
                </c:pt>
                <c:pt idx="119">
                  <c:v>3.09</c:v>
                </c:pt>
                <c:pt idx="120">
                  <c:v>3.1</c:v>
                </c:pt>
                <c:pt idx="121">
                  <c:v>3.12</c:v>
                </c:pt>
                <c:pt idx="122">
                  <c:v>3.07</c:v>
                </c:pt>
                <c:pt idx="123">
                  <c:v>3.03</c:v>
                </c:pt>
                <c:pt idx="124">
                  <c:v>3.02</c:v>
                </c:pt>
                <c:pt idx="125">
                  <c:v>3.03</c:v>
                </c:pt>
                <c:pt idx="126">
                  <c:v>3.02</c:v>
                </c:pt>
                <c:pt idx="127">
                  <c:v>3.02</c:v>
                </c:pt>
                <c:pt idx="128">
                  <c:v>3.02</c:v>
                </c:pt>
                <c:pt idx="129">
                  <c:v>3.03</c:v>
                </c:pt>
                <c:pt idx="130">
                  <c:v>3.03</c:v>
                </c:pt>
                <c:pt idx="131">
                  <c:v>3.03</c:v>
                </c:pt>
                <c:pt idx="132">
                  <c:v>3.02</c:v>
                </c:pt>
                <c:pt idx="133">
                  <c:v>3.02</c:v>
                </c:pt>
                <c:pt idx="134">
                  <c:v>3.01</c:v>
                </c:pt>
                <c:pt idx="135">
                  <c:v>3.02</c:v>
                </c:pt>
                <c:pt idx="136">
                  <c:v>3.04</c:v>
                </c:pt>
                <c:pt idx="137">
                  <c:v>3.04</c:v>
                </c:pt>
                <c:pt idx="138">
                  <c:v>3.04</c:v>
                </c:pt>
                <c:pt idx="139">
                  <c:v>3.04</c:v>
                </c:pt>
                <c:pt idx="140">
                  <c:v>3.09</c:v>
                </c:pt>
                <c:pt idx="141">
                  <c:v>3.04</c:v>
                </c:pt>
                <c:pt idx="142">
                  <c:v>3.11</c:v>
                </c:pt>
                <c:pt idx="143">
                  <c:v>3.05</c:v>
                </c:pt>
                <c:pt idx="144">
                  <c:v>3.05</c:v>
                </c:pt>
                <c:pt idx="145">
                  <c:v>3.05</c:v>
                </c:pt>
                <c:pt idx="146">
                  <c:v>3.05</c:v>
                </c:pt>
                <c:pt idx="147">
                  <c:v>3.08</c:v>
                </c:pt>
                <c:pt idx="148">
                  <c:v>3.08</c:v>
                </c:pt>
                <c:pt idx="149">
                  <c:v>3.09</c:v>
                </c:pt>
                <c:pt idx="150">
                  <c:v>3.1</c:v>
                </c:pt>
                <c:pt idx="151">
                  <c:v>3.07</c:v>
                </c:pt>
                <c:pt idx="152">
                  <c:v>3.08</c:v>
                </c:pt>
                <c:pt idx="153">
                  <c:v>3.07</c:v>
                </c:pt>
                <c:pt idx="154">
                  <c:v>3.07</c:v>
                </c:pt>
                <c:pt idx="155">
                  <c:v>3.06</c:v>
                </c:pt>
                <c:pt idx="156">
                  <c:v>3.04</c:v>
                </c:pt>
                <c:pt idx="157">
                  <c:v>3.04</c:v>
                </c:pt>
                <c:pt idx="158">
                  <c:v>3.05</c:v>
                </c:pt>
                <c:pt idx="159">
                  <c:v>3.1</c:v>
                </c:pt>
                <c:pt idx="160">
                  <c:v>3.06</c:v>
                </c:pt>
                <c:pt idx="161">
                  <c:v>3.12</c:v>
                </c:pt>
                <c:pt idx="162">
                  <c:v>3.08</c:v>
                </c:pt>
                <c:pt idx="163">
                  <c:v>3.07</c:v>
                </c:pt>
                <c:pt idx="164">
                  <c:v>3.07</c:v>
                </c:pt>
                <c:pt idx="165">
                  <c:v>3.06</c:v>
                </c:pt>
                <c:pt idx="166">
                  <c:v>3.07</c:v>
                </c:pt>
                <c:pt idx="167">
                  <c:v>3.09</c:v>
                </c:pt>
                <c:pt idx="168">
                  <c:v>3.06</c:v>
                </c:pt>
                <c:pt idx="169">
                  <c:v>3.1</c:v>
                </c:pt>
                <c:pt idx="170">
                  <c:v>3.09</c:v>
                </c:pt>
                <c:pt idx="171">
                  <c:v>3.1</c:v>
                </c:pt>
                <c:pt idx="172">
                  <c:v>3.1</c:v>
                </c:pt>
                <c:pt idx="173">
                  <c:v>3.05</c:v>
                </c:pt>
                <c:pt idx="174">
                  <c:v>3.05</c:v>
                </c:pt>
                <c:pt idx="175">
                  <c:v>3.08</c:v>
                </c:pt>
                <c:pt idx="176">
                  <c:v>3.05</c:v>
                </c:pt>
                <c:pt idx="177">
                  <c:v>3.05</c:v>
                </c:pt>
                <c:pt idx="178">
                  <c:v>3.06</c:v>
                </c:pt>
                <c:pt idx="179">
                  <c:v>3.09</c:v>
                </c:pt>
                <c:pt idx="180">
                  <c:v>3.15</c:v>
                </c:pt>
                <c:pt idx="181">
                  <c:v>3.14</c:v>
                </c:pt>
                <c:pt idx="182">
                  <c:v>3.11</c:v>
                </c:pt>
                <c:pt idx="183">
                  <c:v>3.07</c:v>
                </c:pt>
                <c:pt idx="184">
                  <c:v>3.07</c:v>
                </c:pt>
                <c:pt idx="185">
                  <c:v>3.08</c:v>
                </c:pt>
                <c:pt idx="186">
                  <c:v>3.06</c:v>
                </c:pt>
                <c:pt idx="187">
                  <c:v>3.06</c:v>
                </c:pt>
                <c:pt idx="188">
                  <c:v>3.06</c:v>
                </c:pt>
                <c:pt idx="189">
                  <c:v>3.06</c:v>
                </c:pt>
                <c:pt idx="190">
                  <c:v>3.06</c:v>
                </c:pt>
                <c:pt idx="191">
                  <c:v>3.06</c:v>
                </c:pt>
                <c:pt idx="192">
                  <c:v>3.06</c:v>
                </c:pt>
                <c:pt idx="193">
                  <c:v>3.05</c:v>
                </c:pt>
                <c:pt idx="194">
                  <c:v>3.05</c:v>
                </c:pt>
                <c:pt idx="195">
                  <c:v>3</c:v>
                </c:pt>
                <c:pt idx="196">
                  <c:v>3.01</c:v>
                </c:pt>
                <c:pt idx="197">
                  <c:v>3</c:v>
                </c:pt>
                <c:pt idx="198">
                  <c:v>3</c:v>
                </c:pt>
                <c:pt idx="199">
                  <c:v>3</c:v>
                </c:pt>
                <c:pt idx="200">
                  <c:v>3.07</c:v>
                </c:pt>
                <c:pt idx="201">
                  <c:v>3.03</c:v>
                </c:pt>
                <c:pt idx="202">
                  <c:v>3.08</c:v>
                </c:pt>
                <c:pt idx="203">
                  <c:v>3.04</c:v>
                </c:pt>
                <c:pt idx="204">
                  <c:v>3.04</c:v>
                </c:pt>
                <c:pt idx="205">
                  <c:v>3.03</c:v>
                </c:pt>
                <c:pt idx="206">
                  <c:v>3.03</c:v>
                </c:pt>
                <c:pt idx="207">
                  <c:v>3.02</c:v>
                </c:pt>
                <c:pt idx="208">
                  <c:v>3.02</c:v>
                </c:pt>
                <c:pt idx="209">
                  <c:v>3.02</c:v>
                </c:pt>
                <c:pt idx="210">
                  <c:v>3.03</c:v>
                </c:pt>
                <c:pt idx="211">
                  <c:v>3.04</c:v>
                </c:pt>
                <c:pt idx="212">
                  <c:v>3.04</c:v>
                </c:pt>
                <c:pt idx="213">
                  <c:v>3.04</c:v>
                </c:pt>
                <c:pt idx="214">
                  <c:v>3.04</c:v>
                </c:pt>
                <c:pt idx="215">
                  <c:v>3.03</c:v>
                </c:pt>
                <c:pt idx="216">
                  <c:v>3.03</c:v>
                </c:pt>
                <c:pt idx="217">
                  <c:v>3.03</c:v>
                </c:pt>
                <c:pt idx="218">
                  <c:v>3.03</c:v>
                </c:pt>
                <c:pt idx="219">
                  <c:v>3.04</c:v>
                </c:pt>
                <c:pt idx="220">
                  <c:v>3.11</c:v>
                </c:pt>
                <c:pt idx="221">
                  <c:v>3.05</c:v>
                </c:pt>
                <c:pt idx="222">
                  <c:v>3.07</c:v>
                </c:pt>
                <c:pt idx="223">
                  <c:v>3.07</c:v>
                </c:pt>
                <c:pt idx="224">
                  <c:v>3.09</c:v>
                </c:pt>
                <c:pt idx="225">
                  <c:v>3.09</c:v>
                </c:pt>
                <c:pt idx="226">
                  <c:v>3.13</c:v>
                </c:pt>
                <c:pt idx="227">
                  <c:v>3.13</c:v>
                </c:pt>
                <c:pt idx="228">
                  <c:v>3.11</c:v>
                </c:pt>
                <c:pt idx="229">
                  <c:v>3.06</c:v>
                </c:pt>
                <c:pt idx="230">
                  <c:v>3.09</c:v>
                </c:pt>
                <c:pt idx="231">
                  <c:v>3.11</c:v>
                </c:pt>
                <c:pt idx="232">
                  <c:v>3.15</c:v>
                </c:pt>
                <c:pt idx="233">
                  <c:v>3.14</c:v>
                </c:pt>
                <c:pt idx="234">
                  <c:v>3.12</c:v>
                </c:pt>
                <c:pt idx="235">
                  <c:v>3.11</c:v>
                </c:pt>
                <c:pt idx="236">
                  <c:v>3.06</c:v>
                </c:pt>
                <c:pt idx="237">
                  <c:v>3.05</c:v>
                </c:pt>
                <c:pt idx="238">
                  <c:v>3.08</c:v>
                </c:pt>
                <c:pt idx="239">
                  <c:v>3.11</c:v>
                </c:pt>
                <c:pt idx="240">
                  <c:v>3.13</c:v>
                </c:pt>
                <c:pt idx="241">
                  <c:v>3.16</c:v>
                </c:pt>
                <c:pt idx="242">
                  <c:v>3.3</c:v>
                </c:pt>
                <c:pt idx="243">
                  <c:v>3.15</c:v>
                </c:pt>
                <c:pt idx="244">
                  <c:v>3.09</c:v>
                </c:pt>
                <c:pt idx="245">
                  <c:v>3.14</c:v>
                </c:pt>
                <c:pt idx="246">
                  <c:v>3.22</c:v>
                </c:pt>
                <c:pt idx="247">
                  <c:v>3.18</c:v>
                </c:pt>
                <c:pt idx="248">
                  <c:v>3.18</c:v>
                </c:pt>
                <c:pt idx="249">
                  <c:v>3.1100000000000003</c:v>
                </c:pt>
                <c:pt idx="250">
                  <c:v>3.085</c:v>
                </c:pt>
                <c:pt idx="251">
                  <c:v>3.1</c:v>
                </c:pt>
                <c:pt idx="252">
                  <c:v>3.125</c:v>
                </c:pt>
                <c:pt idx="253">
                  <c:v>3.07</c:v>
                </c:pt>
                <c:pt idx="254">
                  <c:v>3.09</c:v>
                </c:pt>
                <c:pt idx="255">
                  <c:v>3.125</c:v>
                </c:pt>
                <c:pt idx="256">
                  <c:v>3.12</c:v>
                </c:pt>
                <c:pt idx="257">
                  <c:v>3.12</c:v>
                </c:pt>
                <c:pt idx="258">
                  <c:v>3.14</c:v>
                </c:pt>
                <c:pt idx="259">
                  <c:v>3.07</c:v>
                </c:pt>
                <c:pt idx="260">
                  <c:v>3.08</c:v>
                </c:pt>
                <c:pt idx="261">
                  <c:v>3.09</c:v>
                </c:pt>
                <c:pt idx="262">
                  <c:v>3.11</c:v>
                </c:pt>
                <c:pt idx="263">
                  <c:v>3.1</c:v>
                </c:pt>
                <c:pt idx="264">
                  <c:v>3.14</c:v>
                </c:pt>
                <c:pt idx="265">
                  <c:v>3.14</c:v>
                </c:pt>
                <c:pt idx="266">
                  <c:v>3.1</c:v>
                </c:pt>
                <c:pt idx="267">
                  <c:v>3.08</c:v>
                </c:pt>
                <c:pt idx="268">
                  <c:v>3.07</c:v>
                </c:pt>
                <c:pt idx="269">
                  <c:v>3.1</c:v>
                </c:pt>
                <c:pt idx="270">
                  <c:v>3.13</c:v>
                </c:pt>
                <c:pt idx="271">
                  <c:v>3.14</c:v>
                </c:pt>
                <c:pt idx="272">
                  <c:v>3.15</c:v>
                </c:pt>
                <c:pt idx="273">
                  <c:v>3.26</c:v>
                </c:pt>
                <c:pt idx="274">
                  <c:v>3.12</c:v>
                </c:pt>
                <c:pt idx="275">
                  <c:v>3.06</c:v>
                </c:pt>
                <c:pt idx="276">
                  <c:v>3.06</c:v>
                </c:pt>
                <c:pt idx="277">
                  <c:v>3.04</c:v>
                </c:pt>
                <c:pt idx="278">
                  <c:v>3.03</c:v>
                </c:pt>
                <c:pt idx="279">
                  <c:v>3.04</c:v>
                </c:pt>
                <c:pt idx="280">
                  <c:v>3.04</c:v>
                </c:pt>
                <c:pt idx="281">
                  <c:v>3.04</c:v>
                </c:pt>
                <c:pt idx="282">
                  <c:v>3.08</c:v>
                </c:pt>
                <c:pt idx="283">
                  <c:v>3.07</c:v>
                </c:pt>
                <c:pt idx="284">
                  <c:v>3.07</c:v>
                </c:pt>
                <c:pt idx="285">
                  <c:v>3.12</c:v>
                </c:pt>
                <c:pt idx="286">
                  <c:v>3.19</c:v>
                </c:pt>
                <c:pt idx="287">
                  <c:v>3.14</c:v>
                </c:pt>
                <c:pt idx="288">
                  <c:v>3.21</c:v>
                </c:pt>
                <c:pt idx="289">
                  <c:v>3.27</c:v>
                </c:pt>
                <c:pt idx="290">
                  <c:v>3.12</c:v>
                </c:pt>
                <c:pt idx="291">
                  <c:v>3.05</c:v>
                </c:pt>
                <c:pt idx="292">
                  <c:v>3.07</c:v>
                </c:pt>
                <c:pt idx="293">
                  <c:v>3.05</c:v>
                </c:pt>
                <c:pt idx="294">
                  <c:v>3.08</c:v>
                </c:pt>
                <c:pt idx="295">
                  <c:v>3.1</c:v>
                </c:pt>
                <c:pt idx="296">
                  <c:v>3.1</c:v>
                </c:pt>
                <c:pt idx="297">
                  <c:v>3.11</c:v>
                </c:pt>
                <c:pt idx="298">
                  <c:v>3.09</c:v>
                </c:pt>
                <c:pt idx="299">
                  <c:v>3.09</c:v>
                </c:pt>
                <c:pt idx="300">
                  <c:v>3.08</c:v>
                </c:pt>
                <c:pt idx="301">
                  <c:v>3.08</c:v>
                </c:pt>
                <c:pt idx="302">
                  <c:v>3.08</c:v>
                </c:pt>
                <c:pt idx="303">
                  <c:v>3.08</c:v>
                </c:pt>
                <c:pt idx="304">
                  <c:v>3.09</c:v>
                </c:pt>
                <c:pt idx="305">
                  <c:v>3.09</c:v>
                </c:pt>
                <c:pt idx="306">
                  <c:v>3.08</c:v>
                </c:pt>
                <c:pt idx="307">
                  <c:v>3.11</c:v>
                </c:pt>
                <c:pt idx="308">
                  <c:v>3.1</c:v>
                </c:pt>
                <c:pt idx="309">
                  <c:v>3.1</c:v>
                </c:pt>
                <c:pt idx="310">
                  <c:v>3.1</c:v>
                </c:pt>
                <c:pt idx="311">
                  <c:v>3.09</c:v>
                </c:pt>
                <c:pt idx="312">
                  <c:v>3.09</c:v>
                </c:pt>
                <c:pt idx="313">
                  <c:v>3.03</c:v>
                </c:pt>
                <c:pt idx="314">
                  <c:v>3.04</c:v>
                </c:pt>
                <c:pt idx="315">
                  <c:v>3.06</c:v>
                </c:pt>
                <c:pt idx="316">
                  <c:v>3.09</c:v>
                </c:pt>
                <c:pt idx="317">
                  <c:v>3.1</c:v>
                </c:pt>
                <c:pt idx="318">
                  <c:v>3.08</c:v>
                </c:pt>
                <c:pt idx="319">
                  <c:v>3.1</c:v>
                </c:pt>
                <c:pt idx="320">
                  <c:v>3.09</c:v>
                </c:pt>
                <c:pt idx="321">
                  <c:v>3.07</c:v>
                </c:pt>
                <c:pt idx="322">
                  <c:v>3.1</c:v>
                </c:pt>
                <c:pt idx="323">
                  <c:v>3.1</c:v>
                </c:pt>
                <c:pt idx="324">
                  <c:v>3.1</c:v>
                </c:pt>
                <c:pt idx="325">
                  <c:v>3.1</c:v>
                </c:pt>
                <c:pt idx="326">
                  <c:v>3.13</c:v>
                </c:pt>
                <c:pt idx="327">
                  <c:v>3.15</c:v>
                </c:pt>
                <c:pt idx="328">
                  <c:v>3.17</c:v>
                </c:pt>
                <c:pt idx="329">
                  <c:v>3.28</c:v>
                </c:pt>
                <c:pt idx="330">
                  <c:v>3.11</c:v>
                </c:pt>
                <c:pt idx="331">
                  <c:v>3.12</c:v>
                </c:pt>
                <c:pt idx="332">
                  <c:v>3.25</c:v>
                </c:pt>
                <c:pt idx="333">
                  <c:v>3.18</c:v>
                </c:pt>
                <c:pt idx="334">
                  <c:v>3.14</c:v>
                </c:pt>
                <c:pt idx="335">
                  <c:v>3.2</c:v>
                </c:pt>
                <c:pt idx="336">
                  <c:v>3.2</c:v>
                </c:pt>
                <c:pt idx="337">
                  <c:v>3.24</c:v>
                </c:pt>
                <c:pt idx="338">
                  <c:v>3.12</c:v>
                </c:pt>
                <c:pt idx="339">
                  <c:v>3.12</c:v>
                </c:pt>
                <c:pt idx="340">
                  <c:v>3.12</c:v>
                </c:pt>
                <c:pt idx="341">
                  <c:v>3.15</c:v>
                </c:pt>
                <c:pt idx="342">
                  <c:v>3.145</c:v>
                </c:pt>
                <c:pt idx="343">
                  <c:v>3.145</c:v>
                </c:pt>
                <c:pt idx="344">
                  <c:v>3.15</c:v>
                </c:pt>
                <c:pt idx="345">
                  <c:v>3.15</c:v>
                </c:pt>
                <c:pt idx="346">
                  <c:v>3.13</c:v>
                </c:pt>
                <c:pt idx="347">
                  <c:v>3.12</c:v>
                </c:pt>
                <c:pt idx="348">
                  <c:v>3.2</c:v>
                </c:pt>
                <c:pt idx="349">
                  <c:v>3.13</c:v>
                </c:pt>
                <c:pt idx="350">
                  <c:v>3.22</c:v>
                </c:pt>
                <c:pt idx="351">
                  <c:v>3.2</c:v>
                </c:pt>
                <c:pt idx="352">
                  <c:v>3.15</c:v>
                </c:pt>
                <c:pt idx="353">
                  <c:v>3.2</c:v>
                </c:pt>
                <c:pt idx="354">
                  <c:v>3.43</c:v>
                </c:pt>
                <c:pt idx="355">
                  <c:v>3.2</c:v>
                </c:pt>
                <c:pt idx="356">
                  <c:v>3.15</c:v>
                </c:pt>
                <c:pt idx="357">
                  <c:v>3.11</c:v>
                </c:pt>
                <c:pt idx="358">
                  <c:v>3.08</c:v>
                </c:pt>
                <c:pt idx="359">
                  <c:v>3.12</c:v>
                </c:pt>
                <c:pt idx="360">
                  <c:v>3.45</c:v>
                </c:pt>
                <c:pt idx="361">
                  <c:v>3.66</c:v>
                </c:pt>
                <c:pt idx="362">
                  <c:v>3.66</c:v>
                </c:pt>
                <c:pt idx="363">
                  <c:v>3.44</c:v>
                </c:pt>
                <c:pt idx="364">
                  <c:v>3.43</c:v>
                </c:pt>
                <c:pt idx="365">
                  <c:v>3.49</c:v>
                </c:pt>
                <c:pt idx="366">
                  <c:v>3.61</c:v>
                </c:pt>
                <c:pt idx="367">
                  <c:v>3.44</c:v>
                </c:pt>
                <c:pt idx="368">
                  <c:v>3.38</c:v>
                </c:pt>
                <c:pt idx="369">
                  <c:v>3.37</c:v>
                </c:pt>
                <c:pt idx="370">
                  <c:v>3.4649999999999999</c:v>
                </c:pt>
                <c:pt idx="371">
                  <c:v>3.38</c:v>
                </c:pt>
                <c:pt idx="372">
                  <c:v>3.48</c:v>
                </c:pt>
                <c:pt idx="373">
                  <c:v>4.4400000000000004</c:v>
                </c:pt>
                <c:pt idx="374">
                  <c:v>4.4000000000000004</c:v>
                </c:pt>
                <c:pt idx="375">
                  <c:v>3.36</c:v>
                </c:pt>
                <c:pt idx="376">
                  <c:v>3.36</c:v>
                </c:pt>
                <c:pt idx="377">
                  <c:v>3.32</c:v>
                </c:pt>
                <c:pt idx="378">
                  <c:v>3.3</c:v>
                </c:pt>
                <c:pt idx="379">
                  <c:v>3.3050000000000002</c:v>
                </c:pt>
                <c:pt idx="380">
                  <c:v>3.3</c:v>
                </c:pt>
                <c:pt idx="381">
                  <c:v>3.25</c:v>
                </c:pt>
                <c:pt idx="382">
                  <c:v>3.33</c:v>
                </c:pt>
                <c:pt idx="383">
                  <c:v>3.39</c:v>
                </c:pt>
                <c:pt idx="384">
                  <c:v>3.34</c:v>
                </c:pt>
                <c:pt idx="385">
                  <c:v>3.36</c:v>
                </c:pt>
                <c:pt idx="386">
                  <c:v>3.34</c:v>
                </c:pt>
                <c:pt idx="387">
                  <c:v>3.36</c:v>
                </c:pt>
                <c:pt idx="388">
                  <c:v>3.36</c:v>
                </c:pt>
                <c:pt idx="389">
                  <c:v>3.34</c:v>
                </c:pt>
                <c:pt idx="390">
                  <c:v>3.49</c:v>
                </c:pt>
                <c:pt idx="391">
                  <c:v>3.35</c:v>
                </c:pt>
                <c:pt idx="392">
                  <c:v>3.35</c:v>
                </c:pt>
                <c:pt idx="393">
                  <c:v>3.35</c:v>
                </c:pt>
                <c:pt idx="394">
                  <c:v>3.35</c:v>
                </c:pt>
                <c:pt idx="395">
                  <c:v>3.37</c:v>
                </c:pt>
                <c:pt idx="396">
                  <c:v>3.35</c:v>
                </c:pt>
                <c:pt idx="397">
                  <c:v>3.35</c:v>
                </c:pt>
                <c:pt idx="398">
                  <c:v>3.36</c:v>
                </c:pt>
                <c:pt idx="399">
                  <c:v>3.36</c:v>
                </c:pt>
                <c:pt idx="400">
                  <c:v>3.36</c:v>
                </c:pt>
                <c:pt idx="401">
                  <c:v>3.35</c:v>
                </c:pt>
                <c:pt idx="402">
                  <c:v>3.3679999999999999</c:v>
                </c:pt>
                <c:pt idx="403">
                  <c:v>3.87</c:v>
                </c:pt>
                <c:pt idx="404">
                  <c:v>3.91</c:v>
                </c:pt>
                <c:pt idx="405">
                  <c:v>3.93</c:v>
                </c:pt>
                <c:pt idx="406">
                  <c:v>3.86</c:v>
                </c:pt>
                <c:pt idx="407">
                  <c:v>3.85</c:v>
                </c:pt>
                <c:pt idx="408">
                  <c:v>3.86</c:v>
                </c:pt>
                <c:pt idx="409">
                  <c:v>3.895</c:v>
                </c:pt>
                <c:pt idx="410">
                  <c:v>3.99</c:v>
                </c:pt>
                <c:pt idx="411">
                  <c:v>3.91</c:v>
                </c:pt>
                <c:pt idx="412">
                  <c:v>3.93</c:v>
                </c:pt>
                <c:pt idx="413">
                  <c:v>3.89</c:v>
                </c:pt>
                <c:pt idx="414">
                  <c:v>3.88</c:v>
                </c:pt>
                <c:pt idx="415">
                  <c:v>3.87</c:v>
                </c:pt>
                <c:pt idx="416">
                  <c:v>3.84</c:v>
                </c:pt>
                <c:pt idx="417">
                  <c:v>3.83</c:v>
                </c:pt>
                <c:pt idx="418">
                  <c:v>3.84</c:v>
                </c:pt>
                <c:pt idx="419">
                  <c:v>3.84</c:v>
                </c:pt>
                <c:pt idx="420">
                  <c:v>3.84</c:v>
                </c:pt>
                <c:pt idx="421">
                  <c:v>3.835</c:v>
                </c:pt>
                <c:pt idx="422">
                  <c:v>3.855</c:v>
                </c:pt>
                <c:pt idx="423">
                  <c:v>3.875</c:v>
                </c:pt>
                <c:pt idx="424">
                  <c:v>3.92</c:v>
                </c:pt>
                <c:pt idx="425">
                  <c:v>3.93</c:v>
                </c:pt>
                <c:pt idx="426">
                  <c:v>3.87</c:v>
                </c:pt>
                <c:pt idx="427">
                  <c:v>3.87</c:v>
                </c:pt>
                <c:pt idx="428">
                  <c:v>3.855</c:v>
                </c:pt>
                <c:pt idx="429">
                  <c:v>3.85</c:v>
                </c:pt>
                <c:pt idx="430">
                  <c:v>3.9</c:v>
                </c:pt>
                <c:pt idx="431">
                  <c:v>3.835</c:v>
                </c:pt>
                <c:pt idx="432">
                  <c:v>3.84</c:v>
                </c:pt>
                <c:pt idx="433">
                  <c:v>3.7850000000000001</c:v>
                </c:pt>
                <c:pt idx="434">
                  <c:v>3.6850000000000001</c:v>
                </c:pt>
                <c:pt idx="435">
                  <c:v>3.73</c:v>
                </c:pt>
                <c:pt idx="436">
                  <c:v>3.73</c:v>
                </c:pt>
                <c:pt idx="437">
                  <c:v>3.84</c:v>
                </c:pt>
                <c:pt idx="438">
                  <c:v>3.8250000000000002</c:v>
                </c:pt>
                <c:pt idx="439">
                  <c:v>3.84</c:v>
                </c:pt>
                <c:pt idx="440">
                  <c:v>3.84</c:v>
                </c:pt>
                <c:pt idx="441">
                  <c:v>3.8250000000000002</c:v>
                </c:pt>
                <c:pt idx="442">
                  <c:v>3.8</c:v>
                </c:pt>
                <c:pt idx="443">
                  <c:v>3.8180000000000001</c:v>
                </c:pt>
                <c:pt idx="444">
                  <c:v>3.8180000000000001</c:v>
                </c:pt>
                <c:pt idx="445">
                  <c:v>3.8</c:v>
                </c:pt>
                <c:pt idx="446">
                  <c:v>3.82</c:v>
                </c:pt>
                <c:pt idx="447">
                  <c:v>3.85</c:v>
                </c:pt>
                <c:pt idx="448">
                  <c:v>3.85</c:v>
                </c:pt>
                <c:pt idx="449">
                  <c:v>3.95</c:v>
                </c:pt>
                <c:pt idx="450">
                  <c:v>3.915</c:v>
                </c:pt>
                <c:pt idx="451">
                  <c:v>4.0540000000000003</c:v>
                </c:pt>
                <c:pt idx="452">
                  <c:v>3.9049999999999998</c:v>
                </c:pt>
                <c:pt idx="453">
                  <c:v>3.93</c:v>
                </c:pt>
                <c:pt idx="454">
                  <c:v>3.91</c:v>
                </c:pt>
                <c:pt idx="455">
                  <c:v>3.86</c:v>
                </c:pt>
                <c:pt idx="456">
                  <c:v>3.83</c:v>
                </c:pt>
                <c:pt idx="457">
                  <c:v>3.8</c:v>
                </c:pt>
                <c:pt idx="458">
                  <c:v>3.875</c:v>
                </c:pt>
                <c:pt idx="459">
                  <c:v>3.875</c:v>
                </c:pt>
                <c:pt idx="460">
                  <c:v>3.875</c:v>
                </c:pt>
                <c:pt idx="461">
                  <c:v>3.91</c:v>
                </c:pt>
                <c:pt idx="462">
                  <c:v>3.91</c:v>
                </c:pt>
                <c:pt idx="463">
                  <c:v>3.92</c:v>
                </c:pt>
                <c:pt idx="464">
                  <c:v>3.8849999999999998</c:v>
                </c:pt>
                <c:pt idx="465">
                  <c:v>3.875</c:v>
                </c:pt>
                <c:pt idx="466">
                  <c:v>3.855</c:v>
                </c:pt>
                <c:pt idx="467">
                  <c:v>3.855</c:v>
                </c:pt>
                <c:pt idx="468">
                  <c:v>3.75</c:v>
                </c:pt>
                <c:pt idx="469">
                  <c:v>3.7850000000000001</c:v>
                </c:pt>
                <c:pt idx="470">
                  <c:v>3.8149999999999999</c:v>
                </c:pt>
                <c:pt idx="471">
                  <c:v>3.87</c:v>
                </c:pt>
                <c:pt idx="472">
                  <c:v>3.93</c:v>
                </c:pt>
                <c:pt idx="473">
                  <c:v>4.04</c:v>
                </c:pt>
                <c:pt idx="474">
                  <c:v>3.9049999999999998</c:v>
                </c:pt>
                <c:pt idx="475">
                  <c:v>4.12</c:v>
                </c:pt>
                <c:pt idx="476">
                  <c:v>4.1449999999999996</c:v>
                </c:pt>
                <c:pt idx="477">
                  <c:v>3.9249999999999998</c:v>
                </c:pt>
                <c:pt idx="478">
                  <c:v>3.855</c:v>
                </c:pt>
                <c:pt idx="479">
                  <c:v>3.86</c:v>
                </c:pt>
                <c:pt idx="480">
                  <c:v>3.85</c:v>
                </c:pt>
                <c:pt idx="481">
                  <c:v>3.9</c:v>
                </c:pt>
                <c:pt idx="482">
                  <c:v>3.9049999999999998</c:v>
                </c:pt>
                <c:pt idx="483">
                  <c:v>3.93</c:v>
                </c:pt>
                <c:pt idx="484">
                  <c:v>3.92</c:v>
                </c:pt>
                <c:pt idx="485">
                  <c:v>3.82</c:v>
                </c:pt>
                <c:pt idx="486">
                  <c:v>3.8450000000000002</c:v>
                </c:pt>
                <c:pt idx="487">
                  <c:v>3.8450000000000002</c:v>
                </c:pt>
                <c:pt idx="488">
                  <c:v>3.8450000000000002</c:v>
                </c:pt>
                <c:pt idx="489">
                  <c:v>3.85</c:v>
                </c:pt>
                <c:pt idx="490">
                  <c:v>3.855</c:v>
                </c:pt>
                <c:pt idx="491">
                  <c:v>3.92</c:v>
                </c:pt>
                <c:pt idx="492">
                  <c:v>3.887</c:v>
                </c:pt>
                <c:pt idx="493">
                  <c:v>3.85</c:v>
                </c:pt>
                <c:pt idx="494">
                  <c:v>3.85</c:v>
                </c:pt>
                <c:pt idx="495">
                  <c:v>4</c:v>
                </c:pt>
                <c:pt idx="496">
                  <c:v>4.3529999999999998</c:v>
                </c:pt>
                <c:pt idx="497">
                  <c:v>4.327</c:v>
                </c:pt>
                <c:pt idx="498">
                  <c:v>4.33</c:v>
                </c:pt>
                <c:pt idx="499">
                  <c:v>4.33</c:v>
                </c:pt>
                <c:pt idx="500">
                  <c:v>4.327</c:v>
                </c:pt>
                <c:pt idx="501">
                  <c:v>4.3330000000000002</c:v>
                </c:pt>
                <c:pt idx="502">
                  <c:v>4.335</c:v>
                </c:pt>
                <c:pt idx="503">
                  <c:v>4.33</c:v>
                </c:pt>
                <c:pt idx="504">
                  <c:v>4.33</c:v>
                </c:pt>
                <c:pt idx="505">
                  <c:v>4.32</c:v>
                </c:pt>
                <c:pt idx="506">
                  <c:v>4.33</c:v>
                </c:pt>
                <c:pt idx="507">
                  <c:v>4.33</c:v>
                </c:pt>
                <c:pt idx="508">
                  <c:v>4.33</c:v>
                </c:pt>
                <c:pt idx="509">
                  <c:v>4.33</c:v>
                </c:pt>
                <c:pt idx="510">
                  <c:v>4.33</c:v>
                </c:pt>
                <c:pt idx="511">
                  <c:v>4.33</c:v>
                </c:pt>
                <c:pt idx="512">
                  <c:v>4.34</c:v>
                </c:pt>
                <c:pt idx="513">
                  <c:v>4.335</c:v>
                </c:pt>
                <c:pt idx="514">
                  <c:v>4.34</c:v>
                </c:pt>
                <c:pt idx="515">
                  <c:v>4.3600000000000003</c:v>
                </c:pt>
                <c:pt idx="516">
                  <c:v>4.45</c:v>
                </c:pt>
                <c:pt idx="517">
                  <c:v>4.4400000000000004</c:v>
                </c:pt>
                <c:pt idx="518">
                  <c:v>4.4000000000000004</c:v>
                </c:pt>
                <c:pt idx="519">
                  <c:v>4.38</c:v>
                </c:pt>
                <c:pt idx="520">
                  <c:v>4.3849999999999998</c:v>
                </c:pt>
                <c:pt idx="521">
                  <c:v>4.4000000000000004</c:v>
                </c:pt>
                <c:pt idx="522">
                  <c:v>4.38</c:v>
                </c:pt>
                <c:pt idx="523">
                  <c:v>4.3849999999999998</c:v>
                </c:pt>
                <c:pt idx="524">
                  <c:v>4.3949999999999996</c:v>
                </c:pt>
                <c:pt idx="525">
                  <c:v>4.38</c:v>
                </c:pt>
                <c:pt idx="526">
                  <c:v>4.3600000000000003</c:v>
                </c:pt>
                <c:pt idx="527">
                  <c:v>4.3600000000000003</c:v>
                </c:pt>
                <c:pt idx="528">
                  <c:v>4.38</c:v>
                </c:pt>
                <c:pt idx="529">
                  <c:v>4.38</c:v>
                </c:pt>
                <c:pt idx="530">
                  <c:v>4.37</c:v>
                </c:pt>
                <c:pt idx="531">
                  <c:v>4.3650000000000002</c:v>
                </c:pt>
                <c:pt idx="532">
                  <c:v>4.3499999999999996</c:v>
                </c:pt>
                <c:pt idx="533">
                  <c:v>4.3499999999999996</c:v>
                </c:pt>
                <c:pt idx="534">
                  <c:v>4.37</c:v>
                </c:pt>
                <c:pt idx="535">
                  <c:v>4.3499999999999996</c:v>
                </c:pt>
                <c:pt idx="536">
                  <c:v>4.3499999999999996</c:v>
                </c:pt>
                <c:pt idx="537">
                  <c:v>4.3499999999999996</c:v>
                </c:pt>
                <c:pt idx="538">
                  <c:v>4.3600000000000003</c:v>
                </c:pt>
                <c:pt idx="539">
                  <c:v>4.3899999999999997</c:v>
                </c:pt>
                <c:pt idx="540">
                  <c:v>4.375</c:v>
                </c:pt>
                <c:pt idx="541">
                  <c:v>4.3899999999999997</c:v>
                </c:pt>
                <c:pt idx="542">
                  <c:v>4.3949999999999996</c:v>
                </c:pt>
                <c:pt idx="543">
                  <c:v>4.42</c:v>
                </c:pt>
                <c:pt idx="544">
                  <c:v>4.41</c:v>
                </c:pt>
                <c:pt idx="545">
                  <c:v>4.42</c:v>
                </c:pt>
                <c:pt idx="546">
                  <c:v>4.42</c:v>
                </c:pt>
                <c:pt idx="547">
                  <c:v>4.3949999999999996</c:v>
                </c:pt>
                <c:pt idx="548">
                  <c:v>4.3849999999999998</c:v>
                </c:pt>
                <c:pt idx="549">
                  <c:v>4.3849999999999998</c:v>
                </c:pt>
                <c:pt idx="550">
                  <c:v>4.46</c:v>
                </c:pt>
                <c:pt idx="551">
                  <c:v>4.3949999999999996</c:v>
                </c:pt>
                <c:pt idx="552">
                  <c:v>4.37</c:v>
                </c:pt>
                <c:pt idx="553">
                  <c:v>4.3499999999999996</c:v>
                </c:pt>
                <c:pt idx="554">
                  <c:v>4.34</c:v>
                </c:pt>
                <c:pt idx="555">
                  <c:v>4.3</c:v>
                </c:pt>
                <c:pt idx="556">
                  <c:v>4.32</c:v>
                </c:pt>
                <c:pt idx="557">
                  <c:v>4.34</c:v>
                </c:pt>
                <c:pt idx="558">
                  <c:v>4.34</c:v>
                </c:pt>
                <c:pt idx="559">
                  <c:v>4.3600000000000003</c:v>
                </c:pt>
                <c:pt idx="560">
                  <c:v>4.99</c:v>
                </c:pt>
                <c:pt idx="561">
                  <c:v>4.8600000000000003</c:v>
                </c:pt>
                <c:pt idx="562">
                  <c:v>4.8499999999999996</c:v>
                </c:pt>
                <c:pt idx="563">
                  <c:v>4.8449999999999998</c:v>
                </c:pt>
                <c:pt idx="564">
                  <c:v>4.82</c:v>
                </c:pt>
                <c:pt idx="565">
                  <c:v>4.82</c:v>
                </c:pt>
                <c:pt idx="566">
                  <c:v>4.8150000000000004</c:v>
                </c:pt>
                <c:pt idx="567">
                  <c:v>4.8330000000000002</c:v>
                </c:pt>
                <c:pt idx="568">
                  <c:v>4.8380000000000001</c:v>
                </c:pt>
                <c:pt idx="569">
                  <c:v>4.84</c:v>
                </c:pt>
                <c:pt idx="570">
                  <c:v>4.8380000000000001</c:v>
                </c:pt>
                <c:pt idx="571">
                  <c:v>4.8380000000000001</c:v>
                </c:pt>
                <c:pt idx="572">
                  <c:v>4.8380000000000001</c:v>
                </c:pt>
                <c:pt idx="573">
                  <c:v>4.843</c:v>
                </c:pt>
                <c:pt idx="574">
                  <c:v>4.835</c:v>
                </c:pt>
                <c:pt idx="575">
                  <c:v>4.8330000000000002</c:v>
                </c:pt>
                <c:pt idx="576">
                  <c:v>4.83</c:v>
                </c:pt>
                <c:pt idx="577">
                  <c:v>4.83</c:v>
                </c:pt>
                <c:pt idx="578">
                  <c:v>4.83</c:v>
                </c:pt>
                <c:pt idx="579">
                  <c:v>4.82</c:v>
                </c:pt>
                <c:pt idx="580">
                  <c:v>4.82</c:v>
                </c:pt>
                <c:pt idx="581">
                  <c:v>4.9080000000000004</c:v>
                </c:pt>
                <c:pt idx="582">
                  <c:v>4.8550000000000004</c:v>
                </c:pt>
                <c:pt idx="583">
                  <c:v>4.8559999999999999</c:v>
                </c:pt>
                <c:pt idx="584">
                  <c:v>4.8899999999999997</c:v>
                </c:pt>
                <c:pt idx="585">
                  <c:v>4.88</c:v>
                </c:pt>
                <c:pt idx="586">
                  <c:v>4.97</c:v>
                </c:pt>
                <c:pt idx="587">
                  <c:v>4.9260000000000002</c:v>
                </c:pt>
                <c:pt idx="588">
                  <c:v>4.835</c:v>
                </c:pt>
                <c:pt idx="589">
                  <c:v>4.8499999999999996</c:v>
                </c:pt>
                <c:pt idx="590">
                  <c:v>4.843</c:v>
                </c:pt>
                <c:pt idx="591">
                  <c:v>4.843</c:v>
                </c:pt>
                <c:pt idx="592">
                  <c:v>4.84</c:v>
                </c:pt>
                <c:pt idx="593">
                  <c:v>5.0999999999999996</c:v>
                </c:pt>
                <c:pt idx="594">
                  <c:v>5.3</c:v>
                </c:pt>
                <c:pt idx="595">
                  <c:v>5.28</c:v>
                </c:pt>
                <c:pt idx="596">
                  <c:v>5.2329999999999997</c:v>
                </c:pt>
                <c:pt idx="597">
                  <c:v>5.3</c:v>
                </c:pt>
                <c:pt idx="598">
                  <c:v>5.3</c:v>
                </c:pt>
                <c:pt idx="599">
                  <c:v>5.3</c:v>
                </c:pt>
                <c:pt idx="600">
                  <c:v>5.2939999999999996</c:v>
                </c:pt>
                <c:pt idx="601">
                  <c:v>5.3418218526965013</c:v>
                </c:pt>
                <c:pt idx="602">
                  <c:v>5.2976054705347027</c:v>
                </c:pt>
                <c:pt idx="603">
                  <c:v>5.31</c:v>
                </c:pt>
                <c:pt idx="604">
                  <c:v>5.29</c:v>
                </c:pt>
                <c:pt idx="605">
                  <c:v>5.304528093256077</c:v>
                </c:pt>
                <c:pt idx="606">
                  <c:v>5.3045163413175009</c:v>
                </c:pt>
                <c:pt idx="607">
                  <c:v>5.3020520480457236</c:v>
                </c:pt>
                <c:pt idx="608">
                  <c:v>5.32</c:v>
                </c:pt>
                <c:pt idx="609">
                  <c:v>5.3257178645252559</c:v>
                </c:pt>
                <c:pt idx="610">
                  <c:v>5.492524658372429</c:v>
                </c:pt>
                <c:pt idx="611">
                  <c:v>5.9125782946232928</c:v>
                </c:pt>
                <c:pt idx="612">
                  <c:v>5.8647568366929335</c:v>
                </c:pt>
                <c:pt idx="613">
                  <c:v>5.8368173286003708</c:v>
                </c:pt>
                <c:pt idx="614">
                  <c:v>5.8379117726223608</c:v>
                </c:pt>
                <c:pt idx="615">
                  <c:v>5.8381717117311132</c:v>
                </c:pt>
                <c:pt idx="616">
                  <c:v>5.8283103696776752</c:v>
                </c:pt>
                <c:pt idx="617">
                  <c:v>5.82</c:v>
                </c:pt>
                <c:pt idx="618">
                  <c:v>5.83</c:v>
                </c:pt>
                <c:pt idx="619">
                  <c:v>5.83</c:v>
                </c:pt>
                <c:pt idx="620">
                  <c:v>5.85</c:v>
                </c:pt>
                <c:pt idx="621">
                  <c:v>5.81</c:v>
                </c:pt>
                <c:pt idx="622">
                  <c:v>5.81</c:v>
                </c:pt>
                <c:pt idx="623">
                  <c:v>5.8</c:v>
                </c:pt>
                <c:pt idx="624">
                  <c:v>5.82</c:v>
                </c:pt>
                <c:pt idx="625">
                  <c:v>5.8143614763828637</c:v>
                </c:pt>
                <c:pt idx="626">
                  <c:v>5.8106644164543333</c:v>
                </c:pt>
                <c:pt idx="627">
                  <c:v>5.8106788305271584</c:v>
                </c:pt>
                <c:pt idx="628">
                  <c:v>5.8207920170388912</c:v>
                </c:pt>
                <c:pt idx="629">
                  <c:v>5.8097877578439405</c:v>
                </c:pt>
                <c:pt idx="630">
                  <c:v>5.8043177075107293</c:v>
                </c:pt>
                <c:pt idx="631">
                  <c:v>5.8168229928590609</c:v>
                </c:pt>
                <c:pt idx="632">
                  <c:v>5.8904663186947701</c:v>
                </c:pt>
                <c:pt idx="633">
                  <c:v>5.8807631045702324</c:v>
                </c:pt>
                <c:pt idx="634">
                  <c:v>5.8199999999999994</c:v>
                </c:pt>
                <c:pt idx="635">
                  <c:v>5.8257626750784786</c:v>
                </c:pt>
                <c:pt idx="636">
                  <c:v>5.8365134169029416</c:v>
                </c:pt>
                <c:pt idx="637">
                  <c:v>5.8157827471544872</c:v>
                </c:pt>
                <c:pt idx="638">
                  <c:v>5.8202269929773243</c:v>
                </c:pt>
                <c:pt idx="639">
                  <c:v>5.8322262592945773</c:v>
                </c:pt>
                <c:pt idx="640">
                  <c:v>5.8536727568066071</c:v>
                </c:pt>
                <c:pt idx="641">
                  <c:v>5.8381711934702345</c:v>
                </c:pt>
                <c:pt idx="642">
                  <c:v>5.8306588310207283</c:v>
                </c:pt>
                <c:pt idx="643">
                  <c:v>5.837335827364198</c:v>
                </c:pt>
                <c:pt idx="644">
                  <c:v>5.9110551594921636</c:v>
                </c:pt>
                <c:pt idx="645">
                  <c:v>5.8443885113232446</c:v>
                </c:pt>
                <c:pt idx="646">
                  <c:v>5.8679953435558945</c:v>
                </c:pt>
                <c:pt idx="647">
                  <c:v>5.8778762849609434</c:v>
                </c:pt>
                <c:pt idx="648">
                  <c:v>5.8428588773387675</c:v>
                </c:pt>
                <c:pt idx="649">
                  <c:v>5.86</c:v>
                </c:pt>
                <c:pt idx="650">
                  <c:v>6.2283393093409494</c:v>
                </c:pt>
                <c:pt idx="651">
                  <c:v>6.3581780819067015</c:v>
                </c:pt>
                <c:pt idx="652">
                  <c:v>6.3406093891599262</c:v>
                </c:pt>
                <c:pt idx="653">
                  <c:v>6.3463619126476747</c:v>
                </c:pt>
                <c:pt idx="654">
                  <c:v>6.35</c:v>
                </c:pt>
                <c:pt idx="655">
                  <c:v>6.2825702883333614</c:v>
                </c:pt>
                <c:pt idx="656">
                  <c:v>6.2811560637263719</c:v>
                </c:pt>
                <c:pt idx="657">
                  <c:v>6.2845644742140383</c:v>
                </c:pt>
                <c:pt idx="658">
                  <c:v>6.35</c:v>
                </c:pt>
                <c:pt idx="659">
                  <c:v>6.35</c:v>
                </c:pt>
                <c:pt idx="660">
                  <c:v>6.3463400167013644</c:v>
                </c:pt>
                <c:pt idx="661">
                  <c:v>6.35</c:v>
                </c:pt>
                <c:pt idx="662">
                  <c:v>6.3422131367183958</c:v>
                </c:pt>
                <c:pt idx="663">
                  <c:v>6.372041379085049</c:v>
                </c:pt>
                <c:pt idx="664">
                  <c:v>6.4040820360885</c:v>
                </c:pt>
                <c:pt idx="665">
                  <c:v>6.372041379085049</c:v>
                </c:pt>
                <c:pt idx="666">
                  <c:v>6.372041379085049</c:v>
                </c:pt>
                <c:pt idx="667">
                  <c:v>6.3515252392561115</c:v>
                </c:pt>
                <c:pt idx="668">
                  <c:v>6.358474760981915</c:v>
                </c:pt>
                <c:pt idx="669">
                  <c:v>6.3719477065389567</c:v>
                </c:pt>
                <c:pt idx="670">
                  <c:v>6.3720381696734929</c:v>
                </c:pt>
                <c:pt idx="671">
                  <c:v>6.3871323058500682</c:v>
                </c:pt>
                <c:pt idx="672">
                  <c:v>6.3856254430473793</c:v>
                </c:pt>
                <c:pt idx="673">
                  <c:v>6.45</c:v>
                </c:pt>
                <c:pt idx="674">
                  <c:v>6.5656581417826123</c:v>
                </c:pt>
                <c:pt idx="675">
                  <c:v>6.3928177964773623</c:v>
                </c:pt>
                <c:pt idx="676">
                  <c:v>6.3553235095602734</c:v>
                </c:pt>
                <c:pt idx="677">
                  <c:v>6.2700000000000005</c:v>
                </c:pt>
                <c:pt idx="678">
                  <c:v>6.3597830171126528</c:v>
                </c:pt>
                <c:pt idx="679">
                  <c:v>6.2869246657373674</c:v>
                </c:pt>
                <c:pt idx="680">
                  <c:v>6.2268358779090747</c:v>
                </c:pt>
                <c:pt idx="681">
                  <c:v>6.3072064432370647</c:v>
                </c:pt>
                <c:pt idx="682">
                  <c:v>6.32</c:v>
                </c:pt>
                <c:pt idx="683">
                  <c:v>6.34</c:v>
                </c:pt>
                <c:pt idx="684">
                  <c:v>6.5700000000000012</c:v>
                </c:pt>
                <c:pt idx="685">
                  <c:v>6.662412755146474</c:v>
                </c:pt>
              </c:numCache>
            </c:numRef>
          </c:val>
          <c:smooth val="0"/>
          <c:extLst xmlns:c16r2="http://schemas.microsoft.com/office/drawing/2015/06/chart">
            <c:ext xmlns:c16="http://schemas.microsoft.com/office/drawing/2014/chart" uri="{C3380CC4-5D6E-409C-BE32-E72D297353CC}">
              <c16:uniqueId val="{00000012-BCE0-4B94-A965-6411AD75C30B}"/>
            </c:ext>
          </c:extLst>
        </c:ser>
        <c:dLbls>
          <c:showLegendKey val="0"/>
          <c:showVal val="0"/>
          <c:showCatName val="0"/>
          <c:showSerName val="0"/>
          <c:showPercent val="0"/>
          <c:showBubbleSize val="0"/>
        </c:dLbls>
        <c:marker val="1"/>
        <c:smooth val="0"/>
        <c:axId val="97507584"/>
        <c:axId val="122896384"/>
      </c:lineChart>
      <c:dateAx>
        <c:axId val="97507584"/>
        <c:scaling>
          <c:orientation val="minMax"/>
          <c:max val="42916"/>
          <c:min val="41821"/>
        </c:scaling>
        <c:delete val="0"/>
        <c:axPos val="b"/>
        <c:numFmt formatCode="d\-mmm" sourceLinked="1"/>
        <c:majorTickMark val="none"/>
        <c:minorTickMark val="none"/>
        <c:tickLblPos val="nextTo"/>
        <c:txPr>
          <a:bodyPr rot="-5400000" vert="horz"/>
          <a:lstStyle/>
          <a:p>
            <a:pPr>
              <a:defRPr/>
            </a:pPr>
            <a:endParaRPr lang="es-MX"/>
          </a:p>
        </c:txPr>
        <c:crossAx val="122896384"/>
        <c:crosses val="autoZero"/>
        <c:auto val="1"/>
        <c:lblOffset val="100"/>
        <c:baseTimeUnit val="days"/>
        <c:majorUnit val="30"/>
        <c:majorTimeUnit val="days"/>
      </c:dateAx>
      <c:valAx>
        <c:axId val="122896384"/>
        <c:scaling>
          <c:orientation val="minMax"/>
          <c:max val="7.5"/>
          <c:min val="2.8"/>
        </c:scaling>
        <c:delete val="0"/>
        <c:axPos val="l"/>
        <c:numFmt formatCode="0.00" sourceLinked="1"/>
        <c:majorTickMark val="none"/>
        <c:minorTickMark val="none"/>
        <c:tickLblPos val="nextTo"/>
        <c:crossAx val="97507584"/>
        <c:crosses val="autoZero"/>
        <c:crossBetween val="between"/>
      </c:valAx>
      <c:valAx>
        <c:axId val="122897920"/>
        <c:scaling>
          <c:orientation val="minMax"/>
          <c:max val="100000000000"/>
        </c:scaling>
        <c:delete val="0"/>
        <c:axPos val="r"/>
        <c:numFmt formatCode="_-* #,##0_-;\-* #,##0_-;_-* &quot;-&quot;??_-;_-@_-" sourceLinked="1"/>
        <c:majorTickMark val="out"/>
        <c:minorTickMark val="none"/>
        <c:tickLblPos val="nextTo"/>
        <c:crossAx val="122899840"/>
        <c:crosses val="max"/>
        <c:crossBetween val="between"/>
        <c:dispUnits>
          <c:builtInUnit val="billions"/>
          <c:dispUnitsLbl>
            <c:layout>
              <c:manualLayout>
                <c:xMode val="edge"/>
                <c:yMode val="edge"/>
                <c:x val="0.96819382192610537"/>
                <c:y val="0.42544271981130954"/>
              </c:manualLayout>
            </c:layout>
          </c:dispUnitsLbl>
        </c:dispUnits>
      </c:valAx>
      <c:dateAx>
        <c:axId val="122899840"/>
        <c:scaling>
          <c:orientation val="minMax"/>
        </c:scaling>
        <c:delete val="1"/>
        <c:axPos val="b"/>
        <c:numFmt formatCode="d\-mmm" sourceLinked="1"/>
        <c:majorTickMark val="out"/>
        <c:minorTickMark val="none"/>
        <c:tickLblPos val="nextTo"/>
        <c:crossAx val="122897920"/>
        <c:crosses val="autoZero"/>
        <c:auto val="1"/>
        <c:lblOffset val="100"/>
        <c:baseTimeUnit val="days"/>
      </c:dateAx>
      <c:spPr>
        <a:noFill/>
        <a:ln w="25400">
          <a:noFill/>
        </a:ln>
      </c:spPr>
    </c:plotArea>
    <c:legend>
      <c:legendPos val="r"/>
      <c:layout>
        <c:manualLayout>
          <c:xMode val="edge"/>
          <c:yMode val="edge"/>
          <c:x val="6.636197398402123E-2"/>
          <c:y val="0.9466361712350253"/>
          <c:w val="0.83816919038966287"/>
          <c:h val="3.319237137717846E-2"/>
        </c:manualLayout>
      </c:layout>
      <c:overlay val="0"/>
    </c:legend>
    <c:plotVisOnly val="1"/>
    <c:dispBlanksAs val="gap"/>
    <c:showDLblsOverMax val="0"/>
  </c:chart>
  <c:spPr>
    <a:noFill/>
  </c:spPr>
  <c:txPr>
    <a:bodyPr/>
    <a:lstStyle/>
    <a:p>
      <a:pPr>
        <a:defRPr>
          <a:latin typeface="Calibri" panose="020F0502020204030204" pitchFamily="34" charset="0"/>
        </a:defRPr>
      </a:pPr>
      <a:endParaRPr lang="es-MX"/>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06210A-D1BA-438E-9E01-BECB347A44AE}" type="doc">
      <dgm:prSet loTypeId="urn:microsoft.com/office/officeart/2005/8/layout/vList2" loCatId="list" qsTypeId="urn:microsoft.com/office/officeart/2005/8/quickstyle/simple1" qsCatId="simple" csTypeId="urn:microsoft.com/office/officeart/2005/8/colors/accent1_2" csCatId="accent1" phldr="0"/>
      <dgm:spPr/>
      <dgm:t>
        <a:bodyPr/>
        <a:lstStyle/>
        <a:p>
          <a:endParaRPr lang="en-US"/>
        </a:p>
      </dgm:t>
    </dgm:pt>
    <dgm:pt modelId="{BD068562-4964-414F-AAF6-CF230DAE297F}">
      <dgm:prSet phldrT="[Text]" phldr="1"/>
      <dgm:spPr/>
      <dgm:t>
        <a:bodyPr/>
        <a:lstStyle/>
        <a:p>
          <a:endParaRPr lang="en-US" dirty="0"/>
        </a:p>
      </dgm:t>
    </dgm:pt>
    <dgm:pt modelId="{35FEF125-6FC4-4C38-9515-E2C941AF9D8E}" type="parTrans" cxnId="{FA0AEEE6-9F4A-4BAE-94C8-496EB4B348AB}">
      <dgm:prSet/>
      <dgm:spPr/>
      <dgm:t>
        <a:bodyPr/>
        <a:lstStyle/>
        <a:p>
          <a:endParaRPr lang="en-US"/>
        </a:p>
      </dgm:t>
    </dgm:pt>
    <dgm:pt modelId="{12019EAA-2712-45A8-B733-21EE0872D96E}" type="sibTrans" cxnId="{FA0AEEE6-9F4A-4BAE-94C8-496EB4B348AB}">
      <dgm:prSet/>
      <dgm:spPr/>
      <dgm:t>
        <a:bodyPr/>
        <a:lstStyle/>
        <a:p>
          <a:endParaRPr lang="en-US"/>
        </a:p>
      </dgm:t>
    </dgm:pt>
    <dgm:pt modelId="{67492FB4-97B8-4BBD-B8FB-9AD2F5BABBEB}">
      <dgm:prSet phldrT="[Text]" phldr="1"/>
      <dgm:spPr/>
      <dgm:t>
        <a:bodyPr/>
        <a:lstStyle/>
        <a:p>
          <a:endParaRPr lang="en-US" dirty="0"/>
        </a:p>
      </dgm:t>
    </dgm:pt>
    <dgm:pt modelId="{6A2B703E-4EB1-4D30-B423-58C36A9EEB18}" type="parTrans" cxnId="{2614B781-43A3-4F82-B2D3-02753D27F3FB}">
      <dgm:prSet/>
      <dgm:spPr/>
      <dgm:t>
        <a:bodyPr/>
        <a:lstStyle/>
        <a:p>
          <a:endParaRPr lang="en-US"/>
        </a:p>
      </dgm:t>
    </dgm:pt>
    <dgm:pt modelId="{D1B3041E-C91E-48A4-86CD-15ABDF223191}" type="sibTrans" cxnId="{2614B781-43A3-4F82-B2D3-02753D27F3FB}">
      <dgm:prSet/>
      <dgm:spPr/>
      <dgm:t>
        <a:bodyPr/>
        <a:lstStyle/>
        <a:p>
          <a:endParaRPr lang="en-US"/>
        </a:p>
      </dgm:t>
    </dgm:pt>
    <dgm:pt modelId="{40E54397-80BE-432B-922D-4E062AFE7132}">
      <dgm:prSet phldrT="[Text]" phldr="1"/>
      <dgm:spPr/>
      <dgm:t>
        <a:bodyPr/>
        <a:lstStyle/>
        <a:p>
          <a:endParaRPr lang="en-US" dirty="0"/>
        </a:p>
      </dgm:t>
    </dgm:pt>
    <dgm:pt modelId="{DDC5ADDA-1448-4A55-9933-255DD4976D42}" type="parTrans" cxnId="{C8F13701-483F-4CE9-8C95-1C81CF64B3C8}">
      <dgm:prSet/>
      <dgm:spPr/>
      <dgm:t>
        <a:bodyPr/>
        <a:lstStyle/>
        <a:p>
          <a:endParaRPr lang="en-US"/>
        </a:p>
      </dgm:t>
    </dgm:pt>
    <dgm:pt modelId="{87AEB53A-CAF1-4775-9F9B-C14831B07199}" type="sibTrans" cxnId="{C8F13701-483F-4CE9-8C95-1C81CF64B3C8}">
      <dgm:prSet/>
      <dgm:spPr/>
      <dgm:t>
        <a:bodyPr/>
        <a:lstStyle/>
        <a:p>
          <a:endParaRPr lang="en-US"/>
        </a:p>
      </dgm:t>
    </dgm:pt>
    <dgm:pt modelId="{1037047C-F788-4216-831A-7CE0497B79ED}">
      <dgm:prSet phldrT="[Text]" phldr="1"/>
      <dgm:spPr/>
      <dgm:t>
        <a:bodyPr/>
        <a:lstStyle/>
        <a:p>
          <a:endParaRPr lang="en-US" dirty="0"/>
        </a:p>
      </dgm:t>
    </dgm:pt>
    <dgm:pt modelId="{22181B97-60EE-4CF0-AFDC-2CEEB2201022}" type="parTrans" cxnId="{D7F5DC68-16E1-4A2F-A594-3390F11EFA73}">
      <dgm:prSet/>
      <dgm:spPr/>
      <dgm:t>
        <a:bodyPr/>
        <a:lstStyle/>
        <a:p>
          <a:endParaRPr lang="en-US"/>
        </a:p>
      </dgm:t>
    </dgm:pt>
    <dgm:pt modelId="{FD074A3F-3FE3-4BF6-8515-40A93303C04F}" type="sibTrans" cxnId="{D7F5DC68-16E1-4A2F-A594-3390F11EFA73}">
      <dgm:prSet/>
      <dgm:spPr/>
      <dgm:t>
        <a:bodyPr/>
        <a:lstStyle/>
        <a:p>
          <a:endParaRPr lang="en-US"/>
        </a:p>
      </dgm:t>
    </dgm:pt>
    <dgm:pt modelId="{B51DED93-4A71-4113-A3B1-6F8CF3435CD3}" type="pres">
      <dgm:prSet presAssocID="{B706210A-D1BA-438E-9E01-BECB347A44AE}" presName="linear" presStyleCnt="0">
        <dgm:presLayoutVars>
          <dgm:animLvl val="lvl"/>
          <dgm:resizeHandles val="exact"/>
        </dgm:presLayoutVars>
      </dgm:prSet>
      <dgm:spPr/>
      <dgm:t>
        <a:bodyPr/>
        <a:lstStyle/>
        <a:p>
          <a:endParaRPr lang="es-MX"/>
        </a:p>
      </dgm:t>
    </dgm:pt>
    <dgm:pt modelId="{42526F9E-FDEB-419D-A419-9CD12511A3CB}" type="pres">
      <dgm:prSet presAssocID="{BD068562-4964-414F-AAF6-CF230DAE297F}" presName="parentText" presStyleLbl="node1" presStyleIdx="0" presStyleCnt="2">
        <dgm:presLayoutVars>
          <dgm:chMax val="0"/>
          <dgm:bulletEnabled val="1"/>
        </dgm:presLayoutVars>
      </dgm:prSet>
      <dgm:spPr/>
      <dgm:t>
        <a:bodyPr/>
        <a:lstStyle/>
        <a:p>
          <a:endParaRPr lang="es-MX"/>
        </a:p>
      </dgm:t>
    </dgm:pt>
    <dgm:pt modelId="{765726A1-F615-48CD-BF54-BB0087715A25}" type="pres">
      <dgm:prSet presAssocID="{BD068562-4964-414F-AAF6-CF230DAE297F}" presName="childText" presStyleLbl="revTx" presStyleIdx="0" presStyleCnt="2">
        <dgm:presLayoutVars>
          <dgm:bulletEnabled val="1"/>
        </dgm:presLayoutVars>
      </dgm:prSet>
      <dgm:spPr/>
      <dgm:t>
        <a:bodyPr/>
        <a:lstStyle/>
        <a:p>
          <a:endParaRPr lang="es-MX"/>
        </a:p>
      </dgm:t>
    </dgm:pt>
    <dgm:pt modelId="{06575178-C36E-4630-8453-D8EBCA9D503A}" type="pres">
      <dgm:prSet presAssocID="{40E54397-80BE-432B-922D-4E062AFE7132}" presName="parentText" presStyleLbl="node1" presStyleIdx="1" presStyleCnt="2">
        <dgm:presLayoutVars>
          <dgm:chMax val="0"/>
          <dgm:bulletEnabled val="1"/>
        </dgm:presLayoutVars>
      </dgm:prSet>
      <dgm:spPr/>
      <dgm:t>
        <a:bodyPr/>
        <a:lstStyle/>
        <a:p>
          <a:endParaRPr lang="es-MX"/>
        </a:p>
      </dgm:t>
    </dgm:pt>
    <dgm:pt modelId="{B4386EB9-DF69-4FFD-9BE2-9A316E9AEE1A}" type="pres">
      <dgm:prSet presAssocID="{40E54397-80BE-432B-922D-4E062AFE7132}" presName="childText" presStyleLbl="revTx" presStyleIdx="1" presStyleCnt="2">
        <dgm:presLayoutVars>
          <dgm:bulletEnabled val="1"/>
        </dgm:presLayoutVars>
      </dgm:prSet>
      <dgm:spPr/>
      <dgm:t>
        <a:bodyPr/>
        <a:lstStyle/>
        <a:p>
          <a:endParaRPr lang="es-MX"/>
        </a:p>
      </dgm:t>
    </dgm:pt>
  </dgm:ptLst>
  <dgm:cxnLst>
    <dgm:cxn modelId="{EBD85995-2AAC-4ADB-9C3D-3B542D091159}" type="presOf" srcId="{BD068562-4964-414F-AAF6-CF230DAE297F}" destId="{42526F9E-FDEB-419D-A419-9CD12511A3CB}" srcOrd="0" destOrd="0" presId="urn:microsoft.com/office/officeart/2005/8/layout/vList2"/>
    <dgm:cxn modelId="{D7F5DC68-16E1-4A2F-A594-3390F11EFA73}" srcId="{40E54397-80BE-432B-922D-4E062AFE7132}" destId="{1037047C-F788-4216-831A-7CE0497B79ED}" srcOrd="0" destOrd="0" parTransId="{22181B97-60EE-4CF0-AFDC-2CEEB2201022}" sibTransId="{FD074A3F-3FE3-4BF6-8515-40A93303C04F}"/>
    <dgm:cxn modelId="{8F087DB4-A04E-4635-85D3-4C930B253499}" type="presOf" srcId="{1037047C-F788-4216-831A-7CE0497B79ED}" destId="{B4386EB9-DF69-4FFD-9BE2-9A316E9AEE1A}" srcOrd="0" destOrd="0" presId="urn:microsoft.com/office/officeart/2005/8/layout/vList2"/>
    <dgm:cxn modelId="{C8F13701-483F-4CE9-8C95-1C81CF64B3C8}" srcId="{B706210A-D1BA-438E-9E01-BECB347A44AE}" destId="{40E54397-80BE-432B-922D-4E062AFE7132}" srcOrd="1" destOrd="0" parTransId="{DDC5ADDA-1448-4A55-9933-255DD4976D42}" sibTransId="{87AEB53A-CAF1-4775-9F9B-C14831B07199}"/>
    <dgm:cxn modelId="{2614B781-43A3-4F82-B2D3-02753D27F3FB}" srcId="{BD068562-4964-414F-AAF6-CF230DAE297F}" destId="{67492FB4-97B8-4BBD-B8FB-9AD2F5BABBEB}" srcOrd="0" destOrd="0" parTransId="{6A2B703E-4EB1-4D30-B423-58C36A9EEB18}" sibTransId="{D1B3041E-C91E-48A4-86CD-15ABDF223191}"/>
    <dgm:cxn modelId="{AB29AFD2-213A-47F2-A03A-0FE284538BAB}" type="presOf" srcId="{B706210A-D1BA-438E-9E01-BECB347A44AE}" destId="{B51DED93-4A71-4113-A3B1-6F8CF3435CD3}" srcOrd="0" destOrd="0" presId="urn:microsoft.com/office/officeart/2005/8/layout/vList2"/>
    <dgm:cxn modelId="{0AD02329-F36E-40F0-B35B-D998A0BAF5BE}" type="presOf" srcId="{40E54397-80BE-432B-922D-4E062AFE7132}" destId="{06575178-C36E-4630-8453-D8EBCA9D503A}" srcOrd="0" destOrd="0" presId="urn:microsoft.com/office/officeart/2005/8/layout/vList2"/>
    <dgm:cxn modelId="{FE3E65F9-F400-4E56-90B7-74C1E5A165E3}" type="presOf" srcId="{67492FB4-97B8-4BBD-B8FB-9AD2F5BABBEB}" destId="{765726A1-F615-48CD-BF54-BB0087715A25}" srcOrd="0" destOrd="0" presId="urn:microsoft.com/office/officeart/2005/8/layout/vList2"/>
    <dgm:cxn modelId="{FA0AEEE6-9F4A-4BAE-94C8-496EB4B348AB}" srcId="{B706210A-D1BA-438E-9E01-BECB347A44AE}" destId="{BD068562-4964-414F-AAF6-CF230DAE297F}" srcOrd="0" destOrd="0" parTransId="{35FEF125-6FC4-4C38-9515-E2C941AF9D8E}" sibTransId="{12019EAA-2712-45A8-B733-21EE0872D96E}"/>
    <dgm:cxn modelId="{629F8E85-712B-410A-A459-10008B70015A}" type="presParOf" srcId="{B51DED93-4A71-4113-A3B1-6F8CF3435CD3}" destId="{42526F9E-FDEB-419D-A419-9CD12511A3CB}" srcOrd="0" destOrd="0" presId="urn:microsoft.com/office/officeart/2005/8/layout/vList2"/>
    <dgm:cxn modelId="{43A28D75-D97F-4039-B393-86DAAF1BD53B}" type="presParOf" srcId="{B51DED93-4A71-4113-A3B1-6F8CF3435CD3}" destId="{765726A1-F615-48CD-BF54-BB0087715A25}" srcOrd="1" destOrd="0" presId="urn:microsoft.com/office/officeart/2005/8/layout/vList2"/>
    <dgm:cxn modelId="{70C3AC17-F5C2-4639-9F6B-5BCAF7328ECA}" type="presParOf" srcId="{B51DED93-4A71-4113-A3B1-6F8CF3435CD3}" destId="{06575178-C36E-4630-8453-D8EBCA9D503A}" srcOrd="2" destOrd="0" presId="urn:microsoft.com/office/officeart/2005/8/layout/vList2"/>
    <dgm:cxn modelId="{597C8A5A-8017-4F31-803E-27BD6FC66F17}" type="presParOf" srcId="{B51DED93-4A71-4113-A3B1-6F8CF3435CD3}" destId="{B4386EB9-DF69-4FFD-9BE2-9A316E9AEE1A}"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06210A-D1BA-438E-9E01-BECB347A44AE}" type="doc">
      <dgm:prSet loTypeId="urn:microsoft.com/office/officeart/2005/8/layout/vList2" loCatId="list" qsTypeId="urn:microsoft.com/office/officeart/2005/8/quickstyle/simple1" qsCatId="simple" csTypeId="urn:microsoft.com/office/officeart/2005/8/colors/accent1_2" csCatId="accent1" phldr="0"/>
      <dgm:spPr/>
      <dgm:t>
        <a:bodyPr/>
        <a:lstStyle/>
        <a:p>
          <a:endParaRPr lang="en-US"/>
        </a:p>
      </dgm:t>
    </dgm:pt>
    <dgm:pt modelId="{BD068562-4964-414F-AAF6-CF230DAE297F}">
      <dgm:prSet phldrT="[Text]" phldr="1"/>
      <dgm:spPr/>
      <dgm:t>
        <a:bodyPr/>
        <a:lstStyle/>
        <a:p>
          <a:endParaRPr lang="en-US" dirty="0"/>
        </a:p>
      </dgm:t>
    </dgm:pt>
    <dgm:pt modelId="{35FEF125-6FC4-4C38-9515-E2C941AF9D8E}" type="parTrans" cxnId="{FA0AEEE6-9F4A-4BAE-94C8-496EB4B348AB}">
      <dgm:prSet/>
      <dgm:spPr/>
      <dgm:t>
        <a:bodyPr/>
        <a:lstStyle/>
        <a:p>
          <a:endParaRPr lang="en-US"/>
        </a:p>
      </dgm:t>
    </dgm:pt>
    <dgm:pt modelId="{12019EAA-2712-45A8-B733-21EE0872D96E}" type="sibTrans" cxnId="{FA0AEEE6-9F4A-4BAE-94C8-496EB4B348AB}">
      <dgm:prSet/>
      <dgm:spPr/>
      <dgm:t>
        <a:bodyPr/>
        <a:lstStyle/>
        <a:p>
          <a:endParaRPr lang="en-US"/>
        </a:p>
      </dgm:t>
    </dgm:pt>
    <dgm:pt modelId="{67492FB4-97B8-4BBD-B8FB-9AD2F5BABBEB}">
      <dgm:prSet phldrT="[Text]" phldr="1"/>
      <dgm:spPr/>
      <dgm:t>
        <a:bodyPr/>
        <a:lstStyle/>
        <a:p>
          <a:endParaRPr lang="en-US" dirty="0"/>
        </a:p>
      </dgm:t>
    </dgm:pt>
    <dgm:pt modelId="{6A2B703E-4EB1-4D30-B423-58C36A9EEB18}" type="parTrans" cxnId="{2614B781-43A3-4F82-B2D3-02753D27F3FB}">
      <dgm:prSet/>
      <dgm:spPr/>
      <dgm:t>
        <a:bodyPr/>
        <a:lstStyle/>
        <a:p>
          <a:endParaRPr lang="en-US"/>
        </a:p>
      </dgm:t>
    </dgm:pt>
    <dgm:pt modelId="{D1B3041E-C91E-48A4-86CD-15ABDF223191}" type="sibTrans" cxnId="{2614B781-43A3-4F82-B2D3-02753D27F3FB}">
      <dgm:prSet/>
      <dgm:spPr/>
      <dgm:t>
        <a:bodyPr/>
        <a:lstStyle/>
        <a:p>
          <a:endParaRPr lang="en-US"/>
        </a:p>
      </dgm:t>
    </dgm:pt>
    <dgm:pt modelId="{40E54397-80BE-432B-922D-4E062AFE7132}">
      <dgm:prSet phldrT="[Text]" phldr="1"/>
      <dgm:spPr/>
      <dgm:t>
        <a:bodyPr/>
        <a:lstStyle/>
        <a:p>
          <a:endParaRPr lang="en-US" dirty="0"/>
        </a:p>
      </dgm:t>
    </dgm:pt>
    <dgm:pt modelId="{DDC5ADDA-1448-4A55-9933-255DD4976D42}" type="parTrans" cxnId="{C8F13701-483F-4CE9-8C95-1C81CF64B3C8}">
      <dgm:prSet/>
      <dgm:spPr/>
      <dgm:t>
        <a:bodyPr/>
        <a:lstStyle/>
        <a:p>
          <a:endParaRPr lang="en-US"/>
        </a:p>
      </dgm:t>
    </dgm:pt>
    <dgm:pt modelId="{87AEB53A-CAF1-4775-9F9B-C14831B07199}" type="sibTrans" cxnId="{C8F13701-483F-4CE9-8C95-1C81CF64B3C8}">
      <dgm:prSet/>
      <dgm:spPr/>
      <dgm:t>
        <a:bodyPr/>
        <a:lstStyle/>
        <a:p>
          <a:endParaRPr lang="en-US"/>
        </a:p>
      </dgm:t>
    </dgm:pt>
    <dgm:pt modelId="{1037047C-F788-4216-831A-7CE0497B79ED}">
      <dgm:prSet phldrT="[Text]" phldr="1"/>
      <dgm:spPr/>
      <dgm:t>
        <a:bodyPr/>
        <a:lstStyle/>
        <a:p>
          <a:endParaRPr lang="en-US" dirty="0"/>
        </a:p>
      </dgm:t>
    </dgm:pt>
    <dgm:pt modelId="{22181B97-60EE-4CF0-AFDC-2CEEB2201022}" type="parTrans" cxnId="{D7F5DC68-16E1-4A2F-A594-3390F11EFA73}">
      <dgm:prSet/>
      <dgm:spPr/>
      <dgm:t>
        <a:bodyPr/>
        <a:lstStyle/>
        <a:p>
          <a:endParaRPr lang="en-US"/>
        </a:p>
      </dgm:t>
    </dgm:pt>
    <dgm:pt modelId="{FD074A3F-3FE3-4BF6-8515-40A93303C04F}" type="sibTrans" cxnId="{D7F5DC68-16E1-4A2F-A594-3390F11EFA73}">
      <dgm:prSet/>
      <dgm:spPr/>
      <dgm:t>
        <a:bodyPr/>
        <a:lstStyle/>
        <a:p>
          <a:endParaRPr lang="en-US"/>
        </a:p>
      </dgm:t>
    </dgm:pt>
    <dgm:pt modelId="{B51DED93-4A71-4113-A3B1-6F8CF3435CD3}" type="pres">
      <dgm:prSet presAssocID="{B706210A-D1BA-438E-9E01-BECB347A44AE}" presName="linear" presStyleCnt="0">
        <dgm:presLayoutVars>
          <dgm:animLvl val="lvl"/>
          <dgm:resizeHandles val="exact"/>
        </dgm:presLayoutVars>
      </dgm:prSet>
      <dgm:spPr/>
      <dgm:t>
        <a:bodyPr/>
        <a:lstStyle/>
        <a:p>
          <a:endParaRPr lang="es-MX"/>
        </a:p>
      </dgm:t>
    </dgm:pt>
    <dgm:pt modelId="{42526F9E-FDEB-419D-A419-9CD12511A3CB}" type="pres">
      <dgm:prSet presAssocID="{BD068562-4964-414F-AAF6-CF230DAE297F}" presName="parentText" presStyleLbl="node1" presStyleIdx="0" presStyleCnt="2">
        <dgm:presLayoutVars>
          <dgm:chMax val="0"/>
          <dgm:bulletEnabled val="1"/>
        </dgm:presLayoutVars>
      </dgm:prSet>
      <dgm:spPr/>
      <dgm:t>
        <a:bodyPr/>
        <a:lstStyle/>
        <a:p>
          <a:endParaRPr lang="es-MX"/>
        </a:p>
      </dgm:t>
    </dgm:pt>
    <dgm:pt modelId="{765726A1-F615-48CD-BF54-BB0087715A25}" type="pres">
      <dgm:prSet presAssocID="{BD068562-4964-414F-AAF6-CF230DAE297F}" presName="childText" presStyleLbl="revTx" presStyleIdx="0" presStyleCnt="2">
        <dgm:presLayoutVars>
          <dgm:bulletEnabled val="1"/>
        </dgm:presLayoutVars>
      </dgm:prSet>
      <dgm:spPr/>
      <dgm:t>
        <a:bodyPr/>
        <a:lstStyle/>
        <a:p>
          <a:endParaRPr lang="es-MX"/>
        </a:p>
      </dgm:t>
    </dgm:pt>
    <dgm:pt modelId="{06575178-C36E-4630-8453-D8EBCA9D503A}" type="pres">
      <dgm:prSet presAssocID="{40E54397-80BE-432B-922D-4E062AFE7132}" presName="parentText" presStyleLbl="node1" presStyleIdx="1" presStyleCnt="2">
        <dgm:presLayoutVars>
          <dgm:chMax val="0"/>
          <dgm:bulletEnabled val="1"/>
        </dgm:presLayoutVars>
      </dgm:prSet>
      <dgm:spPr/>
      <dgm:t>
        <a:bodyPr/>
        <a:lstStyle/>
        <a:p>
          <a:endParaRPr lang="es-MX"/>
        </a:p>
      </dgm:t>
    </dgm:pt>
    <dgm:pt modelId="{B4386EB9-DF69-4FFD-9BE2-9A316E9AEE1A}" type="pres">
      <dgm:prSet presAssocID="{40E54397-80BE-432B-922D-4E062AFE7132}" presName="childText" presStyleLbl="revTx" presStyleIdx="1" presStyleCnt="2">
        <dgm:presLayoutVars>
          <dgm:bulletEnabled val="1"/>
        </dgm:presLayoutVars>
      </dgm:prSet>
      <dgm:spPr/>
      <dgm:t>
        <a:bodyPr/>
        <a:lstStyle/>
        <a:p>
          <a:endParaRPr lang="es-MX"/>
        </a:p>
      </dgm:t>
    </dgm:pt>
  </dgm:ptLst>
  <dgm:cxnLst>
    <dgm:cxn modelId="{DB120D6B-E7B0-4E95-BFEC-CC7B96C11245}" type="presOf" srcId="{67492FB4-97B8-4BBD-B8FB-9AD2F5BABBEB}" destId="{765726A1-F615-48CD-BF54-BB0087715A25}" srcOrd="0" destOrd="0" presId="urn:microsoft.com/office/officeart/2005/8/layout/vList2"/>
    <dgm:cxn modelId="{D7F5DC68-16E1-4A2F-A594-3390F11EFA73}" srcId="{40E54397-80BE-432B-922D-4E062AFE7132}" destId="{1037047C-F788-4216-831A-7CE0497B79ED}" srcOrd="0" destOrd="0" parTransId="{22181B97-60EE-4CF0-AFDC-2CEEB2201022}" sibTransId="{FD074A3F-3FE3-4BF6-8515-40A93303C04F}"/>
    <dgm:cxn modelId="{23C03051-2588-48B0-AC88-949036707AA7}" type="presOf" srcId="{40E54397-80BE-432B-922D-4E062AFE7132}" destId="{06575178-C36E-4630-8453-D8EBCA9D503A}" srcOrd="0" destOrd="0" presId="urn:microsoft.com/office/officeart/2005/8/layout/vList2"/>
    <dgm:cxn modelId="{273C708D-9369-4000-B78A-166D99B1B9AC}" type="presOf" srcId="{B706210A-D1BA-438E-9E01-BECB347A44AE}" destId="{B51DED93-4A71-4113-A3B1-6F8CF3435CD3}" srcOrd="0" destOrd="0" presId="urn:microsoft.com/office/officeart/2005/8/layout/vList2"/>
    <dgm:cxn modelId="{C8F13701-483F-4CE9-8C95-1C81CF64B3C8}" srcId="{B706210A-D1BA-438E-9E01-BECB347A44AE}" destId="{40E54397-80BE-432B-922D-4E062AFE7132}" srcOrd="1" destOrd="0" parTransId="{DDC5ADDA-1448-4A55-9933-255DD4976D42}" sibTransId="{87AEB53A-CAF1-4775-9F9B-C14831B07199}"/>
    <dgm:cxn modelId="{2614B781-43A3-4F82-B2D3-02753D27F3FB}" srcId="{BD068562-4964-414F-AAF6-CF230DAE297F}" destId="{67492FB4-97B8-4BBD-B8FB-9AD2F5BABBEB}" srcOrd="0" destOrd="0" parTransId="{6A2B703E-4EB1-4D30-B423-58C36A9EEB18}" sibTransId="{D1B3041E-C91E-48A4-86CD-15ABDF223191}"/>
    <dgm:cxn modelId="{53C0DC1A-4DA8-41DB-8601-FF1F2D423EA8}" type="presOf" srcId="{BD068562-4964-414F-AAF6-CF230DAE297F}" destId="{42526F9E-FDEB-419D-A419-9CD12511A3CB}" srcOrd="0" destOrd="0" presId="urn:microsoft.com/office/officeart/2005/8/layout/vList2"/>
    <dgm:cxn modelId="{65B79180-79FB-42E1-9FDC-5EABCDD380DE}" type="presOf" srcId="{1037047C-F788-4216-831A-7CE0497B79ED}" destId="{B4386EB9-DF69-4FFD-9BE2-9A316E9AEE1A}" srcOrd="0" destOrd="0" presId="urn:microsoft.com/office/officeart/2005/8/layout/vList2"/>
    <dgm:cxn modelId="{FA0AEEE6-9F4A-4BAE-94C8-496EB4B348AB}" srcId="{B706210A-D1BA-438E-9E01-BECB347A44AE}" destId="{BD068562-4964-414F-AAF6-CF230DAE297F}" srcOrd="0" destOrd="0" parTransId="{35FEF125-6FC4-4C38-9515-E2C941AF9D8E}" sibTransId="{12019EAA-2712-45A8-B733-21EE0872D96E}"/>
    <dgm:cxn modelId="{13D134D5-47C4-415F-8475-C5664CEC1B0D}" type="presParOf" srcId="{B51DED93-4A71-4113-A3B1-6F8CF3435CD3}" destId="{42526F9E-FDEB-419D-A419-9CD12511A3CB}" srcOrd="0" destOrd="0" presId="urn:microsoft.com/office/officeart/2005/8/layout/vList2"/>
    <dgm:cxn modelId="{6911DDED-EEEC-48C8-A12A-46A5FE5FE55D}" type="presParOf" srcId="{B51DED93-4A71-4113-A3B1-6F8CF3435CD3}" destId="{765726A1-F615-48CD-BF54-BB0087715A25}" srcOrd="1" destOrd="0" presId="urn:microsoft.com/office/officeart/2005/8/layout/vList2"/>
    <dgm:cxn modelId="{288015AE-C41B-4A9C-993B-48499B572858}" type="presParOf" srcId="{B51DED93-4A71-4113-A3B1-6F8CF3435CD3}" destId="{06575178-C36E-4630-8453-D8EBCA9D503A}" srcOrd="2" destOrd="0" presId="urn:microsoft.com/office/officeart/2005/8/layout/vList2"/>
    <dgm:cxn modelId="{8A447F9A-07FB-4677-A8C2-34DCEC684BA6}" type="presParOf" srcId="{B51DED93-4A71-4113-A3B1-6F8CF3435CD3}" destId="{B4386EB9-DF69-4FFD-9BE2-9A316E9AEE1A}"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image" Target="../media/image30.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82.emf"/><Relationship Id="rId1" Type="http://schemas.openxmlformats.org/officeDocument/2006/relationships/image" Target="../media/image81.emf"/><Relationship Id="rId5" Type="http://schemas.openxmlformats.org/officeDocument/2006/relationships/image" Target="../media/image85.emf"/><Relationship Id="rId4" Type="http://schemas.openxmlformats.org/officeDocument/2006/relationships/image" Target="../media/image8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33.wmf"/><Relationship Id="rId2" Type="http://schemas.openxmlformats.org/officeDocument/2006/relationships/image" Target="../media/image132.wmf"/><Relationship Id="rId1" Type="http://schemas.openxmlformats.org/officeDocument/2006/relationships/image" Target="../media/image131.wmf"/></Relationships>
</file>

<file path=ppt/drawings/drawing1.xml><?xml version="1.0" encoding="utf-8"?>
<c:userShapes xmlns:c="http://schemas.openxmlformats.org/drawingml/2006/chart">
  <cdr:relSizeAnchor xmlns:cdr="http://schemas.openxmlformats.org/drawingml/2006/chartDrawing">
    <cdr:from>
      <cdr:x>0.88619</cdr:x>
      <cdr:y>0.38275</cdr:y>
    </cdr:from>
    <cdr:to>
      <cdr:x>0.96334</cdr:x>
      <cdr:y>0.46773</cdr:y>
    </cdr:to>
    <cdr:sp macro="" textlink="">
      <cdr:nvSpPr>
        <cdr:cNvPr id="18" name="1 CuadroTexto"/>
        <cdr:cNvSpPr txBox="1"/>
      </cdr:nvSpPr>
      <cdr:spPr>
        <a:xfrm xmlns:a="http://schemas.openxmlformats.org/drawingml/2006/main">
          <a:off x="7671938" y="2406189"/>
          <a:ext cx="667814" cy="53422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FANVIT</a:t>
          </a:r>
          <a:r>
            <a:rPr lang="es-MX" sz="1100" b="1" dirty="0"/>
            <a:t> </a:t>
          </a:r>
        </a:p>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31-Marzo</a:t>
          </a:r>
        </a:p>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3,695</a:t>
          </a:r>
        </a:p>
      </cdr:txBody>
    </cdr:sp>
  </cdr:relSizeAnchor>
  <cdr:relSizeAnchor xmlns:cdr="http://schemas.openxmlformats.org/drawingml/2006/chartDrawing">
    <cdr:from>
      <cdr:x>0.88494</cdr:x>
      <cdr:y>0.11061</cdr:y>
    </cdr:from>
    <cdr:to>
      <cdr:x>0.96699</cdr:x>
      <cdr:y>0.19273</cdr:y>
    </cdr:to>
    <cdr:sp macro="" textlink="">
      <cdr:nvSpPr>
        <cdr:cNvPr id="3" name="1 CuadroTexto"/>
        <cdr:cNvSpPr txBox="1"/>
      </cdr:nvSpPr>
      <cdr:spPr>
        <a:xfrm xmlns:a="http://schemas.openxmlformats.org/drawingml/2006/main">
          <a:off x="7661097" y="695334"/>
          <a:ext cx="710320" cy="5162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a:solidFill>
                <a:srgbClr val="1F497D"/>
              </a:solidFill>
              <a:latin typeface="Century Gothic" pitchFamily="34" charset="0"/>
              <a:ea typeface="+mn-ea"/>
              <a:cs typeface="+mn-cs"/>
            </a:rPr>
            <a:t>Fondeo</a:t>
          </a:r>
        </a:p>
        <a:p xmlns:a="http://schemas.openxmlformats.org/drawingml/2006/main">
          <a:pPr algn="ctr"/>
          <a:r>
            <a:rPr lang="es-MX" sz="800" b="1" i="0" u="none" strike="noStrike" kern="1200" dirty="0">
              <a:solidFill>
                <a:srgbClr val="1F497D"/>
              </a:solidFill>
              <a:latin typeface="Century Gothic" pitchFamily="34" charset="0"/>
              <a:ea typeface="+mn-ea"/>
              <a:cs typeface="+mn-cs"/>
            </a:rPr>
            <a:t>31-Marzo</a:t>
          </a:r>
        </a:p>
        <a:p xmlns:a="http://schemas.openxmlformats.org/drawingml/2006/main">
          <a:pPr algn="ctr"/>
          <a:r>
            <a:rPr lang="es-MX" sz="800" b="1" i="0" u="none" strike="noStrike" kern="1200" baseline="0" dirty="0">
              <a:solidFill>
                <a:srgbClr val="1F497D"/>
              </a:solidFill>
              <a:latin typeface="Century Gothic" pitchFamily="34" charset="0"/>
              <a:ea typeface="+mn-ea"/>
              <a:cs typeface="+mn-cs"/>
            </a:rPr>
            <a:t>5,884	</a:t>
          </a:r>
        </a:p>
      </cdr:txBody>
    </cdr:sp>
  </cdr:relSizeAnchor>
</c:userShapes>
</file>

<file path=ppt/drawings/drawing2.xml><?xml version="1.0" encoding="utf-8"?>
<c:userShapes xmlns:c="http://schemas.openxmlformats.org/drawingml/2006/chart">
  <cdr:relSizeAnchor xmlns:cdr="http://schemas.openxmlformats.org/drawingml/2006/chartDrawing">
    <cdr:from>
      <cdr:x>0.08238</cdr:x>
      <cdr:y>0.20264</cdr:y>
    </cdr:from>
    <cdr:to>
      <cdr:x>0.2919</cdr:x>
      <cdr:y>0.24964</cdr:y>
    </cdr:to>
    <cdr:sp macro="" textlink="">
      <cdr:nvSpPr>
        <cdr:cNvPr id="2" name="1 CuadroTexto"/>
        <cdr:cNvSpPr txBox="1"/>
      </cdr:nvSpPr>
      <cdr:spPr>
        <a:xfrm xmlns:a="http://schemas.openxmlformats.org/drawingml/2006/main">
          <a:off x="714082" y="1275805"/>
          <a:ext cx="1816067" cy="29591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a:t>
          </a:r>
          <a:r>
            <a:rPr lang="es-MX" sz="1100" b="1" baseline="0" dirty="0">
              <a:latin typeface="Century Gothic" panose="020B0502020202020204" pitchFamily="34" charset="0"/>
            </a:rPr>
            <a:t> INICIAL</a:t>
          </a:r>
          <a:endParaRPr lang="es-MX" sz="1100" b="1" dirty="0">
            <a:latin typeface="Century Gothic" panose="020B0502020202020204" pitchFamily="34" charset="0"/>
          </a:endParaRPr>
        </a:p>
      </cdr:txBody>
    </cdr:sp>
  </cdr:relSizeAnchor>
  <cdr:relSizeAnchor xmlns:cdr="http://schemas.openxmlformats.org/drawingml/2006/chartDrawing">
    <cdr:from>
      <cdr:x>0.27847</cdr:x>
      <cdr:y>0.20264</cdr:y>
    </cdr:from>
    <cdr:to>
      <cdr:x>0.41939</cdr:x>
      <cdr:y>0.24555</cdr:y>
    </cdr:to>
    <cdr:sp macro="" textlink="">
      <cdr:nvSpPr>
        <cdr:cNvPr id="3" name="2 CuadroTexto"/>
        <cdr:cNvSpPr txBox="1"/>
      </cdr:nvSpPr>
      <cdr:spPr>
        <a:xfrm xmlns:a="http://schemas.openxmlformats.org/drawingml/2006/main">
          <a:off x="2413676" y="1275805"/>
          <a:ext cx="1221459" cy="27016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HÍBRIDA</a:t>
          </a:r>
        </a:p>
      </cdr:txBody>
    </cdr:sp>
  </cdr:relSizeAnchor>
  <cdr:relSizeAnchor xmlns:cdr="http://schemas.openxmlformats.org/drawingml/2006/chartDrawing">
    <cdr:from>
      <cdr:x>0.44465</cdr:x>
      <cdr:y>0.20264</cdr:y>
    </cdr:from>
    <cdr:to>
      <cdr:x>0.88057</cdr:x>
      <cdr:y>0.2435</cdr:y>
    </cdr:to>
    <cdr:sp macro="" textlink="">
      <cdr:nvSpPr>
        <cdr:cNvPr id="4" name="3 CuadroTexto"/>
        <cdr:cNvSpPr txBox="1"/>
      </cdr:nvSpPr>
      <cdr:spPr>
        <a:xfrm xmlns:a="http://schemas.openxmlformats.org/drawingml/2006/main">
          <a:off x="3854145" y="1275805"/>
          <a:ext cx="3778446" cy="25725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INTERNA</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77137" cy="511731"/>
          </a:xfrm>
          <a:prstGeom prst="rect">
            <a:avLst/>
          </a:prstGeom>
        </p:spPr>
        <p:txBody>
          <a:bodyPr vert="horz" lIns="94754" tIns="47378" rIns="94754" bIns="47378" rtlCol="0"/>
          <a:lstStyle>
            <a:lvl1pPr algn="l">
              <a:defRPr sz="12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4020508" y="2"/>
            <a:ext cx="3077137" cy="511731"/>
          </a:xfrm>
          <a:prstGeom prst="rect">
            <a:avLst/>
          </a:prstGeom>
        </p:spPr>
        <p:txBody>
          <a:bodyPr vert="horz" lIns="94754" tIns="47378" rIns="94754" bIns="47378" rtlCol="0"/>
          <a:lstStyle>
            <a:lvl1pPr algn="r">
              <a:defRPr sz="1200"/>
            </a:lvl1pPr>
          </a:lstStyle>
          <a:p>
            <a:fld id="{75218F68-8D36-49C9-B3D5-4EE89629CB6E}" type="datetimeFigureOut">
              <a:rPr lang="es-MX" smtClean="0">
                <a:latin typeface="Century Gothic" panose="020B0502020202020204" pitchFamily="34" charset="0"/>
              </a:rPr>
              <a:t>19/04/2017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9721238"/>
            <a:ext cx="3077137" cy="511731"/>
          </a:xfrm>
          <a:prstGeom prst="rect">
            <a:avLst/>
          </a:prstGeom>
        </p:spPr>
        <p:txBody>
          <a:bodyPr vert="horz" lIns="94754" tIns="47378" rIns="94754" bIns="47378" rtlCol="0" anchor="b"/>
          <a:lstStyle>
            <a:lvl1pPr algn="l">
              <a:defRPr sz="12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4020508" y="9721238"/>
            <a:ext cx="3077137" cy="511731"/>
          </a:xfrm>
          <a:prstGeom prst="rect">
            <a:avLst/>
          </a:prstGeom>
        </p:spPr>
        <p:txBody>
          <a:bodyPr vert="horz" lIns="94754" tIns="47378" rIns="94754" bIns="47378" rtlCol="0" anchor="b"/>
          <a:lstStyle>
            <a:lvl1pPr algn="r">
              <a:defRPr sz="12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5" y="2"/>
            <a:ext cx="3076363" cy="511731"/>
          </a:xfrm>
          <a:prstGeom prst="rect">
            <a:avLst/>
          </a:prstGeom>
        </p:spPr>
        <p:txBody>
          <a:bodyPr vert="horz" lIns="94735" tIns="47368" rIns="94735" bIns="47368" rtlCol="0"/>
          <a:lstStyle>
            <a:lvl1pPr algn="l">
              <a:defRPr sz="12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4021301" y="2"/>
            <a:ext cx="3076363" cy="511731"/>
          </a:xfrm>
          <a:prstGeom prst="rect">
            <a:avLst/>
          </a:prstGeom>
        </p:spPr>
        <p:txBody>
          <a:bodyPr vert="horz" lIns="94735" tIns="47368" rIns="94735" bIns="47368" rtlCol="0"/>
          <a:lstStyle>
            <a:lvl1pPr algn="r">
              <a:defRPr sz="1200">
                <a:latin typeface="Century Gothic" panose="020B0502020202020204" pitchFamily="34" charset="0"/>
              </a:defRPr>
            </a:lvl1pPr>
          </a:lstStyle>
          <a:p>
            <a:fld id="{3BEBD073-40EC-4AC4-9A2A-D75A2D0CF7A8}" type="datetimeFigureOut">
              <a:rPr lang="es-MX" smtClean="0"/>
              <a:pPr/>
              <a:t>19/04/2017</a:t>
            </a:fld>
            <a:endParaRPr lang="es-MX" dirty="0"/>
          </a:p>
        </p:txBody>
      </p:sp>
      <p:sp>
        <p:nvSpPr>
          <p:cNvPr id="4" name="3 Marcador de imagen de diapositiva"/>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4735" tIns="47368" rIns="94735" bIns="47368" rtlCol="0" anchor="ctr"/>
          <a:lstStyle/>
          <a:p>
            <a:endParaRPr lang="es-MX" dirty="0"/>
          </a:p>
        </p:txBody>
      </p:sp>
      <p:sp>
        <p:nvSpPr>
          <p:cNvPr id="5" name="4 Marcador de notas"/>
          <p:cNvSpPr>
            <a:spLocks noGrp="1"/>
          </p:cNvSpPr>
          <p:nvPr>
            <p:ph type="body" sz="quarter" idx="3"/>
          </p:nvPr>
        </p:nvSpPr>
        <p:spPr>
          <a:xfrm>
            <a:off x="709931" y="4861445"/>
            <a:ext cx="5679440" cy="4605577"/>
          </a:xfrm>
          <a:prstGeom prst="rect">
            <a:avLst/>
          </a:prstGeom>
        </p:spPr>
        <p:txBody>
          <a:bodyPr vert="horz" lIns="94735" tIns="47368" rIns="94735" bIns="47368"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5" y="9721107"/>
            <a:ext cx="3076363" cy="511731"/>
          </a:xfrm>
          <a:prstGeom prst="rect">
            <a:avLst/>
          </a:prstGeom>
        </p:spPr>
        <p:txBody>
          <a:bodyPr vert="horz" lIns="94735" tIns="47368" rIns="94735" bIns="47368" rtlCol="0" anchor="b"/>
          <a:lstStyle>
            <a:lvl1pPr algn="l">
              <a:defRPr sz="12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4021301" y="9721107"/>
            <a:ext cx="3076363" cy="511731"/>
          </a:xfrm>
          <a:prstGeom prst="rect">
            <a:avLst/>
          </a:prstGeom>
        </p:spPr>
        <p:txBody>
          <a:bodyPr vert="horz" lIns="94735" tIns="47368" rIns="94735" bIns="47368" rtlCol="0" anchor="b"/>
          <a:lstStyle>
            <a:lvl1pPr algn="r">
              <a:defRPr sz="12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dirty="0"/>
          </a:p>
        </p:txBody>
      </p:sp>
      <p:sp>
        <p:nvSpPr>
          <p:cNvPr id="2" name="Slide Number Placeholder 1"/>
          <p:cNvSpPr>
            <a:spLocks noGrp="1"/>
          </p:cNvSpPr>
          <p:nvPr>
            <p:ph type="sldNum" sz="quarter" idx="10"/>
          </p:nvPr>
        </p:nvSpPr>
        <p:spPr/>
        <p:txBody>
          <a:bodyPr/>
          <a:lstStyle/>
          <a:p>
            <a:fld id="{BEF933BA-4CAB-4828-A60F-91BEE915C0A4}" type="slidenum">
              <a:rPr lang="es-MX" smtClean="0">
                <a:solidFill>
                  <a:prstClr val="black"/>
                </a:solidFill>
              </a:rPr>
              <a:pPr/>
              <a:t>4</a:t>
            </a:fld>
            <a:endParaRPr lang="es-MX" dirty="0">
              <a:solidFill>
                <a:prstClr val="black"/>
              </a:solidFill>
            </a:endParaRPr>
          </a:p>
        </p:txBody>
      </p:sp>
    </p:spTree>
    <p:extLst>
      <p:ext uri="{BB962C8B-B14F-4D97-AF65-F5344CB8AC3E}">
        <p14:creationId xmlns:p14="http://schemas.microsoft.com/office/powerpoint/2010/main" val="1099529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4096">
              <a:defRPr/>
            </a:pPr>
            <a:fld id="{5AEAAF39-0B1E-4F7C-AF40-000F8755AE3F}" type="slidenum">
              <a:rPr lang="en-US">
                <a:solidFill>
                  <a:prstClr val="black"/>
                </a:solidFill>
              </a:rPr>
              <a:pPr defTabSz="914096">
                <a:defRPr/>
              </a:pPr>
              <a:t>5</a:t>
            </a:fld>
            <a:endParaRPr lang="en-US" dirty="0">
              <a:solidFill>
                <a:prstClr val="black"/>
              </a:solidFill>
            </a:endParaRPr>
          </a:p>
        </p:txBody>
      </p:sp>
    </p:spTree>
    <p:extLst>
      <p:ext uri="{BB962C8B-B14F-4D97-AF65-F5344CB8AC3E}">
        <p14:creationId xmlns:p14="http://schemas.microsoft.com/office/powerpoint/2010/main" val="3976377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4096">
              <a:defRPr/>
            </a:pPr>
            <a:fld id="{5AEAAF39-0B1E-4F7C-AF40-000F8755AE3F}" type="slidenum">
              <a:rPr lang="en-US">
                <a:solidFill>
                  <a:prstClr val="black"/>
                </a:solidFill>
              </a:rPr>
              <a:pPr defTabSz="914096">
                <a:defRPr/>
              </a:pPr>
              <a:t>7</a:t>
            </a:fld>
            <a:endParaRPr lang="en-US" dirty="0">
              <a:solidFill>
                <a:prstClr val="black"/>
              </a:solidFill>
            </a:endParaRPr>
          </a:p>
        </p:txBody>
      </p:sp>
    </p:spTree>
    <p:extLst>
      <p:ext uri="{BB962C8B-B14F-4D97-AF65-F5344CB8AC3E}">
        <p14:creationId xmlns:p14="http://schemas.microsoft.com/office/powerpoint/2010/main" val="3825646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EAAF39-0B1E-4F7C-AF40-000F8755AE3F}"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517465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dirty="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28541" indent="-277767">
              <a:defRPr>
                <a:solidFill>
                  <a:schemeClr val="tx1"/>
                </a:solidFill>
                <a:latin typeface="Arial" panose="020B0604020202020204" pitchFamily="34" charset="0"/>
                <a:cs typeface="Arial" panose="020B0604020202020204" pitchFamily="34" charset="0"/>
              </a:defRPr>
            </a:lvl2pPr>
            <a:lvl3pPr marL="1119001" indent="-223800">
              <a:defRPr>
                <a:solidFill>
                  <a:schemeClr val="tx1"/>
                </a:solidFill>
                <a:latin typeface="Arial" panose="020B0604020202020204" pitchFamily="34" charset="0"/>
                <a:cs typeface="Arial" panose="020B0604020202020204" pitchFamily="34" charset="0"/>
              </a:defRPr>
            </a:lvl3pPr>
            <a:lvl4pPr marL="1568189" indent="-223800">
              <a:defRPr>
                <a:solidFill>
                  <a:schemeClr val="tx1"/>
                </a:solidFill>
                <a:latin typeface="Arial" panose="020B0604020202020204" pitchFamily="34" charset="0"/>
                <a:cs typeface="Arial" panose="020B0604020202020204" pitchFamily="34" charset="0"/>
              </a:defRPr>
            </a:lvl4pPr>
            <a:lvl5pPr marL="2017378" indent="-223800">
              <a:defRPr>
                <a:solidFill>
                  <a:schemeClr val="tx1"/>
                </a:solidFill>
                <a:latin typeface="Arial" panose="020B0604020202020204" pitchFamily="34" charset="0"/>
                <a:cs typeface="Arial" panose="020B0604020202020204" pitchFamily="34" charset="0"/>
              </a:defRPr>
            </a:lvl5pPr>
            <a:lvl6pPr marL="2474502" indent="-223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31625" indent="-223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88749" indent="-223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45873" indent="-223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C5A7D7E-87B8-485B-B90B-304B209B8CF3}" type="slidenum">
              <a:rPr lang="en-US" altLang="es-MX" smtClean="0">
                <a:solidFill>
                  <a:srgbClr val="000000"/>
                </a:solidFill>
                <a:latin typeface="Calibri" panose="020F0502020204030204" pitchFamily="34" charset="0"/>
              </a:rPr>
              <a:pPr/>
              <a:t>12</a:t>
            </a:fld>
            <a:endParaRPr lang="en-US" altLang="es-MX"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084975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dirty="0"/>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36478" indent="-280941">
              <a:defRPr>
                <a:solidFill>
                  <a:schemeClr val="tx1"/>
                </a:solidFill>
                <a:latin typeface="Arial" panose="020B0604020202020204" pitchFamily="34" charset="0"/>
                <a:cs typeface="Arial" panose="020B0604020202020204" pitchFamily="34" charset="0"/>
              </a:defRPr>
            </a:lvl2pPr>
            <a:lvl3pPr marL="1133286" indent="-225387">
              <a:defRPr>
                <a:solidFill>
                  <a:schemeClr val="tx1"/>
                </a:solidFill>
                <a:latin typeface="Arial" panose="020B0604020202020204" pitchFamily="34" charset="0"/>
                <a:cs typeface="Arial" panose="020B0604020202020204" pitchFamily="34" charset="0"/>
              </a:defRPr>
            </a:lvl3pPr>
            <a:lvl4pPr marL="1587236" indent="-225387">
              <a:defRPr>
                <a:solidFill>
                  <a:schemeClr val="tx1"/>
                </a:solidFill>
                <a:latin typeface="Arial" panose="020B0604020202020204" pitchFamily="34" charset="0"/>
                <a:cs typeface="Arial" panose="020B0604020202020204" pitchFamily="34" charset="0"/>
              </a:defRPr>
            </a:lvl4pPr>
            <a:lvl5pPr marL="2042773" indent="-225387">
              <a:defRPr>
                <a:solidFill>
                  <a:schemeClr val="tx1"/>
                </a:solidFill>
                <a:latin typeface="Arial" panose="020B0604020202020204" pitchFamily="34" charset="0"/>
                <a:cs typeface="Arial" panose="020B0604020202020204" pitchFamily="34" charset="0"/>
              </a:defRPr>
            </a:lvl5pPr>
            <a:lvl6pPr marL="2499897" indent="-22538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21" indent="-22538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45" indent="-22538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268" indent="-22538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A1C509C-E3E2-4049-8347-B2459883AC0C}" type="slidenum">
              <a:rPr lang="en-US" altLang="es-MX" smtClean="0">
                <a:solidFill>
                  <a:srgbClr val="000000"/>
                </a:solidFill>
                <a:latin typeface="Calibri" panose="020F0502020204030204" pitchFamily="34" charset="0"/>
              </a:rPr>
              <a:pPr/>
              <a:t>13</a:t>
            </a:fld>
            <a:endParaRPr lang="en-US" altLang="es-MX"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244463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39775" indent="-282575">
              <a:defRPr>
                <a:solidFill>
                  <a:schemeClr val="tx1"/>
                </a:solidFill>
                <a:latin typeface="Arial" panose="020B0604020202020204" pitchFamily="34" charset="0"/>
                <a:cs typeface="Arial" panose="020B0604020202020204" pitchFamily="34" charset="0"/>
              </a:defRPr>
            </a:lvl2pPr>
            <a:lvl3pPr marL="1139825" indent="-225425">
              <a:defRPr>
                <a:solidFill>
                  <a:schemeClr val="tx1"/>
                </a:solidFill>
                <a:latin typeface="Arial" panose="020B0604020202020204" pitchFamily="34" charset="0"/>
                <a:cs typeface="Arial" panose="020B0604020202020204" pitchFamily="34" charset="0"/>
              </a:defRPr>
            </a:lvl3pPr>
            <a:lvl4pPr marL="1597025" indent="-225425">
              <a:defRPr>
                <a:solidFill>
                  <a:schemeClr val="tx1"/>
                </a:solidFill>
                <a:latin typeface="Arial" panose="020B0604020202020204" pitchFamily="34" charset="0"/>
                <a:cs typeface="Arial" panose="020B0604020202020204" pitchFamily="34" charset="0"/>
              </a:defRPr>
            </a:lvl4pPr>
            <a:lvl5pPr marL="2054225" indent="-225425">
              <a:defRPr>
                <a:solidFill>
                  <a:schemeClr val="tx1"/>
                </a:solidFill>
                <a:latin typeface="Arial" panose="020B0604020202020204" pitchFamily="34" charset="0"/>
                <a:cs typeface="Arial" panose="020B0604020202020204" pitchFamily="34" charset="0"/>
              </a:defRPr>
            </a:lvl5pPr>
            <a:lvl6pPr marL="2511425"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8625"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5825"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3025"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A6BFD16-1B54-44C8-B1F9-3D54BD5B411E}" type="slidenum">
              <a:rPr lang="en-US" altLang="es-MX" smtClean="0">
                <a:solidFill>
                  <a:srgbClr val="000000"/>
                </a:solidFill>
                <a:latin typeface="Calibri" panose="020F0502020204030204" pitchFamily="34" charset="0"/>
              </a:rPr>
              <a:pPr/>
              <a:t>14</a:t>
            </a:fld>
            <a:endParaRPr lang="en-US" altLang="es-MX"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93740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31472" indent="-280847">
              <a:defRPr>
                <a:solidFill>
                  <a:schemeClr val="tx1"/>
                </a:solidFill>
                <a:latin typeface="Arial" panose="020B0604020202020204" pitchFamily="34" charset="0"/>
                <a:cs typeface="Arial" panose="020B0604020202020204" pitchFamily="34" charset="0"/>
              </a:defRPr>
            </a:lvl2pPr>
            <a:lvl3pPr marL="1126563" indent="-225313">
              <a:defRPr>
                <a:solidFill>
                  <a:schemeClr val="tx1"/>
                </a:solidFill>
                <a:latin typeface="Arial" panose="020B0604020202020204" pitchFamily="34" charset="0"/>
                <a:cs typeface="Arial" panose="020B0604020202020204" pitchFamily="34" charset="0"/>
              </a:defRPr>
            </a:lvl3pPr>
            <a:lvl4pPr marL="1577188" indent="-225313">
              <a:defRPr>
                <a:solidFill>
                  <a:schemeClr val="tx1"/>
                </a:solidFill>
                <a:latin typeface="Arial" panose="020B0604020202020204" pitchFamily="34" charset="0"/>
                <a:cs typeface="Arial" panose="020B0604020202020204" pitchFamily="34" charset="0"/>
              </a:defRPr>
            </a:lvl4pPr>
            <a:lvl5pPr marL="2029399" indent="-225313">
              <a:defRPr>
                <a:solidFill>
                  <a:schemeClr val="tx1"/>
                </a:solidFill>
                <a:latin typeface="Arial" panose="020B0604020202020204" pitchFamily="34" charset="0"/>
                <a:cs typeface="Arial" panose="020B0604020202020204" pitchFamily="34" charset="0"/>
              </a:defRPr>
            </a:lvl5pPr>
            <a:lvl6pPr marL="2486371" indent="-225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43344" indent="-225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00315" indent="-225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57286" indent="-225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3944" fontAlgn="base">
              <a:spcBef>
                <a:spcPct val="0"/>
              </a:spcBef>
              <a:spcAft>
                <a:spcPct val="0"/>
              </a:spcAft>
              <a:defRPr/>
            </a:pPr>
            <a:fld id="{648BD82A-431A-4ECE-8D21-60F5924F4426}" type="slidenum">
              <a:rPr lang="en-US" altLang="es-MX" sz="1800" kern="0">
                <a:solidFill>
                  <a:srgbClr val="000000"/>
                </a:solidFill>
                <a:latin typeface="Calibri" panose="020F0502020204030204" pitchFamily="34" charset="0"/>
              </a:rPr>
              <a:pPr defTabSz="913944" fontAlgn="base">
                <a:spcBef>
                  <a:spcPct val="0"/>
                </a:spcBef>
                <a:spcAft>
                  <a:spcPct val="0"/>
                </a:spcAft>
                <a:defRPr/>
              </a:pPr>
              <a:t>16</a:t>
            </a:fld>
            <a:endParaRPr lang="en-US" altLang="es-MX" sz="1800" kern="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905515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2" name="Slide Number Placeholder 1"/>
          <p:cNvSpPr>
            <a:spLocks noGrp="1"/>
          </p:cNvSpPr>
          <p:nvPr>
            <p:ph type="sldNum" sz="quarter" idx="10"/>
          </p:nvPr>
        </p:nvSpPr>
        <p:spPr/>
        <p:txBody>
          <a:bodyPr/>
          <a:lstStyle/>
          <a:p>
            <a:fld id="{BEF933BA-4CAB-4828-A60F-91BEE915C0A4}" type="slidenum">
              <a:rPr lang="es-MX" smtClean="0">
                <a:solidFill>
                  <a:prstClr val="black"/>
                </a:solidFill>
              </a:rPr>
              <a:pPr/>
              <a:t>18</a:t>
            </a:fld>
            <a:endParaRPr lang="es-MX" dirty="0">
              <a:solidFill>
                <a:prstClr val="black"/>
              </a:solidFill>
            </a:endParaRPr>
          </a:p>
        </p:txBody>
      </p:sp>
    </p:spTree>
    <p:extLst>
      <p:ext uri="{BB962C8B-B14F-4D97-AF65-F5344CB8AC3E}">
        <p14:creationId xmlns:p14="http://schemas.microsoft.com/office/powerpoint/2010/main" val="848583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2" name="Slide Number Placeholder 1"/>
          <p:cNvSpPr>
            <a:spLocks noGrp="1"/>
          </p:cNvSpPr>
          <p:nvPr>
            <p:ph type="sldNum" sz="quarter" idx="10"/>
          </p:nvPr>
        </p:nvSpPr>
        <p:spPr/>
        <p:txBody>
          <a:bodyPr/>
          <a:lstStyle/>
          <a:p>
            <a:fld id="{BEF933BA-4CAB-4828-A60F-91BEE915C0A4}" type="slidenum">
              <a:rPr lang="es-MX" smtClean="0">
                <a:solidFill>
                  <a:prstClr val="black"/>
                </a:solidFill>
              </a:rPr>
              <a:pPr/>
              <a:t>19</a:t>
            </a:fld>
            <a:endParaRPr lang="es-MX" dirty="0">
              <a:solidFill>
                <a:prstClr val="black"/>
              </a:solidFill>
            </a:endParaRPr>
          </a:p>
        </p:txBody>
      </p:sp>
    </p:spTree>
    <p:extLst>
      <p:ext uri="{BB962C8B-B14F-4D97-AF65-F5344CB8AC3E}">
        <p14:creationId xmlns:p14="http://schemas.microsoft.com/office/powerpoint/2010/main" val="4062524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69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28420" indent="-277721">
              <a:defRPr>
                <a:solidFill>
                  <a:schemeClr val="tx1"/>
                </a:solidFill>
                <a:latin typeface="Arial" panose="020B0604020202020204" pitchFamily="34" charset="0"/>
                <a:cs typeface="Arial" panose="020B0604020202020204" pitchFamily="34" charset="0"/>
              </a:defRPr>
            </a:lvl2pPr>
            <a:lvl3pPr marL="1123576" indent="-222176">
              <a:defRPr>
                <a:solidFill>
                  <a:schemeClr val="tx1"/>
                </a:solidFill>
                <a:latin typeface="Arial" panose="020B0604020202020204" pitchFamily="34" charset="0"/>
                <a:cs typeface="Arial" panose="020B0604020202020204" pitchFamily="34" charset="0"/>
              </a:defRPr>
            </a:lvl3pPr>
            <a:lvl4pPr marL="1574276" indent="-222176">
              <a:defRPr>
                <a:solidFill>
                  <a:schemeClr val="tx1"/>
                </a:solidFill>
                <a:latin typeface="Arial" panose="020B0604020202020204" pitchFamily="34" charset="0"/>
                <a:cs typeface="Arial" panose="020B0604020202020204" pitchFamily="34" charset="0"/>
              </a:defRPr>
            </a:lvl4pPr>
            <a:lvl5pPr marL="2026564" indent="-222176">
              <a:defRPr>
                <a:solidFill>
                  <a:schemeClr val="tx1"/>
                </a:solidFill>
                <a:latin typeface="Arial" panose="020B0604020202020204" pitchFamily="34" charset="0"/>
                <a:cs typeface="Arial" panose="020B0604020202020204" pitchFamily="34" charset="0"/>
              </a:defRPr>
            </a:lvl5pPr>
            <a:lvl6pPr marL="2483612"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40659"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97706"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54754"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1B48DD8-AAA1-4131-8889-CCECEEE0C4E1}" type="slidenum">
              <a:rPr lang="en-US" altLang="es-MX" smtClean="0">
                <a:solidFill>
                  <a:srgbClr val="000000"/>
                </a:solidFill>
                <a:latin typeface="Calibri" panose="020F0502020204030204" pitchFamily="34" charset="0"/>
              </a:rPr>
              <a:pPr/>
              <a:t>21</a:t>
            </a:fld>
            <a:endParaRPr lang="en-US" altLang="es-MX"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718771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EAAF39-0B1E-4F7C-AF40-000F8755AE3F}"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767339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EAAF39-0B1E-4F7C-AF40-000F8755AE3F}"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842359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69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28420" indent="-277721">
              <a:defRPr>
                <a:solidFill>
                  <a:schemeClr val="tx1"/>
                </a:solidFill>
                <a:latin typeface="Arial" panose="020B0604020202020204" pitchFamily="34" charset="0"/>
                <a:cs typeface="Arial" panose="020B0604020202020204" pitchFamily="34" charset="0"/>
              </a:defRPr>
            </a:lvl2pPr>
            <a:lvl3pPr marL="1123576" indent="-222176">
              <a:defRPr>
                <a:solidFill>
                  <a:schemeClr val="tx1"/>
                </a:solidFill>
                <a:latin typeface="Arial" panose="020B0604020202020204" pitchFamily="34" charset="0"/>
                <a:cs typeface="Arial" panose="020B0604020202020204" pitchFamily="34" charset="0"/>
              </a:defRPr>
            </a:lvl3pPr>
            <a:lvl4pPr marL="1574276" indent="-222176">
              <a:defRPr>
                <a:solidFill>
                  <a:schemeClr val="tx1"/>
                </a:solidFill>
                <a:latin typeface="Arial" panose="020B0604020202020204" pitchFamily="34" charset="0"/>
                <a:cs typeface="Arial" panose="020B0604020202020204" pitchFamily="34" charset="0"/>
              </a:defRPr>
            </a:lvl4pPr>
            <a:lvl5pPr marL="2026564" indent="-222176">
              <a:defRPr>
                <a:solidFill>
                  <a:schemeClr val="tx1"/>
                </a:solidFill>
                <a:latin typeface="Arial" panose="020B0604020202020204" pitchFamily="34" charset="0"/>
                <a:cs typeface="Arial" panose="020B0604020202020204" pitchFamily="34" charset="0"/>
              </a:defRPr>
            </a:lvl5pPr>
            <a:lvl6pPr marL="2483612"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40659"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97706"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54754"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1B48DD8-AAA1-4131-8889-CCECEEE0C4E1}" type="slidenum">
              <a:rPr lang="en-US" altLang="es-MX" smtClean="0">
                <a:solidFill>
                  <a:srgbClr val="000000"/>
                </a:solidFill>
                <a:latin typeface="Calibri" panose="020F0502020204030204" pitchFamily="34" charset="0"/>
              </a:rPr>
              <a:pPr/>
              <a:t>25</a:t>
            </a:fld>
            <a:endParaRPr lang="en-US" altLang="es-MX"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654915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4096">
              <a:defRPr/>
            </a:pPr>
            <a:fld id="{5AEAAF39-0B1E-4F7C-AF40-000F8755AE3F}" type="slidenum">
              <a:rPr lang="en-US">
                <a:solidFill>
                  <a:prstClr val="black"/>
                </a:solidFill>
              </a:rPr>
              <a:pPr defTabSz="914096">
                <a:defRPr/>
              </a:pPr>
              <a:t>26</a:t>
            </a:fld>
            <a:endParaRPr lang="en-US" dirty="0">
              <a:solidFill>
                <a:prstClr val="black"/>
              </a:solidFill>
            </a:endParaRPr>
          </a:p>
        </p:txBody>
      </p:sp>
    </p:spTree>
    <p:extLst>
      <p:ext uri="{BB962C8B-B14F-4D97-AF65-F5344CB8AC3E}">
        <p14:creationId xmlns:p14="http://schemas.microsoft.com/office/powerpoint/2010/main" val="1556730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89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31838" indent="-280988">
              <a:defRPr>
                <a:solidFill>
                  <a:schemeClr val="tx1"/>
                </a:solidFill>
                <a:latin typeface="Arial" panose="020B0604020202020204" pitchFamily="34" charset="0"/>
                <a:cs typeface="Arial" panose="020B0604020202020204" pitchFamily="34" charset="0"/>
              </a:defRPr>
            </a:lvl2pPr>
            <a:lvl3pPr marL="1127125" indent="-225425">
              <a:defRPr>
                <a:solidFill>
                  <a:schemeClr val="tx1"/>
                </a:solidFill>
                <a:latin typeface="Arial" panose="020B0604020202020204" pitchFamily="34" charset="0"/>
                <a:cs typeface="Arial" panose="020B0604020202020204" pitchFamily="34" charset="0"/>
              </a:defRPr>
            </a:lvl3pPr>
            <a:lvl4pPr marL="1577975" indent="-225425">
              <a:defRPr>
                <a:solidFill>
                  <a:schemeClr val="tx1"/>
                </a:solidFill>
                <a:latin typeface="Arial" panose="020B0604020202020204" pitchFamily="34" charset="0"/>
                <a:cs typeface="Arial" panose="020B0604020202020204" pitchFamily="34" charset="0"/>
              </a:defRPr>
            </a:lvl4pPr>
            <a:lvl5pPr marL="2030413" indent="-225425">
              <a:defRPr>
                <a:solidFill>
                  <a:schemeClr val="tx1"/>
                </a:solidFill>
                <a:latin typeface="Arial" panose="020B0604020202020204" pitchFamily="34" charset="0"/>
                <a:cs typeface="Arial" panose="020B0604020202020204" pitchFamily="34" charset="0"/>
              </a:defRPr>
            </a:lvl5pPr>
            <a:lvl6pPr marL="24876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448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020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592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7A9B66-31AA-410D-BAD7-7DB6214CFF85}" type="slidenum">
              <a:rPr lang="en-US" altLang="es-MX" smtClean="0">
                <a:solidFill>
                  <a:prstClr val="black"/>
                </a:solidFill>
                <a:latin typeface="Calibri" panose="020F0502020204030204" pitchFamily="34" charset="0"/>
              </a:rPr>
              <a:pPr/>
              <a:t>27</a:t>
            </a:fld>
            <a:endParaRPr lang="en-US" altLang="es-MX" dirty="0">
              <a:solidFill>
                <a:prstClr val="black"/>
              </a:solidFill>
              <a:latin typeface="Calibri" panose="020F0502020204030204" pitchFamily="34" charset="0"/>
            </a:endParaRPr>
          </a:p>
        </p:txBody>
      </p:sp>
    </p:spTree>
    <p:extLst>
      <p:ext uri="{BB962C8B-B14F-4D97-AF65-F5344CB8AC3E}">
        <p14:creationId xmlns:p14="http://schemas.microsoft.com/office/powerpoint/2010/main" val="4280822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91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31838" indent="-280988">
              <a:defRPr>
                <a:solidFill>
                  <a:schemeClr val="tx1"/>
                </a:solidFill>
                <a:latin typeface="Arial" panose="020B0604020202020204" pitchFamily="34" charset="0"/>
                <a:cs typeface="Arial" panose="020B0604020202020204" pitchFamily="34" charset="0"/>
              </a:defRPr>
            </a:lvl2pPr>
            <a:lvl3pPr marL="1127125" indent="-225425">
              <a:defRPr>
                <a:solidFill>
                  <a:schemeClr val="tx1"/>
                </a:solidFill>
                <a:latin typeface="Arial" panose="020B0604020202020204" pitchFamily="34" charset="0"/>
                <a:cs typeface="Arial" panose="020B0604020202020204" pitchFamily="34" charset="0"/>
              </a:defRPr>
            </a:lvl3pPr>
            <a:lvl4pPr marL="1577975" indent="-225425">
              <a:defRPr>
                <a:solidFill>
                  <a:schemeClr val="tx1"/>
                </a:solidFill>
                <a:latin typeface="Arial" panose="020B0604020202020204" pitchFamily="34" charset="0"/>
                <a:cs typeface="Arial" panose="020B0604020202020204" pitchFamily="34" charset="0"/>
              </a:defRPr>
            </a:lvl4pPr>
            <a:lvl5pPr marL="2030413" indent="-225425">
              <a:defRPr>
                <a:solidFill>
                  <a:schemeClr val="tx1"/>
                </a:solidFill>
                <a:latin typeface="Arial" panose="020B0604020202020204" pitchFamily="34" charset="0"/>
                <a:cs typeface="Arial" panose="020B0604020202020204" pitchFamily="34" charset="0"/>
              </a:defRPr>
            </a:lvl5pPr>
            <a:lvl6pPr marL="24876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448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020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592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CAB170D-62DE-44E6-81F8-2E0BEEDFD3A0}" type="slidenum">
              <a:rPr lang="en-US" altLang="es-MX" smtClean="0">
                <a:solidFill>
                  <a:prstClr val="black"/>
                </a:solidFill>
                <a:latin typeface="Calibri" panose="020F0502020204030204" pitchFamily="34" charset="0"/>
              </a:rPr>
              <a:pPr/>
              <a:t>28</a:t>
            </a:fld>
            <a:endParaRPr lang="en-US" altLang="es-MX" dirty="0">
              <a:solidFill>
                <a:prstClr val="black"/>
              </a:solidFill>
              <a:latin typeface="Calibri" panose="020F0502020204030204" pitchFamily="34" charset="0"/>
            </a:endParaRPr>
          </a:p>
        </p:txBody>
      </p:sp>
    </p:spTree>
    <p:extLst>
      <p:ext uri="{BB962C8B-B14F-4D97-AF65-F5344CB8AC3E}">
        <p14:creationId xmlns:p14="http://schemas.microsoft.com/office/powerpoint/2010/main" val="3551405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93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31838" indent="-280988">
              <a:defRPr>
                <a:solidFill>
                  <a:schemeClr val="tx1"/>
                </a:solidFill>
                <a:latin typeface="Arial" panose="020B0604020202020204" pitchFamily="34" charset="0"/>
                <a:cs typeface="Arial" panose="020B0604020202020204" pitchFamily="34" charset="0"/>
              </a:defRPr>
            </a:lvl2pPr>
            <a:lvl3pPr marL="1127125" indent="-225425">
              <a:defRPr>
                <a:solidFill>
                  <a:schemeClr val="tx1"/>
                </a:solidFill>
                <a:latin typeface="Arial" panose="020B0604020202020204" pitchFamily="34" charset="0"/>
                <a:cs typeface="Arial" panose="020B0604020202020204" pitchFamily="34" charset="0"/>
              </a:defRPr>
            </a:lvl3pPr>
            <a:lvl4pPr marL="1577975" indent="-225425">
              <a:defRPr>
                <a:solidFill>
                  <a:schemeClr val="tx1"/>
                </a:solidFill>
                <a:latin typeface="Arial" panose="020B0604020202020204" pitchFamily="34" charset="0"/>
                <a:cs typeface="Arial" panose="020B0604020202020204" pitchFamily="34" charset="0"/>
              </a:defRPr>
            </a:lvl4pPr>
            <a:lvl5pPr marL="2030413" indent="-225425">
              <a:defRPr>
                <a:solidFill>
                  <a:schemeClr val="tx1"/>
                </a:solidFill>
                <a:latin typeface="Arial" panose="020B0604020202020204" pitchFamily="34" charset="0"/>
                <a:cs typeface="Arial" panose="020B0604020202020204" pitchFamily="34" charset="0"/>
              </a:defRPr>
            </a:lvl5pPr>
            <a:lvl6pPr marL="24876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448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020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592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D0701DD-5021-4903-A3B2-06308468472D}" type="slidenum">
              <a:rPr lang="en-US" altLang="es-MX" smtClean="0">
                <a:solidFill>
                  <a:prstClr val="black"/>
                </a:solidFill>
                <a:latin typeface="Calibri" panose="020F0502020204030204" pitchFamily="34" charset="0"/>
              </a:rPr>
              <a:pPr/>
              <a:t>29</a:t>
            </a:fld>
            <a:endParaRPr lang="en-US" altLang="es-MX" dirty="0">
              <a:solidFill>
                <a:prstClr val="black"/>
              </a:solidFill>
              <a:latin typeface="Calibri" panose="020F0502020204030204" pitchFamily="34" charset="0"/>
            </a:endParaRPr>
          </a:p>
        </p:txBody>
      </p:sp>
    </p:spTree>
    <p:extLst>
      <p:ext uri="{BB962C8B-B14F-4D97-AF65-F5344CB8AC3E}">
        <p14:creationId xmlns:p14="http://schemas.microsoft.com/office/powerpoint/2010/main" val="35825830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solidFill>
                  <a:prstClr val="black"/>
                </a:solidFill>
              </a:rPr>
              <a:pPr/>
              <a:t>43</a:t>
            </a:fld>
            <a:endParaRPr lang="es-MX" dirty="0">
              <a:solidFill>
                <a:prstClr val="black"/>
              </a:solidFill>
            </a:endParaRPr>
          </a:p>
        </p:txBody>
      </p:sp>
    </p:spTree>
    <p:extLst>
      <p:ext uri="{BB962C8B-B14F-4D97-AF65-F5344CB8AC3E}">
        <p14:creationId xmlns:p14="http://schemas.microsoft.com/office/powerpoint/2010/main" val="160544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solidFill>
                  <a:prstClr val="black"/>
                </a:solidFill>
              </a:rPr>
              <a:pPr/>
              <a:t>44</a:t>
            </a:fld>
            <a:endParaRPr lang="es-MX" dirty="0">
              <a:solidFill>
                <a:prstClr val="black"/>
              </a:solidFill>
            </a:endParaRPr>
          </a:p>
        </p:txBody>
      </p:sp>
    </p:spTree>
    <p:extLst>
      <p:ext uri="{BB962C8B-B14F-4D97-AF65-F5344CB8AC3E}">
        <p14:creationId xmlns:p14="http://schemas.microsoft.com/office/powerpoint/2010/main" val="3140659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59</a:t>
            </a:fld>
            <a:endParaRPr lang="es-MX" dirty="0"/>
          </a:p>
        </p:txBody>
      </p:sp>
    </p:spTree>
    <p:extLst>
      <p:ext uri="{BB962C8B-B14F-4D97-AF65-F5344CB8AC3E}">
        <p14:creationId xmlns:p14="http://schemas.microsoft.com/office/powerpoint/2010/main" val="356307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60</a:t>
            </a:fld>
            <a:endParaRPr lang="es-MX" dirty="0"/>
          </a:p>
        </p:txBody>
      </p:sp>
    </p:spTree>
    <p:extLst>
      <p:ext uri="{BB962C8B-B14F-4D97-AF65-F5344CB8AC3E}">
        <p14:creationId xmlns:p14="http://schemas.microsoft.com/office/powerpoint/2010/main" val="22663972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1143000" y="685800"/>
            <a:ext cx="4572000" cy="3429000"/>
          </a:xfrm>
          <a:ln/>
        </p:spPr>
      </p:sp>
      <p:sp>
        <p:nvSpPr>
          <p:cNvPr id="5123" name="Rectangle 3"/>
          <p:cNvSpPr>
            <a:spLocks noGrp="1" noChangeArrowheads="1"/>
          </p:cNvSpPr>
          <p:nvPr>
            <p:ph type="body" idx="1"/>
          </p:nvPr>
        </p:nvSpPr>
        <p:spPr>
          <a:noFill/>
          <a:ln/>
        </p:spPr>
        <p:txBody>
          <a:bodyPr>
            <a:normAutofit/>
          </a:bodyPr>
          <a:lstStyle/>
          <a:p>
            <a:pPr eaLnBrk="1" hangingPunct="1"/>
            <a:endParaRPr lang="es-ES" sz="40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63</a:t>
            </a:fld>
            <a:endParaRPr lang="es-MX"/>
          </a:p>
        </p:txBody>
      </p:sp>
    </p:spTree>
    <p:extLst>
      <p:ext uri="{BB962C8B-B14F-4D97-AF65-F5344CB8AC3E}">
        <p14:creationId xmlns:p14="http://schemas.microsoft.com/office/powerpoint/2010/main" val="4196135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64</a:t>
            </a:fld>
            <a:endParaRPr lang="es-MX"/>
          </a:p>
        </p:txBody>
      </p:sp>
    </p:spTree>
    <p:extLst>
      <p:ext uri="{BB962C8B-B14F-4D97-AF65-F5344CB8AC3E}">
        <p14:creationId xmlns:p14="http://schemas.microsoft.com/office/powerpoint/2010/main" val="15549179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65</a:t>
            </a:fld>
            <a:endParaRPr lang="es-MX"/>
          </a:p>
        </p:txBody>
      </p:sp>
    </p:spTree>
    <p:extLst>
      <p:ext uri="{BB962C8B-B14F-4D97-AF65-F5344CB8AC3E}">
        <p14:creationId xmlns:p14="http://schemas.microsoft.com/office/powerpoint/2010/main" val="5048445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66</a:t>
            </a:fld>
            <a:endParaRPr lang="es-MX"/>
          </a:p>
        </p:txBody>
      </p:sp>
    </p:spTree>
    <p:extLst>
      <p:ext uri="{BB962C8B-B14F-4D97-AF65-F5344CB8AC3E}">
        <p14:creationId xmlns:p14="http://schemas.microsoft.com/office/powerpoint/2010/main" val="2283213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67</a:t>
            </a:fld>
            <a:endParaRPr lang="es-MX"/>
          </a:p>
        </p:txBody>
      </p:sp>
    </p:spTree>
    <p:extLst>
      <p:ext uri="{BB962C8B-B14F-4D97-AF65-F5344CB8AC3E}">
        <p14:creationId xmlns:p14="http://schemas.microsoft.com/office/powerpoint/2010/main" val="38416553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fontScale="92500" lnSpcReduction="10000"/>
          </a:bodyPr>
          <a:lstStyle/>
          <a:p>
            <a:r>
              <a:rPr lang="es-MX" baseline="0" dirty="0" smtClean="0"/>
              <a:t>Valor de Mercado</a:t>
            </a:r>
          </a:p>
          <a:p>
            <a:r>
              <a:rPr lang="es-MX" baseline="0" dirty="0" smtClean="0"/>
              <a:t>El valor total del portafolio FANVIT es de </a:t>
            </a:r>
            <a:r>
              <a:rPr lang="es-MX" dirty="0"/>
              <a:t> 50,056 </a:t>
            </a:r>
            <a:r>
              <a:rPr lang="es-MX" dirty="0" smtClean="0"/>
              <a:t>MDP </a:t>
            </a:r>
            <a:endParaRPr lang="es-MX" baseline="0" dirty="0" smtClean="0"/>
          </a:p>
          <a:p>
            <a:pPr defTabSz="880521">
              <a:defRPr/>
            </a:pPr>
            <a:r>
              <a:rPr lang="es-MX" baseline="0" dirty="0" smtClean="0"/>
              <a:t>En la información que se reporte de FANVIT solo se esta tomando en cuenta el mercado Deuda , las demás operaciones se describen a continuación, con un monto total de </a:t>
            </a:r>
            <a:r>
              <a:rPr lang="es-MX" dirty="0" smtClean="0"/>
              <a:t> 4,927  MDP</a:t>
            </a:r>
            <a:r>
              <a:rPr lang="es-MX" baseline="0" dirty="0" smtClean="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a:t>Total  </a:t>
            </a:r>
            <a:r>
              <a:rPr lang="es-MX" sz="800"/>
              <a:t>                </a:t>
            </a:r>
            <a:r>
              <a:rPr lang="es-MX" sz="800" b="1"/>
              <a:t>4,927</a:t>
            </a:r>
            <a:endParaRPr lang="es-MX" sz="800" b="1" dirty="0"/>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68</a:t>
            </a:fld>
            <a:endParaRPr lang="es-MX">
              <a:solidFill>
                <a:prstClr val="black"/>
              </a:solidFill>
            </a:endParaRPr>
          </a:p>
        </p:txBody>
      </p:sp>
    </p:spTree>
    <p:extLst>
      <p:ext uri="{BB962C8B-B14F-4D97-AF65-F5344CB8AC3E}">
        <p14:creationId xmlns:p14="http://schemas.microsoft.com/office/powerpoint/2010/main" val="37348447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fontScale="92500" lnSpcReduction="10000"/>
          </a:bodyPr>
          <a:lstStyle/>
          <a:p>
            <a:r>
              <a:rPr lang="es-MX" baseline="0" dirty="0" smtClean="0"/>
              <a:t>Valor de Mercado</a:t>
            </a:r>
          </a:p>
          <a:p>
            <a:r>
              <a:rPr lang="es-MX" baseline="0" dirty="0" smtClean="0"/>
              <a:t>El valor total del portafolio FANVIT es de </a:t>
            </a:r>
            <a:r>
              <a:rPr lang="es-MX" dirty="0"/>
              <a:t> 50,056 </a:t>
            </a:r>
            <a:r>
              <a:rPr lang="es-MX" dirty="0" smtClean="0"/>
              <a:t>MDP </a:t>
            </a:r>
            <a:endParaRPr lang="es-MX" baseline="0" dirty="0" smtClean="0"/>
          </a:p>
          <a:p>
            <a:pPr defTabSz="880521">
              <a:defRPr/>
            </a:pPr>
            <a:r>
              <a:rPr lang="es-MX" baseline="0" dirty="0" smtClean="0"/>
              <a:t>En la información que se reporte de FANVIT solo se esta tomando en cuenta el mercado Deuda , las demás operaciones se describen a continuación, con un monto total de </a:t>
            </a:r>
            <a:r>
              <a:rPr lang="es-MX" dirty="0" smtClean="0"/>
              <a:t> 4,927  MDP</a:t>
            </a:r>
            <a:r>
              <a:rPr lang="es-MX" baseline="0" dirty="0" smtClean="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a:t>Total  </a:t>
            </a:r>
            <a:r>
              <a:rPr lang="es-MX" sz="800"/>
              <a:t>                </a:t>
            </a:r>
            <a:r>
              <a:rPr lang="es-MX" sz="800" b="1"/>
              <a:t>4,927</a:t>
            </a:r>
            <a:endParaRPr lang="es-MX" sz="800" b="1" dirty="0"/>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69</a:t>
            </a:fld>
            <a:endParaRPr lang="es-MX">
              <a:solidFill>
                <a:prstClr val="black"/>
              </a:solidFill>
            </a:endParaRPr>
          </a:p>
        </p:txBody>
      </p:sp>
    </p:spTree>
    <p:extLst>
      <p:ext uri="{BB962C8B-B14F-4D97-AF65-F5344CB8AC3E}">
        <p14:creationId xmlns:p14="http://schemas.microsoft.com/office/powerpoint/2010/main" val="33129440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73</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solidFill>
                  <a:prstClr val="black"/>
                </a:solidFill>
              </a:rPr>
              <a:pPr/>
              <a:t>74</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2A800D66-B5D4-4504-A2B2-CDF88B324EC5}" type="slidenum">
              <a:rPr lang="es-MX" smtClean="0"/>
              <a:t>99</a:t>
            </a:fld>
            <a:endParaRPr lang="es-MX" dirty="0"/>
          </a:p>
        </p:txBody>
      </p:sp>
    </p:spTree>
    <p:extLst>
      <p:ext uri="{BB962C8B-B14F-4D97-AF65-F5344CB8AC3E}">
        <p14:creationId xmlns:p14="http://schemas.microsoft.com/office/powerpoint/2010/main" val="9816672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127</a:t>
            </a:fld>
            <a:endParaRPr lang="es-MX" dirty="0"/>
          </a:p>
        </p:txBody>
      </p:sp>
    </p:spTree>
    <p:extLst>
      <p:ext uri="{BB962C8B-B14F-4D97-AF65-F5344CB8AC3E}">
        <p14:creationId xmlns:p14="http://schemas.microsoft.com/office/powerpoint/2010/main" val="4239267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975293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62678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3266180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3693341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4007730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581593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23210316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88519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115999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216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angle 5"/>
          <p:cNvSpPr/>
          <p:nvPr userDrawn="1"/>
        </p:nvSpPr>
        <p:spPr>
          <a:xfrm>
            <a:off x="0" y="0"/>
            <a:ext cx="9144000" cy="34297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defTabSz="914400" eaLnBrk="1" fontAlgn="auto" hangingPunct="1">
              <a:spcBef>
                <a:spcPts val="0"/>
              </a:spcBef>
              <a:spcAft>
                <a:spcPts val="0"/>
              </a:spcAft>
            </a:pPr>
            <a:endParaRPr lang="en-US" dirty="0">
              <a:solidFill>
                <a:prstClr val="white"/>
              </a:solidFill>
            </a:endParaRPr>
          </a:p>
        </p:txBody>
      </p:sp>
      <p:sp>
        <p:nvSpPr>
          <p:cNvPr id="2" name="Title 1"/>
          <p:cNvSpPr>
            <a:spLocks noGrp="1"/>
          </p:cNvSpPr>
          <p:nvPr>
            <p:ph type="ctrTitle"/>
          </p:nvPr>
        </p:nvSpPr>
        <p:spPr>
          <a:xfrm>
            <a:off x="457200" y="1"/>
            <a:ext cx="8001000" cy="3218687"/>
          </a:xfrm>
        </p:spPr>
        <p:txBody>
          <a:bodyPr anchor="b">
            <a:noAutofit/>
          </a:bodyPr>
          <a:lstStyle>
            <a:lvl1pPr>
              <a:lnSpc>
                <a:spcPct val="90000"/>
              </a:lnSpc>
              <a:defRPr sz="38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57200" y="3657600"/>
            <a:ext cx="5943600" cy="1752600"/>
          </a:xfrm>
        </p:spPr>
        <p:txBody>
          <a:bodyPr>
            <a:noAutofit/>
          </a:bodyPr>
          <a:lstStyle>
            <a:lvl1pPr marL="0" indent="0" algn="l">
              <a:spcBef>
                <a:spcPts val="0"/>
              </a:spcBef>
              <a:spcAft>
                <a:spcPts val="0"/>
              </a:spcAft>
              <a:buNone/>
              <a:defRPr sz="16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8439245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115568"/>
          </a:xfrm>
          <a:prstGeom prst="rect">
            <a:avLst/>
          </a:prstGeom>
        </p:spPr>
      </p:pic>
      <p:sp>
        <p:nvSpPr>
          <p:cNvPr id="9" name="Text Placeholder 8"/>
          <p:cNvSpPr>
            <a:spLocks noGrp="1"/>
          </p:cNvSpPr>
          <p:nvPr>
            <p:ph type="body" sz="quarter" idx="13" hasCustomPrompt="1"/>
          </p:nvPr>
        </p:nvSpPr>
        <p:spPr>
          <a:xfrm>
            <a:off x="457200" y="785356"/>
            <a:ext cx="6972300" cy="208292"/>
          </a:xfrm>
        </p:spPr>
        <p:txBody>
          <a:bodyPr>
            <a:noAutofit/>
          </a:bodyPr>
          <a:lstStyle>
            <a:lvl1pPr marL="0" indent="0">
              <a:buNone/>
              <a:defRPr sz="1200">
                <a:solidFill>
                  <a:schemeClr val="tx2"/>
                </a:solidFill>
              </a:defRPr>
            </a:lvl1pPr>
          </a:lstStyle>
          <a:p>
            <a:pPr lvl="0"/>
            <a:r>
              <a:rPr lang="en-US" dirty="0"/>
              <a:t>Click to edit Subtitle</a:t>
            </a:r>
          </a:p>
        </p:txBody>
      </p:sp>
      <p:cxnSp>
        <p:nvCxnSpPr>
          <p:cNvPr id="14" name="Straight Connector 13"/>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Title 15"/>
          <p:cNvSpPr>
            <a:spLocks noGrp="1"/>
          </p:cNvSpPr>
          <p:nvPr>
            <p:ph type="title"/>
          </p:nvPr>
        </p:nvSpPr>
        <p:spPr/>
        <p:txBody>
          <a:bodyPr>
            <a:noAutofit/>
          </a:bodyPr>
          <a:lstStyle/>
          <a:p>
            <a:r>
              <a:rPr lang="en-US"/>
              <a:t>Click to edit Master title style</a:t>
            </a:r>
          </a:p>
        </p:txBody>
      </p:sp>
      <p:cxnSp>
        <p:nvCxnSpPr>
          <p:cNvPr id="18" name="Straight Connector 17"/>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Content Placeholder 4"/>
          <p:cNvSpPr>
            <a:spLocks noGrp="1"/>
          </p:cNvSpPr>
          <p:nvPr>
            <p:ph sz="quarter" idx="15"/>
          </p:nvPr>
        </p:nvSpPr>
        <p:spPr>
          <a:xfrm>
            <a:off x="457200" y="1465263"/>
            <a:ext cx="8229600" cy="4660900"/>
          </a:xfrm>
        </p:spPr>
        <p:txBody>
          <a:bodyPr>
            <a:noAutofit/>
          </a:bodyPr>
          <a:lstStyle>
            <a:lvl1pPr>
              <a:defRPr sz="1050">
                <a:solidFill>
                  <a:schemeClr val="tx1"/>
                </a:solidFill>
              </a:defRPr>
            </a:lvl1pPr>
            <a:lvl2pPr>
              <a:defRPr sz="1050"/>
            </a:lvl2pPr>
            <a:lvl3pPr>
              <a:defRPr sz="1050"/>
            </a:lvl3pPr>
            <a:lvl4pPr>
              <a:defRPr sz="1050"/>
            </a:lvl4pPr>
            <a:lvl5pP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321224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115568"/>
          </a:xfrm>
          <a:prstGeom prst="rect">
            <a:avLst/>
          </a:prstGeom>
        </p:spPr>
      </p:pic>
      <p:cxnSp>
        <p:nvCxnSpPr>
          <p:cNvPr id="17" name="Straight Connector 16"/>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053084"/>
            <a:ext cx="4000500" cy="660400"/>
          </a:xfrm>
        </p:spPr>
        <p:txBody>
          <a:bodyPr anchor="b">
            <a:noAutofit/>
          </a:bodyPr>
          <a:lstStyle>
            <a:lvl1pPr marL="0" indent="0">
              <a:buNone/>
              <a:defRPr sz="1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60375" y="1738884"/>
            <a:ext cx="4000500" cy="4349496"/>
          </a:xfrm>
        </p:spPr>
        <p:txBody>
          <a:bodyPr>
            <a:noAutofit/>
          </a:bodyPr>
          <a:lstStyle>
            <a:lvl1pPr>
              <a:defRPr sz="1050">
                <a:solidFill>
                  <a:schemeClr val="tx1"/>
                </a:solidFill>
              </a:defRPr>
            </a:lvl1pPr>
            <a:lvl2pPr>
              <a:defRPr sz="1050"/>
            </a:lvl2pPr>
            <a:lvl3pPr>
              <a:defRPr sz="1050"/>
            </a:lvl3pPr>
            <a:lvl4pPr>
              <a:defRPr sz="1050"/>
            </a:lvl4pPr>
            <a:lvl5pPr>
              <a:defRPr sz="105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86301" y="1053084"/>
            <a:ext cx="4000501" cy="660400"/>
          </a:xfrm>
        </p:spPr>
        <p:txBody>
          <a:bodyPr anchor="b">
            <a:noAutofit/>
          </a:bodyPr>
          <a:lstStyle>
            <a:lvl1pPr marL="0" indent="0">
              <a:buNone/>
              <a:defRPr sz="1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86301" y="1738884"/>
            <a:ext cx="4000501" cy="4349496"/>
          </a:xfrm>
        </p:spPr>
        <p:txBody>
          <a:bodyPr>
            <a:noAutofit/>
          </a:bodyPr>
          <a:lstStyle>
            <a:lvl1pPr>
              <a:defRPr sz="1050">
                <a:solidFill>
                  <a:schemeClr val="tx1"/>
                </a:solidFill>
              </a:defRPr>
            </a:lvl1pPr>
            <a:lvl2pPr>
              <a:defRPr sz="1050"/>
            </a:lvl2pPr>
            <a:lvl3pPr>
              <a:defRPr sz="1050"/>
            </a:lvl3pPr>
            <a:lvl4pPr>
              <a:defRPr sz="1050"/>
            </a:lvl4pPr>
            <a:lvl5pPr>
              <a:defRPr sz="105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8"/>
          <p:cNvSpPr>
            <a:spLocks noGrp="1"/>
          </p:cNvSpPr>
          <p:nvPr>
            <p:ph type="body" sz="quarter" idx="13" hasCustomPrompt="1"/>
          </p:nvPr>
        </p:nvSpPr>
        <p:spPr>
          <a:xfrm>
            <a:off x="457200" y="785356"/>
            <a:ext cx="6972300" cy="208292"/>
          </a:xfrm>
        </p:spPr>
        <p:txBody>
          <a:bodyPr>
            <a:noAutofit/>
          </a:bodyPr>
          <a:lstStyle>
            <a:lvl1pPr marL="0" indent="0">
              <a:buNone/>
              <a:defRPr sz="1200">
                <a:solidFill>
                  <a:schemeClr val="tx2"/>
                </a:solidFill>
              </a:defRPr>
            </a:lvl1pPr>
          </a:lstStyle>
          <a:p>
            <a:pPr lvl="0"/>
            <a:r>
              <a:rPr lang="en-US" dirty="0"/>
              <a:t>Click to edit Subtitle</a:t>
            </a:r>
          </a:p>
        </p:txBody>
      </p:sp>
      <p:sp>
        <p:nvSpPr>
          <p:cNvPr id="8" name="Title 7"/>
          <p:cNvSpPr>
            <a:spLocks noGrp="1"/>
          </p:cNvSpPr>
          <p:nvPr>
            <p:ph type="title"/>
          </p:nvPr>
        </p:nvSpPr>
        <p:spPr/>
        <p:txBody>
          <a:bodyPr>
            <a:noAutofit/>
          </a:bodyPr>
          <a:lstStyle/>
          <a:p>
            <a:r>
              <a:rPr lang="en-US"/>
              <a:t>Click to edit Master title style</a:t>
            </a:r>
          </a:p>
        </p:txBody>
      </p:sp>
      <p:cxnSp>
        <p:nvCxnSpPr>
          <p:cNvPr id="20" name="Straight Connector 19"/>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3077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115568"/>
          </a:xfrm>
          <a:prstGeom prst="rect">
            <a:avLst/>
          </a:prstGeom>
        </p:spPr>
      </p:pic>
      <p:cxnSp>
        <p:nvCxnSpPr>
          <p:cNvPr id="12" name="Straight Connector 11"/>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Autofit/>
          </a:bodyPr>
          <a:lstStyle/>
          <a:p>
            <a:r>
              <a:rPr lang="en-US"/>
              <a:t>Click to edit Master title style</a:t>
            </a:r>
          </a:p>
        </p:txBody>
      </p:sp>
      <p:sp>
        <p:nvSpPr>
          <p:cNvPr id="14" name="Text Placeholder 8"/>
          <p:cNvSpPr>
            <a:spLocks noGrp="1"/>
          </p:cNvSpPr>
          <p:nvPr>
            <p:ph type="body" sz="quarter" idx="13" hasCustomPrompt="1"/>
          </p:nvPr>
        </p:nvSpPr>
        <p:spPr>
          <a:xfrm>
            <a:off x="457200" y="785356"/>
            <a:ext cx="6972300" cy="208292"/>
          </a:xfrm>
        </p:spPr>
        <p:txBody>
          <a:bodyPr>
            <a:noAutofit/>
          </a:bodyPr>
          <a:lstStyle>
            <a:lvl1pPr marL="0" indent="0">
              <a:buNone/>
              <a:defRPr sz="1200">
                <a:solidFill>
                  <a:schemeClr val="tx2"/>
                </a:solidFill>
              </a:defRPr>
            </a:lvl1pPr>
          </a:lstStyle>
          <a:p>
            <a:pPr lvl="0"/>
            <a:r>
              <a:rPr lang="en-US" dirty="0"/>
              <a:t>Click to edit Subtitle</a:t>
            </a:r>
          </a:p>
        </p:txBody>
      </p:sp>
      <p:cxnSp>
        <p:nvCxnSpPr>
          <p:cNvPr id="16" name="Straight Connector 15"/>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11877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457201" y="0"/>
            <a:ext cx="8037513" cy="3218688"/>
          </a:xfrm>
        </p:spPr>
        <p:txBody>
          <a:bodyPr anchor="b">
            <a:noAutofit/>
          </a:bodyPr>
          <a:lstStyle>
            <a:lvl1pPr algn="l">
              <a:lnSpc>
                <a:spcPct val="90000"/>
              </a:lnSpc>
              <a:defRPr sz="4200" b="0" cap="none">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457201" y="3428999"/>
            <a:ext cx="8037513" cy="977900"/>
          </a:xfrm>
        </p:spPr>
        <p:txBody>
          <a:bodyPr anchor="t">
            <a:no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8669708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457201" y="0"/>
            <a:ext cx="8037513" cy="3218688"/>
          </a:xfrm>
        </p:spPr>
        <p:txBody>
          <a:bodyPr anchor="b">
            <a:noAutofit/>
          </a:bodyPr>
          <a:lstStyle>
            <a:lvl1pPr algn="l">
              <a:lnSpc>
                <a:spcPct val="90000"/>
              </a:lnSpc>
              <a:defRPr sz="4200" b="0" cap="none">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457201" y="3428999"/>
            <a:ext cx="8037513" cy="977900"/>
          </a:xfrm>
        </p:spPr>
        <p:txBody>
          <a:bodyPr anchor="t">
            <a:no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0641255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14"/>
            <a:ext cx="9144000" cy="1097280"/>
          </a:xfrm>
          <a:prstGeom prst="rect">
            <a:avLst/>
          </a:prstGeom>
        </p:spPr>
      </p:pic>
      <p:cxnSp>
        <p:nvCxnSpPr>
          <p:cNvPr id="15" name="Straight Connector 14"/>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65592" y="338328"/>
            <a:ext cx="521208" cy="521208"/>
          </a:xfrm>
          <a:prstGeom prst="rect">
            <a:avLst/>
          </a:prstGeom>
        </p:spPr>
      </p:pic>
      <p:sp>
        <p:nvSpPr>
          <p:cNvPr id="4" name="Content Placeholder 3"/>
          <p:cNvSpPr>
            <a:spLocks noGrp="1"/>
          </p:cNvSpPr>
          <p:nvPr>
            <p:ph sz="half" idx="2"/>
          </p:nvPr>
        </p:nvSpPr>
        <p:spPr>
          <a:xfrm>
            <a:off x="4686300" y="1463040"/>
            <a:ext cx="4000500" cy="4648200"/>
          </a:xfrm>
        </p:spPr>
        <p:txBody>
          <a:bodyPr>
            <a:normAutofit/>
          </a:bodyPr>
          <a:lstStyle>
            <a:lvl1pPr>
              <a:defRPr sz="1400"/>
            </a:lvl1pPr>
            <a:lvl2pPr>
              <a:defRPr sz="1000"/>
            </a:lvl2pPr>
            <a:lvl3pPr>
              <a:defRPr sz="900"/>
            </a:lvl3pPr>
            <a:lvl4pPr>
              <a:defRPr sz="800"/>
            </a:lvl4pPr>
            <a:lvl5pPr>
              <a:defRPr sz="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a:t>
            </a:r>
            <a:r>
              <a:rPr lang="en-US" dirty="0" err="1"/>
              <a:t>levela</a:t>
            </a:r>
            <a:endParaRPr lang="en-US" dirty="0"/>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51534A"/>
              </a:solidFill>
            </a:endParaRPr>
          </a:p>
        </p:txBody>
      </p:sp>
      <p:sp>
        <p:nvSpPr>
          <p:cNvPr id="7" name="Slide Number Placeholder 6"/>
          <p:cNvSpPr>
            <a:spLocks noGrp="1"/>
          </p:cNvSpPr>
          <p:nvPr>
            <p:ph type="sldNum" sz="quarter" idx="12"/>
          </p:nvPr>
        </p:nvSpPr>
        <p:spPr/>
        <p:txBody>
          <a:bodyPr/>
          <a:lstStyle/>
          <a:p>
            <a:fld id="{867F3637-089A-4B8A-A90D-ABC86E021797}" type="slidenum">
              <a:rPr lang="en-US" smtClean="0">
                <a:solidFill>
                  <a:srgbClr val="51534A"/>
                </a:solidFill>
              </a:rPr>
              <a:pPr/>
              <a:t>‹Nº›</a:t>
            </a:fld>
            <a:endParaRPr lang="en-US" dirty="0">
              <a:solidFill>
                <a:srgbClr val="51534A"/>
              </a:solidFill>
            </a:endParaRPr>
          </a:p>
        </p:txBody>
      </p:sp>
      <p:sp>
        <p:nvSpPr>
          <p:cNvPr id="6" name="Title 5"/>
          <p:cNvSpPr>
            <a:spLocks noGrp="1"/>
          </p:cNvSpPr>
          <p:nvPr>
            <p:ph type="title"/>
          </p:nvPr>
        </p:nvSpPr>
        <p:spPr/>
        <p:txBody>
          <a:bodyPr/>
          <a:lstStyle/>
          <a:p>
            <a:r>
              <a:rPr lang="en-US"/>
              <a:t>Click to edit Master title style</a:t>
            </a:r>
          </a:p>
        </p:txBody>
      </p:sp>
      <p:sp>
        <p:nvSpPr>
          <p:cNvPr id="17" name="Text Placeholder 8"/>
          <p:cNvSpPr>
            <a:spLocks noGrp="1"/>
          </p:cNvSpPr>
          <p:nvPr>
            <p:ph type="body" sz="quarter" idx="13" hasCustomPrompt="1"/>
          </p:nvPr>
        </p:nvSpPr>
        <p:spPr>
          <a:xfrm>
            <a:off x="457200" y="785356"/>
            <a:ext cx="6972300" cy="208292"/>
          </a:xfrm>
        </p:spPr>
        <p:txBody>
          <a:bodyPr>
            <a:normAutofit/>
          </a:bodyPr>
          <a:lstStyle>
            <a:lvl1pPr marL="0" indent="0">
              <a:buNone/>
              <a:defRPr sz="1200">
                <a:solidFill>
                  <a:schemeClr val="tx2"/>
                </a:solidFill>
              </a:defRPr>
            </a:lvl1pPr>
          </a:lstStyle>
          <a:p>
            <a:pPr lvl="0"/>
            <a:r>
              <a:rPr lang="en-US" dirty="0"/>
              <a:t>Click to edit Subtitle</a:t>
            </a:r>
          </a:p>
        </p:txBody>
      </p:sp>
      <p:sp>
        <p:nvSpPr>
          <p:cNvPr id="10" name="Footer Placeholder 9"/>
          <p:cNvSpPr>
            <a:spLocks noGrp="1"/>
          </p:cNvSpPr>
          <p:nvPr>
            <p:ph type="ftr" sz="quarter" idx="14"/>
          </p:nvPr>
        </p:nvSpPr>
        <p:spPr/>
        <p:txBody>
          <a:bodyPr/>
          <a:lstStyle/>
          <a:p>
            <a:r>
              <a:rPr lang="es-MX" dirty="0">
                <a:solidFill>
                  <a:srgbClr val="51534A"/>
                </a:solidFill>
              </a:rPr>
              <a:t>PGIM Real Estate | PruMex IV |  Enero 2017 |  Información Confidencial. Queda prohibida su distribución. </a:t>
            </a:r>
            <a:endParaRPr dirty="0">
              <a:solidFill>
                <a:srgbClr val="51534A"/>
              </a:solidFill>
            </a:endParaRPr>
          </a:p>
        </p:txBody>
      </p:sp>
      <p:cxnSp>
        <p:nvCxnSpPr>
          <p:cNvPr id="18" name="Straight Connector 17"/>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sz="quarter" idx="15"/>
          </p:nvPr>
        </p:nvSpPr>
        <p:spPr>
          <a:xfrm>
            <a:off x="457200" y="1463675"/>
            <a:ext cx="4003675"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01975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angle 5"/>
          <p:cNvSpPr/>
          <p:nvPr userDrawn="1"/>
        </p:nvSpPr>
        <p:spPr>
          <a:xfrm>
            <a:off x="0" y="0"/>
            <a:ext cx="9144000" cy="34297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defTabSz="914400" eaLnBrk="1" fontAlgn="auto" hangingPunct="1">
              <a:spcBef>
                <a:spcPts val="0"/>
              </a:spcBef>
              <a:spcAft>
                <a:spcPts val="0"/>
              </a:spcAft>
            </a:pPr>
            <a:endParaRPr lang="en-US" dirty="0">
              <a:solidFill>
                <a:prstClr val="white"/>
              </a:solidFill>
            </a:endParaRPr>
          </a:p>
        </p:txBody>
      </p:sp>
      <p:sp>
        <p:nvSpPr>
          <p:cNvPr id="2" name="Title 1"/>
          <p:cNvSpPr>
            <a:spLocks noGrp="1"/>
          </p:cNvSpPr>
          <p:nvPr>
            <p:ph type="ctrTitle"/>
          </p:nvPr>
        </p:nvSpPr>
        <p:spPr>
          <a:xfrm>
            <a:off x="457200" y="1"/>
            <a:ext cx="8001000" cy="3218687"/>
          </a:xfrm>
        </p:spPr>
        <p:txBody>
          <a:bodyPr anchor="b">
            <a:noAutofit/>
          </a:bodyPr>
          <a:lstStyle>
            <a:lvl1pPr>
              <a:lnSpc>
                <a:spcPct val="90000"/>
              </a:lnSpc>
              <a:defRPr sz="38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57200" y="3657600"/>
            <a:ext cx="5943600" cy="1752600"/>
          </a:xfrm>
        </p:spPr>
        <p:txBody>
          <a:bodyPr>
            <a:noAutofit/>
          </a:bodyPr>
          <a:lstStyle>
            <a:lvl1pPr marL="0" indent="0" algn="l">
              <a:spcBef>
                <a:spcPts val="0"/>
              </a:spcBef>
              <a:spcAft>
                <a:spcPts val="0"/>
              </a:spcAft>
              <a:buNone/>
              <a:defRPr sz="16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8040198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115568"/>
          </a:xfrm>
          <a:prstGeom prst="rect">
            <a:avLst/>
          </a:prstGeom>
        </p:spPr>
      </p:pic>
      <p:sp>
        <p:nvSpPr>
          <p:cNvPr id="4" name="Date Placeholder 3"/>
          <p:cNvSpPr>
            <a:spLocks noGrp="1"/>
          </p:cNvSpPr>
          <p:nvPr>
            <p:ph type="dt" sz="half" idx="10"/>
          </p:nvPr>
        </p:nvSpPr>
        <p:spPr/>
        <p:txBody>
          <a:bodyPr>
            <a:noAutofit/>
          </a:bodyPr>
          <a:lstStyle/>
          <a:p>
            <a:endParaRPr lang="en-US" dirty="0">
              <a:solidFill>
                <a:srgbClr val="51534A"/>
              </a:solidFill>
            </a:endParaRPr>
          </a:p>
        </p:txBody>
      </p:sp>
      <p:sp>
        <p:nvSpPr>
          <p:cNvPr id="6" name="Slide Number Placeholder 5"/>
          <p:cNvSpPr>
            <a:spLocks noGrp="1"/>
          </p:cNvSpPr>
          <p:nvPr>
            <p:ph type="sldNum" sz="quarter" idx="12"/>
          </p:nvPr>
        </p:nvSpPr>
        <p:spPr/>
        <p:txBody>
          <a:bodyPr>
            <a:noAutofit/>
          </a:bodyPr>
          <a:lstStyle/>
          <a:p>
            <a:fld id="{867F3637-089A-4B8A-A90D-ABC86E021797}" type="slidenum">
              <a:rPr lang="en-US" smtClean="0">
                <a:solidFill>
                  <a:srgbClr val="51534A"/>
                </a:solidFill>
              </a:rPr>
              <a:pPr/>
              <a:t>‹Nº›</a:t>
            </a:fld>
            <a:endParaRPr lang="en-US" dirty="0">
              <a:solidFill>
                <a:srgbClr val="51534A"/>
              </a:solidFill>
            </a:endParaRPr>
          </a:p>
        </p:txBody>
      </p:sp>
      <p:sp>
        <p:nvSpPr>
          <p:cNvPr id="9" name="Text Placeholder 8"/>
          <p:cNvSpPr>
            <a:spLocks noGrp="1"/>
          </p:cNvSpPr>
          <p:nvPr>
            <p:ph type="body" sz="quarter" idx="13" hasCustomPrompt="1"/>
          </p:nvPr>
        </p:nvSpPr>
        <p:spPr>
          <a:xfrm>
            <a:off x="457200" y="785356"/>
            <a:ext cx="6972300" cy="208292"/>
          </a:xfrm>
        </p:spPr>
        <p:txBody>
          <a:bodyPr>
            <a:noAutofit/>
          </a:bodyPr>
          <a:lstStyle>
            <a:lvl1pPr marL="0" indent="0">
              <a:buNone/>
              <a:defRPr sz="1200">
                <a:solidFill>
                  <a:schemeClr val="tx2"/>
                </a:solidFill>
              </a:defRPr>
            </a:lvl1pPr>
          </a:lstStyle>
          <a:p>
            <a:pPr lvl="0"/>
            <a:r>
              <a:rPr lang="en-US" dirty="0"/>
              <a:t>Click to edit Subtitle</a:t>
            </a:r>
          </a:p>
        </p:txBody>
      </p:sp>
      <p:cxnSp>
        <p:nvCxnSpPr>
          <p:cNvPr id="14" name="Straight Connector 13"/>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Title 15"/>
          <p:cNvSpPr>
            <a:spLocks noGrp="1"/>
          </p:cNvSpPr>
          <p:nvPr>
            <p:ph type="title"/>
          </p:nvPr>
        </p:nvSpPr>
        <p:spPr/>
        <p:txBody>
          <a:bodyPr>
            <a:noAutofit/>
          </a:bodyPr>
          <a:lstStyle/>
          <a:p>
            <a:r>
              <a:rPr lang="en-US"/>
              <a:t>Click to edit Master title style</a:t>
            </a:r>
          </a:p>
        </p:txBody>
      </p:sp>
      <p:sp>
        <p:nvSpPr>
          <p:cNvPr id="17" name="Footer Placeholder 16"/>
          <p:cNvSpPr>
            <a:spLocks noGrp="1"/>
          </p:cNvSpPr>
          <p:nvPr>
            <p:ph type="ftr" sz="quarter" idx="14"/>
          </p:nvPr>
        </p:nvSpPr>
        <p:spPr/>
        <p:txBody>
          <a:bodyPr>
            <a:noAutofit/>
          </a:bodyPr>
          <a:lstStyle/>
          <a:p>
            <a:r>
              <a:rPr lang="es-MX" dirty="0">
                <a:solidFill>
                  <a:srgbClr val="51534A"/>
                </a:solidFill>
              </a:rPr>
              <a:t>PGIM Real Estate | PruMex IV |  Enero 2017 |  Información Confidencial. Queda prohibida su distribución. </a:t>
            </a:r>
          </a:p>
        </p:txBody>
      </p:sp>
      <p:cxnSp>
        <p:nvCxnSpPr>
          <p:cNvPr id="18" name="Straight Connector 17"/>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Content Placeholder 4"/>
          <p:cNvSpPr>
            <a:spLocks noGrp="1"/>
          </p:cNvSpPr>
          <p:nvPr>
            <p:ph sz="quarter" idx="15"/>
          </p:nvPr>
        </p:nvSpPr>
        <p:spPr>
          <a:xfrm>
            <a:off x="457200" y="1465263"/>
            <a:ext cx="8229600" cy="4660900"/>
          </a:xfrm>
        </p:spPr>
        <p:txBody>
          <a:bodyPr>
            <a:noAutofit/>
          </a:bodyPr>
          <a:lstStyle>
            <a:lvl1pPr>
              <a:defRPr sz="1050">
                <a:solidFill>
                  <a:schemeClr val="tx1"/>
                </a:solidFill>
              </a:defRPr>
            </a:lvl1pPr>
            <a:lvl2pPr>
              <a:defRPr sz="1050"/>
            </a:lvl2pPr>
            <a:lvl3pPr>
              <a:defRPr sz="1050"/>
            </a:lvl3pPr>
            <a:lvl4pPr>
              <a:defRPr sz="1050"/>
            </a:lvl4pPr>
            <a:lvl5pP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33118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115568"/>
          </a:xfrm>
          <a:prstGeom prst="rect">
            <a:avLst/>
          </a:prstGeom>
        </p:spPr>
      </p:pic>
      <p:cxnSp>
        <p:nvCxnSpPr>
          <p:cNvPr id="17" name="Straight Connector 16"/>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053084"/>
            <a:ext cx="4000500" cy="660400"/>
          </a:xfrm>
        </p:spPr>
        <p:txBody>
          <a:bodyPr anchor="b">
            <a:noAutofit/>
          </a:bodyPr>
          <a:lstStyle>
            <a:lvl1pPr marL="0" indent="0">
              <a:buNone/>
              <a:defRPr sz="1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60375" y="1738884"/>
            <a:ext cx="4000500" cy="4349496"/>
          </a:xfrm>
        </p:spPr>
        <p:txBody>
          <a:bodyPr>
            <a:noAutofit/>
          </a:bodyPr>
          <a:lstStyle>
            <a:lvl1pPr>
              <a:defRPr sz="1050">
                <a:solidFill>
                  <a:schemeClr val="tx1"/>
                </a:solidFill>
              </a:defRPr>
            </a:lvl1pPr>
            <a:lvl2pPr>
              <a:defRPr sz="1050"/>
            </a:lvl2pPr>
            <a:lvl3pPr>
              <a:defRPr sz="1050"/>
            </a:lvl3pPr>
            <a:lvl4pPr>
              <a:defRPr sz="1050"/>
            </a:lvl4pPr>
            <a:lvl5pPr>
              <a:defRPr sz="105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86301" y="1053084"/>
            <a:ext cx="4000501" cy="660400"/>
          </a:xfrm>
        </p:spPr>
        <p:txBody>
          <a:bodyPr anchor="b">
            <a:noAutofit/>
          </a:bodyPr>
          <a:lstStyle>
            <a:lvl1pPr marL="0" indent="0">
              <a:buNone/>
              <a:defRPr sz="1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86301" y="1738884"/>
            <a:ext cx="4000501" cy="4349496"/>
          </a:xfrm>
        </p:spPr>
        <p:txBody>
          <a:bodyPr>
            <a:noAutofit/>
          </a:bodyPr>
          <a:lstStyle>
            <a:lvl1pPr>
              <a:defRPr sz="1050">
                <a:solidFill>
                  <a:schemeClr val="tx1"/>
                </a:solidFill>
              </a:defRPr>
            </a:lvl1pPr>
            <a:lvl2pPr>
              <a:defRPr sz="1050"/>
            </a:lvl2pPr>
            <a:lvl3pPr>
              <a:defRPr sz="1050"/>
            </a:lvl3pPr>
            <a:lvl4pPr>
              <a:defRPr sz="1050"/>
            </a:lvl4pPr>
            <a:lvl5pPr>
              <a:defRPr sz="105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noAutofit/>
          </a:bodyPr>
          <a:lstStyle/>
          <a:p>
            <a:endParaRPr lang="en-US" dirty="0">
              <a:solidFill>
                <a:srgbClr val="51534A"/>
              </a:solidFill>
            </a:endParaRPr>
          </a:p>
        </p:txBody>
      </p:sp>
      <p:sp>
        <p:nvSpPr>
          <p:cNvPr id="9" name="Slide Number Placeholder 8"/>
          <p:cNvSpPr>
            <a:spLocks noGrp="1"/>
          </p:cNvSpPr>
          <p:nvPr>
            <p:ph type="sldNum" sz="quarter" idx="12"/>
          </p:nvPr>
        </p:nvSpPr>
        <p:spPr/>
        <p:txBody>
          <a:bodyPr>
            <a:noAutofit/>
          </a:bodyPr>
          <a:lstStyle/>
          <a:p>
            <a:fld id="{867F3637-089A-4B8A-A90D-ABC86E021797}" type="slidenum">
              <a:rPr lang="en-US" smtClean="0">
                <a:solidFill>
                  <a:srgbClr val="51534A"/>
                </a:solidFill>
              </a:rPr>
              <a:pPr/>
              <a:t>‹Nº›</a:t>
            </a:fld>
            <a:endParaRPr lang="en-US" dirty="0">
              <a:solidFill>
                <a:srgbClr val="51534A"/>
              </a:solidFill>
            </a:endParaRPr>
          </a:p>
        </p:txBody>
      </p:sp>
      <p:sp>
        <p:nvSpPr>
          <p:cNvPr id="19" name="Text Placeholder 8"/>
          <p:cNvSpPr>
            <a:spLocks noGrp="1"/>
          </p:cNvSpPr>
          <p:nvPr>
            <p:ph type="body" sz="quarter" idx="13" hasCustomPrompt="1"/>
          </p:nvPr>
        </p:nvSpPr>
        <p:spPr>
          <a:xfrm>
            <a:off x="457200" y="785356"/>
            <a:ext cx="6972300" cy="208292"/>
          </a:xfrm>
        </p:spPr>
        <p:txBody>
          <a:bodyPr>
            <a:noAutofit/>
          </a:bodyPr>
          <a:lstStyle>
            <a:lvl1pPr marL="0" indent="0">
              <a:buNone/>
              <a:defRPr sz="1200">
                <a:solidFill>
                  <a:schemeClr val="tx2"/>
                </a:solidFill>
              </a:defRPr>
            </a:lvl1pPr>
          </a:lstStyle>
          <a:p>
            <a:pPr lvl="0"/>
            <a:r>
              <a:rPr lang="en-US" dirty="0"/>
              <a:t>Click to edit Subtitle</a:t>
            </a:r>
          </a:p>
        </p:txBody>
      </p:sp>
      <p:sp>
        <p:nvSpPr>
          <p:cNvPr id="8" name="Title 7"/>
          <p:cNvSpPr>
            <a:spLocks noGrp="1"/>
          </p:cNvSpPr>
          <p:nvPr>
            <p:ph type="title"/>
          </p:nvPr>
        </p:nvSpPr>
        <p:spPr/>
        <p:txBody>
          <a:bodyPr>
            <a:noAutofit/>
          </a:bodyPr>
          <a:lstStyle/>
          <a:p>
            <a:r>
              <a:rPr lang="en-US"/>
              <a:t>Click to edit Master title style</a:t>
            </a:r>
          </a:p>
        </p:txBody>
      </p:sp>
      <p:sp>
        <p:nvSpPr>
          <p:cNvPr id="12" name="Footer Placeholder 11"/>
          <p:cNvSpPr>
            <a:spLocks noGrp="1"/>
          </p:cNvSpPr>
          <p:nvPr>
            <p:ph type="ftr" sz="quarter" idx="14"/>
          </p:nvPr>
        </p:nvSpPr>
        <p:spPr/>
        <p:txBody>
          <a:bodyPr>
            <a:noAutofit/>
          </a:bodyPr>
          <a:lstStyle/>
          <a:p>
            <a:r>
              <a:rPr lang="es-MX" dirty="0">
                <a:solidFill>
                  <a:srgbClr val="51534A"/>
                </a:solidFill>
              </a:rPr>
              <a:t>PGIM Real Estate | PruMex IV |  Enero 2017 |  Información Confidencial. Queda prohibida su distribución. </a:t>
            </a:r>
            <a:endParaRPr dirty="0">
              <a:solidFill>
                <a:srgbClr val="51534A"/>
              </a:solidFill>
            </a:endParaRPr>
          </a:p>
        </p:txBody>
      </p:sp>
      <p:cxnSp>
        <p:nvCxnSpPr>
          <p:cNvPr id="20" name="Straight Connector 19"/>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05750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115568"/>
          </a:xfrm>
          <a:prstGeom prst="rect">
            <a:avLst/>
          </a:prstGeom>
        </p:spPr>
      </p:pic>
      <p:cxnSp>
        <p:nvCxnSpPr>
          <p:cNvPr id="12" name="Straight Connector 11"/>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0"/>
          </p:nvPr>
        </p:nvSpPr>
        <p:spPr/>
        <p:txBody>
          <a:bodyPr>
            <a:noAutofit/>
          </a:bodyPr>
          <a:lstStyle/>
          <a:p>
            <a:endParaRPr lang="en-US" dirty="0">
              <a:solidFill>
                <a:srgbClr val="51534A"/>
              </a:solidFill>
            </a:endParaRPr>
          </a:p>
        </p:txBody>
      </p:sp>
      <p:sp>
        <p:nvSpPr>
          <p:cNvPr id="5" name="Slide Number Placeholder 4"/>
          <p:cNvSpPr>
            <a:spLocks noGrp="1"/>
          </p:cNvSpPr>
          <p:nvPr>
            <p:ph type="sldNum" sz="quarter" idx="12"/>
          </p:nvPr>
        </p:nvSpPr>
        <p:spPr/>
        <p:txBody>
          <a:bodyPr>
            <a:noAutofit/>
          </a:bodyPr>
          <a:lstStyle/>
          <a:p>
            <a:fld id="{867F3637-089A-4B8A-A90D-ABC86E021797}" type="slidenum">
              <a:rPr lang="en-US" smtClean="0">
                <a:solidFill>
                  <a:srgbClr val="51534A"/>
                </a:solidFill>
              </a:rPr>
              <a:pPr/>
              <a:t>‹Nº›</a:t>
            </a:fld>
            <a:endParaRPr lang="en-US" dirty="0">
              <a:solidFill>
                <a:srgbClr val="51534A"/>
              </a:solidFill>
            </a:endParaRPr>
          </a:p>
        </p:txBody>
      </p:sp>
      <p:sp>
        <p:nvSpPr>
          <p:cNvPr id="4" name="Title 3"/>
          <p:cNvSpPr>
            <a:spLocks noGrp="1"/>
          </p:cNvSpPr>
          <p:nvPr>
            <p:ph type="title"/>
          </p:nvPr>
        </p:nvSpPr>
        <p:spPr/>
        <p:txBody>
          <a:bodyPr>
            <a:noAutofit/>
          </a:bodyPr>
          <a:lstStyle/>
          <a:p>
            <a:r>
              <a:rPr lang="en-US"/>
              <a:t>Click to edit Master title style</a:t>
            </a:r>
          </a:p>
        </p:txBody>
      </p:sp>
      <p:sp>
        <p:nvSpPr>
          <p:cNvPr id="14" name="Text Placeholder 8"/>
          <p:cNvSpPr>
            <a:spLocks noGrp="1"/>
          </p:cNvSpPr>
          <p:nvPr>
            <p:ph type="body" sz="quarter" idx="13" hasCustomPrompt="1"/>
          </p:nvPr>
        </p:nvSpPr>
        <p:spPr>
          <a:xfrm>
            <a:off x="457200" y="785356"/>
            <a:ext cx="6972300" cy="208292"/>
          </a:xfrm>
        </p:spPr>
        <p:txBody>
          <a:bodyPr>
            <a:noAutofit/>
          </a:bodyPr>
          <a:lstStyle>
            <a:lvl1pPr marL="0" indent="0">
              <a:buNone/>
              <a:defRPr sz="1200">
                <a:solidFill>
                  <a:schemeClr val="tx2"/>
                </a:solidFill>
              </a:defRPr>
            </a:lvl1pPr>
          </a:lstStyle>
          <a:p>
            <a:pPr lvl="0"/>
            <a:r>
              <a:rPr lang="en-US" dirty="0"/>
              <a:t>Click to edit Subtitle</a:t>
            </a:r>
          </a:p>
        </p:txBody>
      </p:sp>
      <p:sp>
        <p:nvSpPr>
          <p:cNvPr id="15" name="Footer Placeholder 14"/>
          <p:cNvSpPr>
            <a:spLocks noGrp="1"/>
          </p:cNvSpPr>
          <p:nvPr>
            <p:ph type="ftr" sz="quarter" idx="14"/>
          </p:nvPr>
        </p:nvSpPr>
        <p:spPr/>
        <p:txBody>
          <a:bodyPr>
            <a:noAutofit/>
          </a:bodyPr>
          <a:lstStyle/>
          <a:p>
            <a:r>
              <a:rPr lang="es-MX" dirty="0">
                <a:solidFill>
                  <a:srgbClr val="51534A"/>
                </a:solidFill>
              </a:rPr>
              <a:t>PGIM Real Estate | PruMex IV |  Enero 2017 |  Información Confidencial. Queda prohibida su distribución. </a:t>
            </a:r>
            <a:endParaRPr dirty="0">
              <a:solidFill>
                <a:srgbClr val="51534A"/>
              </a:solidFill>
            </a:endParaRPr>
          </a:p>
        </p:txBody>
      </p:sp>
      <p:cxnSp>
        <p:nvCxnSpPr>
          <p:cNvPr id="16" name="Straight Connector 15"/>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63895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457201" y="0"/>
            <a:ext cx="8037513" cy="3218688"/>
          </a:xfrm>
        </p:spPr>
        <p:txBody>
          <a:bodyPr anchor="b">
            <a:noAutofit/>
          </a:bodyPr>
          <a:lstStyle>
            <a:lvl1pPr algn="l">
              <a:lnSpc>
                <a:spcPct val="90000"/>
              </a:lnSpc>
              <a:defRPr sz="4200" b="0" cap="none">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457201" y="3428999"/>
            <a:ext cx="8037513" cy="977900"/>
          </a:xfrm>
        </p:spPr>
        <p:txBody>
          <a:bodyPr anchor="t">
            <a:no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64671755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457201" y="0"/>
            <a:ext cx="8037513" cy="3218688"/>
          </a:xfrm>
        </p:spPr>
        <p:txBody>
          <a:bodyPr anchor="b">
            <a:noAutofit/>
          </a:bodyPr>
          <a:lstStyle>
            <a:lvl1pPr algn="l">
              <a:lnSpc>
                <a:spcPct val="90000"/>
              </a:lnSpc>
              <a:defRPr sz="4200" b="0" cap="none">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457201" y="3428999"/>
            <a:ext cx="8037513" cy="977900"/>
          </a:xfrm>
        </p:spPr>
        <p:txBody>
          <a:bodyPr anchor="t">
            <a:no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089437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theme" Target="../theme/theme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4.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10" Type="http://schemas.openxmlformats.org/officeDocument/2006/relationships/image" Target="../media/image7.png"/><Relationship Id="rId4" Type="http://schemas.openxmlformats.org/officeDocument/2006/relationships/slideLayout" Target="../slideLayouts/slideLayout58.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64.xml"/><Relationship Id="rId1" Type="http://schemas.openxmlformats.org/officeDocument/2006/relationships/slideLayout" Target="../slideLayouts/slideLayout63.xml"/><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5" Type="http://schemas.openxmlformats.org/officeDocument/2006/relationships/slideLayout" Target="../slideLayouts/slideLayout69.xml"/><Relationship Id="rId4" Type="http://schemas.openxmlformats.org/officeDocument/2006/relationships/slideLayout" Target="../slideLayouts/slideLayout68.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74.xml"/><Relationship Id="rId7" Type="http://schemas.openxmlformats.org/officeDocument/2006/relationships/theme" Target="../theme/theme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5" Type="http://schemas.openxmlformats.org/officeDocument/2006/relationships/slideLayout" Target="../slideLayouts/slideLayout76.xml"/><Relationship Id="rId4"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endParaRPr lang="es-ES" altLang="es-MX"/>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userDrawn="1"/>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userDrawn="1"/>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userDrawn="1"/>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userDrawn="1"/>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userDrawn="1"/>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6972300" cy="738218"/>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a:xfrm>
            <a:off x="457200" y="1463040"/>
            <a:ext cx="6972300" cy="46482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0900" y="6379534"/>
            <a:ext cx="1028700" cy="167640"/>
          </a:xfrm>
          <a:prstGeom prst="rect">
            <a:avLst/>
          </a:prstGeom>
        </p:spPr>
        <p:txBody>
          <a:bodyPr vert="horz" lIns="0" tIns="0" rIns="0" bIns="0" rtlCol="0" anchor="t">
            <a:noAutofit/>
          </a:bodyPr>
          <a:lstStyle>
            <a:lvl1pPr algn="r">
              <a:defRPr sz="850">
                <a:solidFill>
                  <a:schemeClr val="tx1"/>
                </a:solidFill>
              </a:defRPr>
            </a:lvl1pPr>
          </a:lstStyle>
          <a:p>
            <a:pPr defTabSz="914400" eaLnBrk="1" fontAlgn="auto" hangingPunct="1">
              <a:spcBef>
                <a:spcPts val="0"/>
              </a:spcBef>
              <a:spcAft>
                <a:spcPts val="0"/>
              </a:spcAft>
            </a:pPr>
            <a:endParaRPr lang="en-US" dirty="0">
              <a:solidFill>
                <a:srgbClr val="51534A"/>
              </a:solidFill>
              <a:latin typeface="Arial"/>
            </a:endParaRPr>
          </a:p>
        </p:txBody>
      </p:sp>
      <p:sp>
        <p:nvSpPr>
          <p:cNvPr id="6" name="Slide Number Placeholder 5"/>
          <p:cNvSpPr>
            <a:spLocks noGrp="1"/>
          </p:cNvSpPr>
          <p:nvPr>
            <p:ph type="sldNum" sz="quarter" idx="4"/>
          </p:nvPr>
        </p:nvSpPr>
        <p:spPr>
          <a:xfrm>
            <a:off x="8229600" y="6379534"/>
            <a:ext cx="457200" cy="167640"/>
          </a:xfrm>
          <a:prstGeom prst="rect">
            <a:avLst/>
          </a:prstGeom>
        </p:spPr>
        <p:txBody>
          <a:bodyPr vert="horz" lIns="0" tIns="0" rIns="0" bIns="0" rtlCol="0" anchor="t">
            <a:noAutofit/>
          </a:bodyPr>
          <a:lstStyle>
            <a:lvl1pPr algn="r">
              <a:defRPr sz="850">
                <a:solidFill>
                  <a:schemeClr val="tx1"/>
                </a:solidFill>
              </a:defRPr>
            </a:lvl1pPr>
          </a:lstStyle>
          <a:p>
            <a:pPr defTabSz="914400" eaLnBrk="1" fontAlgn="auto" hangingPunct="1">
              <a:spcBef>
                <a:spcPts val="0"/>
              </a:spcBef>
              <a:spcAft>
                <a:spcPts val="0"/>
              </a:spcAft>
            </a:pPr>
            <a:fld id="{867F3637-089A-4B8A-A90D-ABC86E021797}" type="slidenum">
              <a:rPr lang="en-US" smtClean="0">
                <a:solidFill>
                  <a:srgbClr val="51534A"/>
                </a:solidFill>
                <a:latin typeface="Arial"/>
              </a:rPr>
              <a:pPr defTabSz="914400" eaLnBrk="1" fontAlgn="auto" hangingPunct="1">
                <a:spcBef>
                  <a:spcPts val="0"/>
                </a:spcBef>
                <a:spcAft>
                  <a:spcPts val="0"/>
                </a:spcAft>
              </a:pPr>
              <a:t>‹Nº›</a:t>
            </a:fld>
            <a:endParaRPr lang="en-US" dirty="0">
              <a:solidFill>
                <a:srgbClr val="51534A"/>
              </a:solidFill>
              <a:latin typeface="Arial"/>
            </a:endParaRPr>
          </a:p>
        </p:txBody>
      </p:sp>
      <p:sp>
        <p:nvSpPr>
          <p:cNvPr id="7" name="Footer Placeholder 6"/>
          <p:cNvSpPr>
            <a:spLocks noGrp="1"/>
          </p:cNvSpPr>
          <p:nvPr>
            <p:ph type="ftr" sz="quarter" idx="3"/>
          </p:nvPr>
        </p:nvSpPr>
        <p:spPr>
          <a:xfrm>
            <a:off x="457200" y="6379534"/>
            <a:ext cx="6667500" cy="167638"/>
          </a:xfrm>
          <a:prstGeom prst="rect">
            <a:avLst/>
          </a:prstGeom>
        </p:spPr>
        <p:txBody>
          <a:bodyPr vert="horz" lIns="0" tIns="0" rIns="0" bIns="0" rtlCol="0" anchor="t">
            <a:noAutofit/>
          </a:bodyPr>
          <a:lstStyle>
            <a:lvl1pPr algn="l">
              <a:defRPr lang="en-US" sz="850"/>
            </a:lvl1pPr>
          </a:lstStyle>
          <a:p>
            <a:pPr defTabSz="914400" eaLnBrk="1" fontAlgn="auto" hangingPunct="1">
              <a:spcBef>
                <a:spcPts val="0"/>
              </a:spcBef>
              <a:spcAft>
                <a:spcPts val="0"/>
              </a:spcAft>
            </a:pPr>
            <a:r>
              <a:rPr lang="es-MX" dirty="0">
                <a:solidFill>
                  <a:srgbClr val="51534A"/>
                </a:solidFill>
                <a:latin typeface="Arial"/>
              </a:rPr>
              <a:t>PGIM Real Estate | PruMex IV |  Enero 2017 |  Información Confidencial. Queda prohibida su distribución. </a:t>
            </a:r>
            <a:endParaRPr dirty="0">
              <a:solidFill>
                <a:srgbClr val="51534A"/>
              </a:solidFill>
              <a:latin typeface="Arial"/>
            </a:endParaRPr>
          </a:p>
        </p:txBody>
      </p:sp>
      <p:sp>
        <p:nvSpPr>
          <p:cNvPr id="8" name="TextBox 7"/>
          <p:cNvSpPr txBox="1"/>
          <p:nvPr userDrawn="1"/>
        </p:nvSpPr>
        <p:spPr>
          <a:xfrm>
            <a:off x="457200" y="6528816"/>
            <a:ext cx="4832350" cy="123111"/>
          </a:xfrm>
          <a:prstGeom prst="rect">
            <a:avLst/>
          </a:prstGeom>
          <a:noFill/>
        </p:spPr>
        <p:txBody>
          <a:bodyPr wrap="square" lIns="0" tIns="0" rIns="0" bIns="0" rtlCol="0">
            <a:noAutofit/>
          </a:bodyPr>
          <a:lstStyle/>
          <a:p>
            <a:pPr defTabSz="914400" eaLnBrk="1" fontAlgn="auto" hangingPunct="1">
              <a:spcBef>
                <a:spcPts val="0"/>
              </a:spcBef>
              <a:spcAft>
                <a:spcPts val="0"/>
              </a:spcAft>
            </a:pPr>
            <a:r>
              <a:rPr lang="en-US" sz="850" dirty="0">
                <a:solidFill>
                  <a:srgbClr val="51534A"/>
                </a:solidFill>
                <a:latin typeface="Arial"/>
              </a:rPr>
              <a:t>Confidential information. Not for further distribution. </a:t>
            </a:r>
          </a:p>
        </p:txBody>
      </p:sp>
    </p:spTree>
    <p:extLst>
      <p:ext uri="{BB962C8B-B14F-4D97-AF65-F5344CB8AC3E}">
        <p14:creationId xmlns:p14="http://schemas.microsoft.com/office/powerpoint/2010/main" val="3345512994"/>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Lst>
  <p:hf sldNum="0" hdr="0" ftr="0" dt="0"/>
  <p:txStyles>
    <p:titleStyle>
      <a:lvl1pPr algn="l" defTabSz="914400" rtl="0" eaLnBrk="1" latinLnBrk="0" hangingPunct="1">
        <a:lnSpc>
          <a:spcPct val="90000"/>
        </a:lnSpc>
        <a:spcBef>
          <a:spcPct val="0"/>
        </a:spcBef>
        <a:buNone/>
        <a:defRPr sz="2200" kern="1200">
          <a:solidFill>
            <a:schemeClr val="tx2"/>
          </a:solidFill>
          <a:latin typeface="+mj-lt"/>
          <a:ea typeface="+mj-ea"/>
          <a:cs typeface="+mj-cs"/>
        </a:defRPr>
      </a:lvl1pPr>
    </p:titleStyle>
    <p:bodyStyle>
      <a:lvl1pPr marL="114300" indent="-114300" algn="l" defTabSz="914400" rtl="0" eaLnBrk="1" latinLnBrk="0" hangingPunct="1">
        <a:lnSpc>
          <a:spcPct val="112000"/>
        </a:lnSpc>
        <a:spcBef>
          <a:spcPts val="900"/>
        </a:spcBef>
        <a:spcAft>
          <a:spcPts val="300"/>
        </a:spcAft>
        <a:buClr>
          <a:srgbClr val="34657F"/>
        </a:buClr>
        <a:buFont typeface="Wingdings" pitchFamily="2" charset="2"/>
        <a:buChar char="§"/>
        <a:defRPr sz="1050" kern="1200">
          <a:solidFill>
            <a:schemeClr val="tx1"/>
          </a:solidFill>
          <a:latin typeface="+mn-lt"/>
          <a:ea typeface="+mn-ea"/>
          <a:cs typeface="+mn-cs"/>
        </a:defRPr>
      </a:lvl1pPr>
      <a:lvl2pPr marL="285750" indent="-111125"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2pPr>
      <a:lvl3pPr marL="571500" indent="-171450" algn="l" defTabSz="914400" rtl="0" eaLnBrk="1" latinLnBrk="0" hangingPunct="1">
        <a:lnSpc>
          <a:spcPct val="112000"/>
        </a:lnSpc>
        <a:spcBef>
          <a:spcPts val="0"/>
        </a:spcBef>
        <a:spcAft>
          <a:spcPts val="300"/>
        </a:spcAft>
        <a:buClr>
          <a:srgbClr val="34657F"/>
        </a:buClr>
        <a:buFont typeface="Courier New" pitchFamily="49" charset="0"/>
        <a:buChar char="o"/>
        <a:defRPr sz="1050" kern="1200">
          <a:solidFill>
            <a:schemeClr val="tx1"/>
          </a:solidFill>
          <a:latin typeface="+mn-lt"/>
          <a:ea typeface="+mn-ea"/>
          <a:cs typeface="+mn-cs"/>
        </a:defRPr>
      </a:lvl3pPr>
      <a:lvl4pPr marL="74295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4pPr>
      <a:lvl5pPr marL="91440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6972300" cy="738218"/>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a:xfrm>
            <a:off x="457200" y="1463040"/>
            <a:ext cx="6972300" cy="46482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0900" y="6379534"/>
            <a:ext cx="1028700" cy="167640"/>
          </a:xfrm>
          <a:prstGeom prst="rect">
            <a:avLst/>
          </a:prstGeom>
        </p:spPr>
        <p:txBody>
          <a:bodyPr vert="horz" lIns="0" tIns="0" rIns="0" bIns="0" rtlCol="0" anchor="t">
            <a:noAutofit/>
          </a:bodyPr>
          <a:lstStyle>
            <a:lvl1pPr algn="r">
              <a:defRPr sz="850">
                <a:solidFill>
                  <a:schemeClr val="tx1"/>
                </a:solidFill>
              </a:defRPr>
            </a:lvl1pPr>
          </a:lstStyle>
          <a:p>
            <a:pPr defTabSz="914400" eaLnBrk="1" fontAlgn="auto" hangingPunct="1">
              <a:spcBef>
                <a:spcPts val="0"/>
              </a:spcBef>
              <a:spcAft>
                <a:spcPts val="0"/>
              </a:spcAft>
            </a:pPr>
            <a:endParaRPr lang="en-US" dirty="0">
              <a:solidFill>
                <a:srgbClr val="51534A"/>
              </a:solidFill>
              <a:latin typeface="Arial"/>
            </a:endParaRPr>
          </a:p>
        </p:txBody>
      </p:sp>
      <p:sp>
        <p:nvSpPr>
          <p:cNvPr id="6" name="Slide Number Placeholder 5"/>
          <p:cNvSpPr>
            <a:spLocks noGrp="1"/>
          </p:cNvSpPr>
          <p:nvPr>
            <p:ph type="sldNum" sz="quarter" idx="4"/>
          </p:nvPr>
        </p:nvSpPr>
        <p:spPr>
          <a:xfrm>
            <a:off x="8229600" y="6379534"/>
            <a:ext cx="457200" cy="167640"/>
          </a:xfrm>
          <a:prstGeom prst="rect">
            <a:avLst/>
          </a:prstGeom>
        </p:spPr>
        <p:txBody>
          <a:bodyPr vert="horz" lIns="0" tIns="0" rIns="0" bIns="0" rtlCol="0" anchor="t">
            <a:noAutofit/>
          </a:bodyPr>
          <a:lstStyle>
            <a:lvl1pPr algn="r">
              <a:defRPr sz="850">
                <a:solidFill>
                  <a:schemeClr val="tx1"/>
                </a:solidFill>
              </a:defRPr>
            </a:lvl1pPr>
          </a:lstStyle>
          <a:p>
            <a:pPr defTabSz="914400" eaLnBrk="1" fontAlgn="auto" hangingPunct="1">
              <a:spcBef>
                <a:spcPts val="0"/>
              </a:spcBef>
              <a:spcAft>
                <a:spcPts val="0"/>
              </a:spcAft>
            </a:pPr>
            <a:fld id="{867F3637-089A-4B8A-A90D-ABC86E021797}" type="slidenum">
              <a:rPr lang="en-US" smtClean="0">
                <a:solidFill>
                  <a:srgbClr val="51534A"/>
                </a:solidFill>
                <a:latin typeface="Arial"/>
              </a:rPr>
              <a:pPr defTabSz="914400" eaLnBrk="1" fontAlgn="auto" hangingPunct="1">
                <a:spcBef>
                  <a:spcPts val="0"/>
                </a:spcBef>
                <a:spcAft>
                  <a:spcPts val="0"/>
                </a:spcAft>
              </a:pPr>
              <a:t>‹Nº›</a:t>
            </a:fld>
            <a:endParaRPr lang="en-US" dirty="0">
              <a:solidFill>
                <a:srgbClr val="51534A"/>
              </a:solidFill>
              <a:latin typeface="Arial"/>
            </a:endParaRPr>
          </a:p>
        </p:txBody>
      </p:sp>
      <p:sp>
        <p:nvSpPr>
          <p:cNvPr id="7" name="Footer Placeholder 6"/>
          <p:cNvSpPr>
            <a:spLocks noGrp="1"/>
          </p:cNvSpPr>
          <p:nvPr>
            <p:ph type="ftr" sz="quarter" idx="3"/>
          </p:nvPr>
        </p:nvSpPr>
        <p:spPr>
          <a:xfrm>
            <a:off x="457200" y="6379534"/>
            <a:ext cx="6667500" cy="167638"/>
          </a:xfrm>
          <a:prstGeom prst="rect">
            <a:avLst/>
          </a:prstGeom>
        </p:spPr>
        <p:txBody>
          <a:bodyPr vert="horz" lIns="0" tIns="0" rIns="0" bIns="0" rtlCol="0" anchor="t">
            <a:noAutofit/>
          </a:bodyPr>
          <a:lstStyle>
            <a:lvl1pPr algn="l">
              <a:defRPr lang="en-US" sz="850"/>
            </a:lvl1pPr>
          </a:lstStyle>
          <a:p>
            <a:pPr defTabSz="914400" eaLnBrk="1" fontAlgn="auto" hangingPunct="1">
              <a:spcBef>
                <a:spcPts val="0"/>
              </a:spcBef>
              <a:spcAft>
                <a:spcPts val="0"/>
              </a:spcAft>
            </a:pPr>
            <a:r>
              <a:rPr lang="es-MX" dirty="0">
                <a:solidFill>
                  <a:srgbClr val="51534A"/>
                </a:solidFill>
                <a:latin typeface="Arial"/>
              </a:rPr>
              <a:t>PGIM Real Estate | PruMex IV |  Enero 2017 |  Información Confidencial. Queda prohibida su distribución. </a:t>
            </a:r>
          </a:p>
        </p:txBody>
      </p:sp>
      <p:sp>
        <p:nvSpPr>
          <p:cNvPr id="8" name="TextBox 7"/>
          <p:cNvSpPr txBox="1"/>
          <p:nvPr userDrawn="1"/>
        </p:nvSpPr>
        <p:spPr>
          <a:xfrm>
            <a:off x="457200" y="6528816"/>
            <a:ext cx="4832350" cy="123111"/>
          </a:xfrm>
          <a:prstGeom prst="rect">
            <a:avLst/>
          </a:prstGeom>
          <a:noFill/>
        </p:spPr>
        <p:txBody>
          <a:bodyPr wrap="square" lIns="0" tIns="0" rIns="0" bIns="0" rtlCol="0">
            <a:noAutofit/>
          </a:bodyPr>
          <a:lstStyle/>
          <a:p>
            <a:pPr defTabSz="914400" eaLnBrk="1" fontAlgn="auto" hangingPunct="1">
              <a:spcBef>
                <a:spcPts val="0"/>
              </a:spcBef>
              <a:spcAft>
                <a:spcPts val="0"/>
              </a:spcAft>
            </a:pPr>
            <a:r>
              <a:rPr lang="en-US" sz="850" dirty="0">
                <a:solidFill>
                  <a:srgbClr val="51534A"/>
                </a:solidFill>
                <a:latin typeface="Arial"/>
              </a:rPr>
              <a:t>Confidential information. Not for further distribution. </a:t>
            </a:r>
          </a:p>
        </p:txBody>
      </p:sp>
    </p:spTree>
    <p:extLst>
      <p:ext uri="{BB962C8B-B14F-4D97-AF65-F5344CB8AC3E}">
        <p14:creationId xmlns:p14="http://schemas.microsoft.com/office/powerpoint/2010/main" val="2239416387"/>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Lst>
  <p:hf sldNum="0" hdr="0" ftr="0" dt="0"/>
  <p:txStyles>
    <p:titleStyle>
      <a:lvl1pPr algn="l" defTabSz="914400" rtl="0" eaLnBrk="1" latinLnBrk="0" hangingPunct="1">
        <a:lnSpc>
          <a:spcPct val="90000"/>
        </a:lnSpc>
        <a:spcBef>
          <a:spcPct val="0"/>
        </a:spcBef>
        <a:buNone/>
        <a:defRPr sz="2200" kern="1200">
          <a:solidFill>
            <a:schemeClr val="tx2"/>
          </a:solidFill>
          <a:latin typeface="+mj-lt"/>
          <a:ea typeface="+mj-ea"/>
          <a:cs typeface="+mj-cs"/>
        </a:defRPr>
      </a:lvl1pPr>
    </p:titleStyle>
    <p:bodyStyle>
      <a:lvl1pPr marL="114300" indent="-114300" algn="l" defTabSz="914400" rtl="0" eaLnBrk="1" latinLnBrk="0" hangingPunct="1">
        <a:lnSpc>
          <a:spcPct val="112000"/>
        </a:lnSpc>
        <a:spcBef>
          <a:spcPts val="900"/>
        </a:spcBef>
        <a:spcAft>
          <a:spcPts val="300"/>
        </a:spcAft>
        <a:buClr>
          <a:srgbClr val="34657F"/>
        </a:buClr>
        <a:buFont typeface="Wingdings" pitchFamily="2" charset="2"/>
        <a:buChar char="§"/>
        <a:defRPr sz="1050" kern="1200">
          <a:solidFill>
            <a:schemeClr val="tx1"/>
          </a:solidFill>
          <a:latin typeface="+mn-lt"/>
          <a:ea typeface="+mn-ea"/>
          <a:cs typeface="+mn-cs"/>
        </a:defRPr>
      </a:lvl1pPr>
      <a:lvl2pPr marL="285750" indent="-111125"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2pPr>
      <a:lvl3pPr marL="571500" indent="-171450" algn="l" defTabSz="914400" rtl="0" eaLnBrk="1" latinLnBrk="0" hangingPunct="1">
        <a:lnSpc>
          <a:spcPct val="112000"/>
        </a:lnSpc>
        <a:spcBef>
          <a:spcPts val="0"/>
        </a:spcBef>
        <a:spcAft>
          <a:spcPts val="300"/>
        </a:spcAft>
        <a:buClr>
          <a:srgbClr val="34657F"/>
        </a:buClr>
        <a:buFont typeface="Courier New" pitchFamily="49" charset="0"/>
        <a:buChar char="o"/>
        <a:defRPr sz="1050" kern="1200">
          <a:solidFill>
            <a:schemeClr val="tx1"/>
          </a:solidFill>
          <a:latin typeface="+mn-lt"/>
          <a:ea typeface="+mn-ea"/>
          <a:cs typeface="+mn-cs"/>
        </a:defRPr>
      </a:lvl3pPr>
      <a:lvl4pPr marL="74295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4pPr>
      <a:lvl5pPr marL="91440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5.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66.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6.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6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5.xml"/><Relationship Id="rId1" Type="http://schemas.openxmlformats.org/officeDocument/2006/relationships/slideLayout" Target="../slideLayouts/slideLayout66.xml"/></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6.xml"/><Relationship Id="rId7" Type="http://schemas.openxmlformats.org/officeDocument/2006/relationships/image" Target="../media/image31.png"/><Relationship Id="rId2" Type="http://schemas.openxmlformats.org/officeDocument/2006/relationships/slideLayout" Target="../slideLayouts/slideLayout66.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0.png"/><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3.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73.xml"/><Relationship Id="rId1" Type="http://schemas.openxmlformats.org/officeDocument/2006/relationships/tags" Target="../tags/tag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6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6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21.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66.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jpeg"/><Relationship Id="rId4" Type="http://schemas.openxmlformats.org/officeDocument/2006/relationships/image" Target="../media/image38.png"/><Relationship Id="rId9"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3.png"/><Relationship Id="rId5" Type="http://schemas.microsoft.com/office/2007/relationships/hdphoto" Target="../media/hdphoto2.wdp"/><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8.emf"/><Relationship Id="rId5" Type="http://schemas.openxmlformats.org/officeDocument/2006/relationships/image" Target="../media/image77.jpeg"/><Relationship Id="rId4" Type="http://schemas.openxmlformats.org/officeDocument/2006/relationships/image" Target="../media/image76.emf"/></Relationships>
</file>

<file path=ppt/slides/_rels/slide6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82.emf"/><Relationship Id="rId13" Type="http://schemas.openxmlformats.org/officeDocument/2006/relationships/package" Target="../embeddings/Microsoft_Excel_Worksheet7.xlsx"/><Relationship Id="rId3" Type="http://schemas.openxmlformats.org/officeDocument/2006/relationships/oleObject" Target="../embeddings/oleObject3.bin"/><Relationship Id="rId7" Type="http://schemas.openxmlformats.org/officeDocument/2006/relationships/package" Target="../embeddings/Microsoft_Excel_Worksheet5.xlsx"/><Relationship Id="rId12" Type="http://schemas.openxmlformats.org/officeDocument/2006/relationships/oleObject" Target="../embeddings/oleObject6.bin"/><Relationship Id="rId17" Type="http://schemas.openxmlformats.org/officeDocument/2006/relationships/image" Target="../media/image85.emf"/><Relationship Id="rId2" Type="http://schemas.openxmlformats.org/officeDocument/2006/relationships/slideLayout" Target="../slideLayouts/slideLayout2.xml"/><Relationship Id="rId16" Type="http://schemas.openxmlformats.org/officeDocument/2006/relationships/package" Target="../embeddings/Microsoft_Excel_Worksheet8.xlsx"/><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83.emf"/><Relationship Id="rId5" Type="http://schemas.openxmlformats.org/officeDocument/2006/relationships/image" Target="../media/image81.emf"/><Relationship Id="rId15" Type="http://schemas.openxmlformats.org/officeDocument/2006/relationships/oleObject" Target="../embeddings/oleObject7.bin"/><Relationship Id="rId10" Type="http://schemas.openxmlformats.org/officeDocument/2006/relationships/package" Target="../embeddings/Microsoft_Excel_Worksheet6.xlsx"/><Relationship Id="rId4" Type="http://schemas.openxmlformats.org/officeDocument/2006/relationships/package" Target="../embeddings/Microsoft_Excel_Worksheet4.xlsx"/><Relationship Id="rId9" Type="http://schemas.openxmlformats.org/officeDocument/2006/relationships/oleObject" Target="../embeddings/oleObject5.bin"/><Relationship Id="rId14" Type="http://schemas.openxmlformats.org/officeDocument/2006/relationships/image" Target="../media/image84.emf"/></Relationships>
</file>

<file path=ppt/slides/_rels/slide63.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64.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7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95.emf"/><Relationship Id="rId4" Type="http://schemas.openxmlformats.org/officeDocument/2006/relationships/package" Target="../embeddings/Microsoft_Excel_Worksheet10.xlsx"/></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96.emf"/><Relationship Id="rId4" Type="http://schemas.openxmlformats.org/officeDocument/2006/relationships/package" Target="../embeddings/Microsoft_Excel_Worksheet11.xlsx"/></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slide" Target="slide137.xml"/><Relationship Id="rId5" Type="http://schemas.openxmlformats.org/officeDocument/2006/relationships/image" Target="../media/image97.emf"/><Relationship Id="rId4" Type="http://schemas.openxmlformats.org/officeDocument/2006/relationships/package" Target="../embeddings/Microsoft_Excel_Worksheet12.xlsx"/></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8.e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9.e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01.em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slide" Target="slide13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02.em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05.png"/><Relationship Id="rId4" Type="http://schemas.openxmlformats.org/officeDocument/2006/relationships/image" Target="../media/image104.png"/></Relationships>
</file>

<file path=ppt/slides/_rels/slide100.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image" Target="../media/image106.emf"/><Relationship Id="rId1" Type="http://schemas.openxmlformats.org/officeDocument/2006/relationships/slideLayout" Target="../slideLayouts/slideLayout2.xml"/><Relationship Id="rId4" Type="http://schemas.openxmlformats.org/officeDocument/2006/relationships/image" Target="../media/image108.emf"/></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13.emf"/><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14.wmf"/><Relationship Id="rId4" Type="http://schemas.openxmlformats.org/officeDocument/2006/relationships/package" Target="../embeddings/Microsoft_Word_Document14.docx"/></Relationships>
</file>

<file path=ppt/slides/_rels/slide11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20.emf"/><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21.emf"/><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22.emf"/><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23.emf"/><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24.emf"/><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25.emf"/><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26.e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29.emf"/><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slide" Target="slide81.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30.wmf"/><Relationship Id="rId4" Type="http://schemas.openxmlformats.org/officeDocument/2006/relationships/oleObject" Target="../embeddings/oleObject13.bin"/></Relationships>
</file>

<file path=ppt/slides/_rels/slide137.xml.rels><?xml version="1.0" encoding="UTF-8" standalone="yes"?>
<Relationships xmlns="http://schemas.openxmlformats.org/package/2006/relationships"><Relationship Id="rId8" Type="http://schemas.openxmlformats.org/officeDocument/2006/relationships/image" Target="../media/image132.wmf"/><Relationship Id="rId3" Type="http://schemas.openxmlformats.org/officeDocument/2006/relationships/slide" Target="slide78.xml"/><Relationship Id="rId7" Type="http://schemas.openxmlformats.org/officeDocument/2006/relationships/package" Target="../embeddings/Microsoft_Word_Document18.docx"/><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5.bin"/><Relationship Id="rId11" Type="http://schemas.openxmlformats.org/officeDocument/2006/relationships/image" Target="../media/image133.wmf"/><Relationship Id="rId5" Type="http://schemas.openxmlformats.org/officeDocument/2006/relationships/image" Target="../media/image131.wmf"/><Relationship Id="rId10" Type="http://schemas.openxmlformats.org/officeDocument/2006/relationships/package" Target="../embeddings/Microsoft_Word_Document19.docx"/><Relationship Id="rId4" Type="http://schemas.openxmlformats.org/officeDocument/2006/relationships/oleObject" Target="../embeddings/oleObject14.bin"/><Relationship Id="rId9" Type="http://schemas.openxmlformats.org/officeDocument/2006/relationships/oleObject" Target="../embeddings/oleObject16.bin"/></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7" y="3090913"/>
            <a:ext cx="6118691" cy="711200"/>
          </a:xfrm>
        </p:spPr>
        <p:txBody>
          <a:bodyPr/>
          <a:lstStyle/>
          <a:p>
            <a:r>
              <a:rPr lang="es-MX" altLang="es-MX" sz="2800" dirty="0" smtClean="0">
                <a:latin typeface="Century Gothic" panose="020B0502020202020204" pitchFamily="34" charset="0"/>
              </a:rPr>
              <a:t>Grupo de Trabajo de </a:t>
            </a:r>
            <a:r>
              <a:rPr lang="es-MX" altLang="es-MX" sz="2800" dirty="0">
                <a:latin typeface="Century Gothic" panose="020B0502020202020204" pitchFamily="34" charset="0"/>
              </a:rPr>
              <a:t>Inversiones</a:t>
            </a:r>
            <a:br>
              <a:rPr lang="es-MX" altLang="es-MX" sz="2800" dirty="0">
                <a:latin typeface="Century Gothic" panose="020B0502020202020204" pitchFamily="34" charset="0"/>
              </a:rPr>
            </a:br>
            <a:r>
              <a:rPr lang="es-MX" altLang="es-MX" sz="2800" dirty="0">
                <a:latin typeface="Century Gothic" panose="020B0502020202020204" pitchFamily="34" charset="0"/>
              </a:rPr>
              <a:t>Sesión Número </a:t>
            </a:r>
            <a:r>
              <a:rPr lang="es-MX" altLang="es-MX" sz="2800" dirty="0" smtClean="0">
                <a:latin typeface="Century Gothic" panose="020B0502020202020204" pitchFamily="34" charset="0"/>
              </a:rPr>
              <a:t>030</a:t>
            </a:r>
            <a:endParaRPr lang="es-MX" altLang="es-MX" sz="2800"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anose="020B0502020202020204" pitchFamily="34" charset="0"/>
              </a:rPr>
              <a:t>Abril </a:t>
            </a:r>
            <a:r>
              <a:rPr lang="es-ES" dirty="0" smtClean="0">
                <a:latin typeface="Century Gothic" panose="020B0502020202020204" pitchFamily="34" charset="0"/>
              </a:rPr>
              <a:t>2017</a:t>
            </a:r>
            <a:endParaRPr lang="es-ES" dirty="0">
              <a:latin typeface="Century Gothic" panose="020B0502020202020204" pitchFamily="34" charset="0"/>
            </a:endParaRPr>
          </a:p>
        </p:txBody>
      </p:sp>
    </p:spTree>
    <p:extLst>
      <p:ext uri="{BB962C8B-B14F-4D97-AF65-F5344CB8AC3E}">
        <p14:creationId xmlns:p14="http://schemas.microsoft.com/office/powerpoint/2010/main" val="36485818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1576788"/>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a:t>
            </a:r>
            <a:r>
              <a:rPr lang="es-MX" sz="1100" dirty="0" smtClean="0">
                <a:latin typeface="Century Gothic" panose="020B0502020202020204" pitchFamily="34" charset="0"/>
              </a:rPr>
              <a:t>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smtClean="0">
                <a:latin typeface="Century Gothic" panose="020B0502020202020204" pitchFamily="34" charset="0"/>
              </a:rPr>
              <a:t>Propuesta de sustitución de 284.3 mdp de RCentro14 por 100 mdp de RCentro17</a:t>
            </a:r>
            <a:endParaRPr lang="es-MX" sz="1100" dirty="0">
              <a:latin typeface="Century Gothic" panose="020B0502020202020204" pitchFamily="34" charset="0"/>
            </a:endParaRP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030</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Abril </a:t>
            </a:r>
            <a:r>
              <a:rPr lang="es-MX" sz="1400" b="1" dirty="0" smtClean="0">
                <a:latin typeface="Century Gothic" panose="020B0502020202020204" pitchFamily="34" charset="0"/>
                <a:ea typeface="Myriad Pro"/>
                <a:cs typeface="Myriad Pro"/>
              </a:rPr>
              <a:t>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2584575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244550"/>
            <a:ext cx="9144000" cy="631524"/>
          </a:xfrm>
        </p:spPr>
        <p:txBody>
          <a:bodyPr vert="horz" lIns="91440" tIns="45720" rIns="91440" bIns="45720" rtlCol="0" anchor="ctr">
            <a:noAutofit/>
          </a:bodyPr>
          <a:lstStyle/>
          <a:p>
            <a:pPr algn="ctr"/>
            <a:r>
              <a:rPr lang="es-ES" sz="2800" b="1" dirty="0">
                <a:solidFill>
                  <a:srgbClr val="C00000"/>
                </a:solidFill>
                <a:latin typeface="Century Gothic" panose="020B0502020202020204" pitchFamily="34" charset="0"/>
                <a:ea typeface="+mj-ea"/>
              </a:rPr>
              <a:t>Exposición del CKD por parte de </a:t>
            </a:r>
            <a:endParaRPr lang="es-MX" sz="2800" b="1" dirty="0">
              <a:solidFill>
                <a:srgbClr val="C00000"/>
              </a:solidFill>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255478" y="6356350"/>
            <a:ext cx="431321"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1045310" y="3523669"/>
            <a:ext cx="3649796" cy="1256487"/>
          </a:xfrm>
          <a:prstGeom prst="rect">
            <a:avLst/>
          </a:prstGeom>
        </p:spPr>
      </p:pic>
      <p:pic>
        <p:nvPicPr>
          <p:cNvPr id="6" name="Imagen 5"/>
          <p:cNvPicPr>
            <a:picLocks noChangeAspect="1"/>
          </p:cNvPicPr>
          <p:nvPr/>
        </p:nvPicPr>
        <p:blipFill>
          <a:blip r:embed="rId3"/>
          <a:stretch>
            <a:fillRect/>
          </a:stretch>
        </p:blipFill>
        <p:spPr>
          <a:xfrm>
            <a:off x="5425925" y="3211667"/>
            <a:ext cx="2628900" cy="1743075"/>
          </a:xfrm>
          <a:prstGeom prst="rect">
            <a:avLst/>
          </a:prstGeom>
        </p:spPr>
      </p:pic>
    </p:spTree>
    <p:extLst>
      <p:ext uri="{BB962C8B-B14F-4D97-AF65-F5344CB8AC3E}">
        <p14:creationId xmlns:p14="http://schemas.microsoft.com/office/powerpoint/2010/main" val="3623475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p:cNvSpPr>
          <p:nvPr>
            <p:ph type="ctrTitle"/>
          </p:nvPr>
        </p:nvSpPr>
        <p:spPr>
          <a:xfrm>
            <a:off x="457200" y="0"/>
            <a:ext cx="8001000" cy="3219450"/>
          </a:xfrm>
        </p:spPr>
        <p:txBody>
          <a:bodyPr/>
          <a:lstStyle/>
          <a:p>
            <a:pPr eaLnBrk="1" hangingPunct="1"/>
            <a:r>
              <a:rPr lang="es-MX" altLang="es-MX" dirty="0"/>
              <a:t>PruMex IV – Resumen del Fondo</a:t>
            </a:r>
          </a:p>
        </p:txBody>
      </p:sp>
      <p:sp>
        <p:nvSpPr>
          <p:cNvPr id="3" name="Subtitle 2"/>
          <p:cNvSpPr>
            <a:spLocks noGrp="1"/>
          </p:cNvSpPr>
          <p:nvPr>
            <p:ph type="subTitle" idx="1"/>
          </p:nvPr>
        </p:nvSpPr>
        <p:spPr/>
        <p:txBody>
          <a:bodyPr rtlCol="0"/>
          <a:lstStyle/>
          <a:p>
            <a:pPr eaLnBrk="1" fontAlgn="auto" hangingPunct="1">
              <a:buClr>
                <a:schemeClr val="accent3"/>
              </a:buClr>
              <a:defRPr/>
            </a:pPr>
            <a:r>
              <a:rPr lang="es-MX" dirty="0"/>
              <a:t>Presentación Infonavit</a:t>
            </a:r>
          </a:p>
          <a:p>
            <a:pPr eaLnBrk="1" fontAlgn="auto" hangingPunct="1">
              <a:buClr>
                <a:schemeClr val="accent3"/>
              </a:buClr>
              <a:defRPr/>
            </a:pPr>
            <a:r>
              <a:rPr lang="es-MX" dirty="0"/>
              <a:t>Abril, 2017</a:t>
            </a:r>
          </a:p>
        </p:txBody>
      </p:sp>
    </p:spTree>
    <p:custDataLst>
      <p:tags r:id="rId1"/>
    </p:custDataLst>
    <p:extLst>
      <p:ext uri="{BB962C8B-B14F-4D97-AF65-F5344CB8AC3E}">
        <p14:creationId xmlns:p14="http://schemas.microsoft.com/office/powerpoint/2010/main" val="997755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962534" y="-120319"/>
            <a:ext cx="6972300" cy="738218"/>
          </a:xfrm>
          <a:noFill/>
        </p:spPr>
        <p:txBody>
          <a:bodyPr/>
          <a:lstStyle/>
          <a:p>
            <a:r>
              <a:rPr lang="es-MX" dirty="0"/>
              <a:t>PGIM Real Estate como Socio Estratégico</a:t>
            </a:r>
          </a:p>
        </p:txBody>
      </p:sp>
      <p:sp>
        <p:nvSpPr>
          <p:cNvPr id="35"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grpSp>
        <p:nvGrpSpPr>
          <p:cNvPr id="11" name="Group 10"/>
          <p:cNvGrpSpPr/>
          <p:nvPr/>
        </p:nvGrpSpPr>
        <p:grpSpPr>
          <a:xfrm>
            <a:off x="191795" y="1483099"/>
            <a:ext cx="8128663" cy="612000"/>
            <a:chOff x="492588" y="1468549"/>
            <a:chExt cx="8128663" cy="612000"/>
          </a:xfrm>
        </p:grpSpPr>
        <p:cxnSp>
          <p:nvCxnSpPr>
            <p:cNvPr id="10" name="Straight Connector 9"/>
            <p:cNvCxnSpPr/>
            <p:nvPr/>
          </p:nvCxnSpPr>
          <p:spPr>
            <a:xfrm>
              <a:off x="1239257" y="1756611"/>
              <a:ext cx="7122695"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986594" y="1496576"/>
              <a:ext cx="540000" cy="5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1</a:t>
              </a:r>
            </a:p>
          </p:txBody>
        </p:sp>
        <p:sp>
          <p:nvSpPr>
            <p:cNvPr id="5" name="Rectangle 4"/>
            <p:cNvSpPr/>
            <p:nvPr/>
          </p:nvSpPr>
          <p:spPr>
            <a:xfrm>
              <a:off x="1780679" y="1468549"/>
              <a:ext cx="5642811" cy="61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Plataforma Institucional Global </a:t>
              </a:r>
            </a:p>
            <a:p>
              <a:pPr algn="ctr" defTabSz="914400" eaLnBrk="1" fontAlgn="auto" hangingPunct="1">
                <a:spcBef>
                  <a:spcPts val="0"/>
                </a:spcBef>
                <a:spcAft>
                  <a:spcPts val="0"/>
                </a:spcAft>
              </a:pPr>
              <a:r>
                <a:rPr lang="es-MX" sz="1100" b="1" dirty="0">
                  <a:solidFill>
                    <a:prstClr val="white"/>
                  </a:solidFill>
                </a:rPr>
                <a:t>Prudential Financial, Inc. (NYES: PRU): ABA</a:t>
              </a:r>
              <a:r>
                <a:rPr lang="es-MX" sz="1100" b="1" baseline="30000" dirty="0">
                  <a:solidFill>
                    <a:prstClr val="white"/>
                  </a:solidFill>
                </a:rPr>
                <a:t>1</a:t>
              </a:r>
              <a:r>
                <a:rPr lang="es-MX" sz="1100" b="1" dirty="0">
                  <a:solidFill>
                    <a:prstClr val="white"/>
                  </a:solidFill>
                </a:rPr>
                <a:t>~US$1.26 Trn</a:t>
              </a:r>
            </a:p>
          </p:txBody>
        </p:sp>
        <p:sp>
          <p:nvSpPr>
            <p:cNvPr id="6" name="Rectangle 5"/>
            <p:cNvSpPr/>
            <p:nvPr/>
          </p:nvSpPr>
          <p:spPr>
            <a:xfrm>
              <a:off x="492588" y="1499660"/>
              <a:ext cx="637673" cy="461665"/>
            </a:xfrm>
            <a:prstGeom prst="rect">
              <a:avLst/>
            </a:prstGeom>
          </p:spPr>
          <p:txBody>
            <a:bodyPr wrap="square">
              <a:spAutoFit/>
            </a:bodyPr>
            <a:lstStyle/>
            <a:p>
              <a:pPr defTabSz="914400" eaLnBrk="1" fontAlgn="auto" hangingPunct="1">
                <a:spcBef>
                  <a:spcPts val="0"/>
                </a:spcBef>
                <a:spcAft>
                  <a:spcPts val="0"/>
                </a:spcAft>
              </a:pPr>
              <a:endParaRPr lang="es-MX" sz="24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100" name="Rectangle 99"/>
            <p:cNvSpPr/>
            <p:nvPr/>
          </p:nvSpPr>
          <p:spPr>
            <a:xfrm>
              <a:off x="7653511" y="1468549"/>
              <a:ext cx="967740" cy="61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pág. 4</a:t>
              </a:r>
            </a:p>
          </p:txBody>
        </p:sp>
      </p:grpSp>
      <p:grpSp>
        <p:nvGrpSpPr>
          <p:cNvPr id="12" name="Group 11"/>
          <p:cNvGrpSpPr/>
          <p:nvPr/>
        </p:nvGrpSpPr>
        <p:grpSpPr>
          <a:xfrm>
            <a:off x="685801" y="2212041"/>
            <a:ext cx="7634657" cy="612000"/>
            <a:chOff x="986594" y="2197491"/>
            <a:chExt cx="7634657" cy="612000"/>
          </a:xfrm>
        </p:grpSpPr>
        <p:cxnSp>
          <p:nvCxnSpPr>
            <p:cNvPr id="106" name="Straight Connector 105"/>
            <p:cNvCxnSpPr/>
            <p:nvPr/>
          </p:nvCxnSpPr>
          <p:spPr>
            <a:xfrm>
              <a:off x="1391657" y="2503491"/>
              <a:ext cx="7122695"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986594" y="2234312"/>
              <a:ext cx="540000" cy="540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2</a:t>
              </a:r>
            </a:p>
          </p:txBody>
        </p:sp>
        <p:sp>
          <p:nvSpPr>
            <p:cNvPr id="73" name="Rectangle 72"/>
            <p:cNvSpPr/>
            <p:nvPr/>
          </p:nvSpPr>
          <p:spPr>
            <a:xfrm>
              <a:off x="1780679" y="2197491"/>
              <a:ext cx="5642811" cy="612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Probado Experiencia</a:t>
              </a:r>
              <a:r>
                <a:rPr lang="es-MX" sz="1100" b="1" i="1" dirty="0">
                  <a:solidFill>
                    <a:prstClr val="white"/>
                  </a:solidFill>
                </a:rPr>
                <a:t> </a:t>
              </a:r>
              <a:r>
                <a:rPr lang="es-MX" sz="1100" b="1" dirty="0">
                  <a:solidFill>
                    <a:prstClr val="white"/>
                  </a:solidFill>
                </a:rPr>
                <a:t>de Administración e Inversión en todos los activos</a:t>
              </a:r>
            </a:p>
            <a:p>
              <a:pPr algn="ctr" defTabSz="914400" eaLnBrk="1" fontAlgn="auto" hangingPunct="1">
                <a:spcBef>
                  <a:spcPts val="0"/>
                </a:spcBef>
                <a:spcAft>
                  <a:spcPts val="0"/>
                </a:spcAft>
              </a:pPr>
              <a:r>
                <a:rPr lang="es-MX" sz="1100" b="1" dirty="0">
                  <a:solidFill>
                    <a:prstClr val="white"/>
                  </a:solidFill>
                </a:rPr>
                <a:t>PGIM Real Estate: experiencia ~15 años en Latinoamérica </a:t>
              </a:r>
            </a:p>
          </p:txBody>
        </p:sp>
        <p:sp>
          <p:nvSpPr>
            <p:cNvPr id="101" name="Rectangle 100"/>
            <p:cNvSpPr/>
            <p:nvPr/>
          </p:nvSpPr>
          <p:spPr>
            <a:xfrm>
              <a:off x="7653511" y="2197491"/>
              <a:ext cx="967740" cy="612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pág. 6</a:t>
              </a:r>
            </a:p>
          </p:txBody>
        </p:sp>
      </p:grpSp>
      <p:grpSp>
        <p:nvGrpSpPr>
          <p:cNvPr id="13" name="Group 12"/>
          <p:cNvGrpSpPr/>
          <p:nvPr/>
        </p:nvGrpSpPr>
        <p:grpSpPr>
          <a:xfrm>
            <a:off x="685801" y="2988691"/>
            <a:ext cx="7634657" cy="612000"/>
            <a:chOff x="986594" y="2974141"/>
            <a:chExt cx="7634657" cy="612000"/>
          </a:xfrm>
        </p:grpSpPr>
        <p:cxnSp>
          <p:nvCxnSpPr>
            <p:cNvPr id="107" name="Straight Connector 106"/>
            <p:cNvCxnSpPr/>
            <p:nvPr/>
          </p:nvCxnSpPr>
          <p:spPr>
            <a:xfrm>
              <a:off x="1391656" y="3289756"/>
              <a:ext cx="7122695"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986594" y="3019756"/>
              <a:ext cx="540000" cy="540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3</a:t>
              </a:r>
            </a:p>
          </p:txBody>
        </p:sp>
        <p:sp>
          <p:nvSpPr>
            <p:cNvPr id="75" name="Rectangle 74"/>
            <p:cNvSpPr/>
            <p:nvPr/>
          </p:nvSpPr>
          <p:spPr>
            <a:xfrm>
              <a:off x="1780679" y="2974141"/>
              <a:ext cx="5642811" cy="61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Único Administrador Institucional en México en completar </a:t>
              </a:r>
            </a:p>
            <a:p>
              <a:pPr algn="ctr" defTabSz="914400" eaLnBrk="1" fontAlgn="auto" hangingPunct="1">
                <a:spcBef>
                  <a:spcPts val="0"/>
                </a:spcBef>
                <a:spcAft>
                  <a:spcPts val="0"/>
                </a:spcAft>
              </a:pPr>
              <a:r>
                <a:rPr lang="es-MX" sz="1100" b="1" dirty="0">
                  <a:solidFill>
                    <a:prstClr val="white"/>
                  </a:solidFill>
                </a:rPr>
                <a:t>el ciclo de inversión</a:t>
              </a:r>
              <a:r>
                <a:rPr lang="es-MX" sz="1100" b="1" baseline="30000" dirty="0">
                  <a:solidFill>
                    <a:prstClr val="white"/>
                  </a:solidFill>
                </a:rPr>
                <a:t>2</a:t>
              </a:r>
              <a:r>
                <a:rPr lang="es-MX" sz="1100" b="1" dirty="0">
                  <a:solidFill>
                    <a:prstClr val="white"/>
                  </a:solidFill>
                </a:rPr>
                <a:t> para todos los activos reflejados en PruMex IV</a:t>
              </a:r>
            </a:p>
          </p:txBody>
        </p:sp>
        <p:sp>
          <p:nvSpPr>
            <p:cNvPr id="102" name="Rectangle 101"/>
            <p:cNvSpPr/>
            <p:nvPr/>
          </p:nvSpPr>
          <p:spPr>
            <a:xfrm>
              <a:off x="7653511" y="2974141"/>
              <a:ext cx="967740" cy="61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pág. 9</a:t>
              </a:r>
            </a:p>
          </p:txBody>
        </p:sp>
      </p:grpSp>
      <p:grpSp>
        <p:nvGrpSpPr>
          <p:cNvPr id="14" name="Group 13"/>
          <p:cNvGrpSpPr/>
          <p:nvPr/>
        </p:nvGrpSpPr>
        <p:grpSpPr>
          <a:xfrm>
            <a:off x="685801" y="3755357"/>
            <a:ext cx="7658721" cy="613994"/>
            <a:chOff x="986594" y="3740807"/>
            <a:chExt cx="7658721" cy="613994"/>
          </a:xfrm>
        </p:grpSpPr>
        <p:cxnSp>
          <p:nvCxnSpPr>
            <p:cNvPr id="108" name="Straight Connector 107"/>
            <p:cNvCxnSpPr/>
            <p:nvPr/>
          </p:nvCxnSpPr>
          <p:spPr>
            <a:xfrm>
              <a:off x="1391655" y="4067210"/>
              <a:ext cx="7122695"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81" name="Oval 80"/>
            <p:cNvSpPr/>
            <p:nvPr/>
          </p:nvSpPr>
          <p:spPr>
            <a:xfrm>
              <a:off x="986594" y="3797210"/>
              <a:ext cx="540000" cy="540000"/>
            </a:xfrm>
            <a:prstGeom prst="ellipse">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4</a:t>
              </a:r>
            </a:p>
          </p:txBody>
        </p:sp>
        <p:sp>
          <p:nvSpPr>
            <p:cNvPr id="82" name="Rectangle 81"/>
            <p:cNvSpPr/>
            <p:nvPr/>
          </p:nvSpPr>
          <p:spPr>
            <a:xfrm>
              <a:off x="1780679" y="3742801"/>
              <a:ext cx="5642811" cy="612000"/>
            </a:xfrm>
            <a:prstGeom prst="rect">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Términos del CKD PruMex IV </a:t>
              </a:r>
            </a:p>
            <a:p>
              <a:pPr algn="ctr" defTabSz="914400" eaLnBrk="1" fontAlgn="auto" hangingPunct="1">
                <a:spcBef>
                  <a:spcPts val="0"/>
                </a:spcBef>
                <a:spcAft>
                  <a:spcPts val="0"/>
                </a:spcAft>
              </a:pPr>
              <a:r>
                <a:rPr lang="es-MX" sz="1100" b="1" dirty="0">
                  <a:solidFill>
                    <a:prstClr val="white"/>
                  </a:solidFill>
                </a:rPr>
                <a:t>Estrategia diversificada con estructura de competitiva de comisiones </a:t>
              </a:r>
            </a:p>
          </p:txBody>
        </p:sp>
        <p:sp>
          <p:nvSpPr>
            <p:cNvPr id="103" name="Rectangle 102"/>
            <p:cNvSpPr/>
            <p:nvPr/>
          </p:nvSpPr>
          <p:spPr>
            <a:xfrm>
              <a:off x="7677575" y="3740807"/>
              <a:ext cx="967740" cy="612000"/>
            </a:xfrm>
            <a:prstGeom prst="rect">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pág. 13</a:t>
              </a:r>
            </a:p>
          </p:txBody>
        </p:sp>
      </p:grpSp>
      <p:grpSp>
        <p:nvGrpSpPr>
          <p:cNvPr id="15" name="Group 14"/>
          <p:cNvGrpSpPr/>
          <p:nvPr/>
        </p:nvGrpSpPr>
        <p:grpSpPr>
          <a:xfrm>
            <a:off x="685801" y="4502264"/>
            <a:ext cx="7658721" cy="628242"/>
            <a:chOff x="986594" y="4487714"/>
            <a:chExt cx="7658721" cy="628242"/>
          </a:xfrm>
        </p:grpSpPr>
        <p:cxnSp>
          <p:nvCxnSpPr>
            <p:cNvPr id="109" name="Straight Connector 108"/>
            <p:cNvCxnSpPr/>
            <p:nvPr/>
          </p:nvCxnSpPr>
          <p:spPr>
            <a:xfrm>
              <a:off x="1379623" y="4809956"/>
              <a:ext cx="7122695"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986594" y="4567159"/>
              <a:ext cx="540000" cy="54000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5</a:t>
              </a:r>
            </a:p>
          </p:txBody>
        </p:sp>
        <p:sp>
          <p:nvSpPr>
            <p:cNvPr id="77" name="Rectangle 76"/>
            <p:cNvSpPr/>
            <p:nvPr/>
          </p:nvSpPr>
          <p:spPr>
            <a:xfrm>
              <a:off x="1780679" y="4503956"/>
              <a:ext cx="5642811" cy="612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Red Consolidada y Comprometida de Relaciones Inmobiliarias</a:t>
              </a:r>
            </a:p>
          </p:txBody>
        </p:sp>
        <p:sp>
          <p:nvSpPr>
            <p:cNvPr id="104" name="Rectangle 103"/>
            <p:cNvSpPr/>
            <p:nvPr/>
          </p:nvSpPr>
          <p:spPr>
            <a:xfrm>
              <a:off x="7677575" y="4487714"/>
              <a:ext cx="967740" cy="612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pág. 18</a:t>
              </a:r>
            </a:p>
          </p:txBody>
        </p:sp>
      </p:grpSp>
      <p:grpSp>
        <p:nvGrpSpPr>
          <p:cNvPr id="16" name="Group 15"/>
          <p:cNvGrpSpPr/>
          <p:nvPr/>
        </p:nvGrpSpPr>
        <p:grpSpPr>
          <a:xfrm>
            <a:off x="685801" y="5249171"/>
            <a:ext cx="7658721" cy="633693"/>
            <a:chOff x="986594" y="5234621"/>
            <a:chExt cx="7658721" cy="633693"/>
          </a:xfrm>
        </p:grpSpPr>
        <p:cxnSp>
          <p:nvCxnSpPr>
            <p:cNvPr id="110" name="Straight Connector 109"/>
            <p:cNvCxnSpPr/>
            <p:nvPr/>
          </p:nvCxnSpPr>
          <p:spPr>
            <a:xfrm>
              <a:off x="1314034" y="5564764"/>
              <a:ext cx="7122695"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63" name="Oval 62"/>
            <p:cNvSpPr/>
            <p:nvPr/>
          </p:nvSpPr>
          <p:spPr>
            <a:xfrm>
              <a:off x="986594" y="5328314"/>
              <a:ext cx="540000" cy="54000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6</a:t>
              </a:r>
            </a:p>
          </p:txBody>
        </p:sp>
        <p:sp>
          <p:nvSpPr>
            <p:cNvPr id="78" name="Rectangle 77"/>
            <p:cNvSpPr/>
            <p:nvPr/>
          </p:nvSpPr>
          <p:spPr>
            <a:xfrm>
              <a:off x="1780679" y="5256314"/>
              <a:ext cx="5642811" cy="61200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altLang="es-MX" sz="1100" b="1" dirty="0">
                  <a:solidFill>
                    <a:prstClr val="white"/>
                  </a:solidFill>
                </a:rPr>
                <a:t>Gobierno Corporativo y Administración de Riesgos</a:t>
              </a:r>
              <a:endParaRPr lang="es-MX" sz="1100" b="1" dirty="0">
                <a:solidFill>
                  <a:prstClr val="white"/>
                </a:solidFill>
              </a:endParaRPr>
            </a:p>
          </p:txBody>
        </p:sp>
        <p:sp>
          <p:nvSpPr>
            <p:cNvPr id="105" name="Rectangle 104"/>
            <p:cNvSpPr/>
            <p:nvPr/>
          </p:nvSpPr>
          <p:spPr>
            <a:xfrm>
              <a:off x="7677575" y="5234621"/>
              <a:ext cx="967740" cy="61200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pág. 20</a:t>
              </a:r>
            </a:p>
          </p:txBody>
        </p:sp>
      </p:grpSp>
      <p:sp>
        <p:nvSpPr>
          <p:cNvPr id="43" name="Text Placeholder 6"/>
          <p:cNvSpPr txBox="1">
            <a:spLocks/>
          </p:cNvSpPr>
          <p:nvPr/>
        </p:nvSpPr>
        <p:spPr>
          <a:xfrm>
            <a:off x="962534" y="667739"/>
            <a:ext cx="6972300" cy="208292"/>
          </a:xfrm>
          <a:prstGeom prst="rect">
            <a:avLst/>
          </a:prstGeom>
        </p:spPr>
        <p:txBody>
          <a:bodyPr vert="horz" lIns="0" tIns="0" rIns="0" bIns="0" rtlCol="0">
            <a:noAutofit/>
          </a:bodyPr>
          <a:lstStyle>
            <a:lvl1pPr marL="0" indent="0" algn="l" defTabSz="914400" rtl="0" eaLnBrk="1" latinLnBrk="0" hangingPunct="1">
              <a:lnSpc>
                <a:spcPct val="112000"/>
              </a:lnSpc>
              <a:spcBef>
                <a:spcPts val="900"/>
              </a:spcBef>
              <a:spcAft>
                <a:spcPts val="300"/>
              </a:spcAft>
              <a:buClr>
                <a:srgbClr val="34657F"/>
              </a:buClr>
              <a:buFont typeface="Wingdings" pitchFamily="2" charset="2"/>
              <a:buNone/>
              <a:defRPr sz="1200" kern="1200">
                <a:solidFill>
                  <a:schemeClr val="tx2"/>
                </a:solidFill>
                <a:latin typeface="+mn-lt"/>
                <a:ea typeface="+mn-ea"/>
                <a:cs typeface="+mn-cs"/>
              </a:defRPr>
            </a:lvl1pPr>
            <a:lvl2pPr marL="285750" indent="-111125"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2pPr>
            <a:lvl3pPr marL="571500" indent="-171450" algn="l" defTabSz="914400" rtl="0" eaLnBrk="1" latinLnBrk="0" hangingPunct="1">
              <a:lnSpc>
                <a:spcPct val="112000"/>
              </a:lnSpc>
              <a:spcBef>
                <a:spcPts val="0"/>
              </a:spcBef>
              <a:spcAft>
                <a:spcPts val="300"/>
              </a:spcAft>
              <a:buClr>
                <a:srgbClr val="34657F"/>
              </a:buClr>
              <a:buFont typeface="Courier New" pitchFamily="49" charset="0"/>
              <a:buChar char="o"/>
              <a:defRPr sz="1050" kern="1200">
                <a:solidFill>
                  <a:schemeClr val="tx1"/>
                </a:solidFill>
                <a:latin typeface="+mn-lt"/>
                <a:ea typeface="+mn-ea"/>
                <a:cs typeface="+mn-cs"/>
              </a:defRPr>
            </a:lvl3pPr>
            <a:lvl4pPr marL="74295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4pPr>
            <a:lvl5pPr marL="91440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r>
              <a:rPr lang="es-MX" sz="1300" dirty="0">
                <a:solidFill>
                  <a:srgbClr val="002B49"/>
                </a:solidFill>
              </a:rPr>
              <a:t>Fortaleza Financiera y Larga Experiencia Administrando Real Estate</a:t>
            </a:r>
          </a:p>
        </p:txBody>
      </p:sp>
      <p:sp>
        <p:nvSpPr>
          <p:cNvPr id="44"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5</a:t>
            </a:fld>
            <a:endParaRPr lang="es-MX" dirty="0">
              <a:solidFill>
                <a:srgbClr val="51534A"/>
              </a:solidFill>
            </a:endParaRPr>
          </a:p>
        </p:txBody>
      </p:sp>
      <p:sp>
        <p:nvSpPr>
          <p:cNvPr id="37" name="Footer Placeholder 8"/>
          <p:cNvSpPr txBox="1">
            <a:spLocks/>
          </p:cNvSpPr>
          <p:nvPr/>
        </p:nvSpPr>
        <p:spPr>
          <a:xfrm>
            <a:off x="3193775" y="6393386"/>
            <a:ext cx="5150748" cy="40122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baseline="30000" dirty="0">
                <a:solidFill>
                  <a:srgbClr val="51534A"/>
                </a:solidFill>
              </a:rPr>
              <a:t>1</a:t>
            </a:r>
            <a:r>
              <a:rPr lang="es-MX" sz="850" dirty="0">
                <a:solidFill>
                  <a:srgbClr val="51534A"/>
                </a:solidFill>
              </a:rPr>
              <a:t>Activos Bajo Administración al 31 de diciembre de 2016. </a:t>
            </a:r>
            <a:r>
              <a:rPr lang="es-MX" sz="850" baseline="30000" dirty="0">
                <a:solidFill>
                  <a:srgbClr val="51534A"/>
                </a:solidFill>
              </a:rPr>
              <a:t>2</a:t>
            </a:r>
            <a:r>
              <a:rPr lang="es-MX" sz="850" dirty="0">
                <a:solidFill>
                  <a:srgbClr val="51534A"/>
                </a:solidFill>
              </a:rPr>
              <a:t> El ciclo integra desde la originación hasta la venta; realizando la inversión, la administración, la estabilización y Desinversión/Salida de cada una de las clases de activos representadas en PruMex IV.</a:t>
            </a:r>
          </a:p>
        </p:txBody>
      </p:sp>
    </p:spTree>
    <p:extLst>
      <p:ext uri="{BB962C8B-B14F-4D97-AF65-F5344CB8AC3E}">
        <p14:creationId xmlns:p14="http://schemas.microsoft.com/office/powerpoint/2010/main" val="3552210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a:xfrm>
            <a:off x="457200" y="0"/>
            <a:ext cx="8037513" cy="3219450"/>
          </a:xfrm>
        </p:spPr>
        <p:txBody>
          <a:bodyPr/>
          <a:lstStyle/>
          <a:p>
            <a:r>
              <a:rPr lang="es-MX" altLang="es-MX" dirty="0"/>
              <a:t>1.</a:t>
            </a:r>
            <a:r>
              <a:rPr lang="es-MX" altLang="es-MX" i="1" dirty="0"/>
              <a:t> </a:t>
            </a:r>
            <a:r>
              <a:rPr lang="es-MX" altLang="es-MX" dirty="0"/>
              <a:t>Plataforma Institucional Global</a:t>
            </a:r>
            <a:endParaRPr lang="es-MX" altLang="es-MX" i="1" dirty="0"/>
          </a:p>
        </p:txBody>
      </p:sp>
      <p:sp>
        <p:nvSpPr>
          <p:cNvPr id="161795" name="Text Placeholder 2"/>
          <p:cNvSpPr>
            <a:spLocks noGrp="1"/>
          </p:cNvSpPr>
          <p:nvPr>
            <p:ph type="body" idx="1"/>
          </p:nvPr>
        </p:nvSpPr>
        <p:spPr>
          <a:xfrm>
            <a:off x="457200" y="3429000"/>
            <a:ext cx="8037513" cy="977900"/>
          </a:xfrm>
        </p:spPr>
        <p:txBody>
          <a:bodyPr/>
          <a:lstStyle/>
          <a:p>
            <a:r>
              <a:rPr lang="es-MX" altLang="es-MX" dirty="0"/>
              <a:t>Prudential Financial, Inc.</a:t>
            </a:r>
          </a:p>
        </p:txBody>
      </p:sp>
    </p:spTree>
    <p:extLst>
      <p:ext uri="{BB962C8B-B14F-4D97-AF65-F5344CB8AC3E}">
        <p14:creationId xmlns:p14="http://schemas.microsoft.com/office/powerpoint/2010/main" val="3271053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7" name="Straight Connector 136"/>
          <p:cNvCxnSpPr/>
          <p:nvPr/>
        </p:nvCxnSpPr>
        <p:spPr>
          <a:xfrm flipV="1">
            <a:off x="3602223" y="2043921"/>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V="1">
            <a:off x="3602223" y="1569449"/>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a:xfrm>
            <a:off x="954519" y="-134715"/>
            <a:ext cx="6972300" cy="738218"/>
          </a:xfrm>
          <a:noFill/>
        </p:spPr>
        <p:txBody>
          <a:bodyPr/>
          <a:lstStyle/>
          <a:p>
            <a:r>
              <a:rPr lang="es-MX" dirty="0"/>
              <a:t>PGIM Real Estate parte del grupo Prudential Financial, Inc. </a:t>
            </a:r>
          </a:p>
        </p:txBody>
      </p:sp>
      <p:sp>
        <p:nvSpPr>
          <p:cNvPr id="37" name="Rectangle 196"/>
          <p:cNvSpPr>
            <a:spLocks noChangeArrowheads="1"/>
          </p:cNvSpPr>
          <p:nvPr/>
        </p:nvSpPr>
        <p:spPr bwMode="auto">
          <a:xfrm>
            <a:off x="3803574" y="6403827"/>
            <a:ext cx="4477692" cy="276999"/>
          </a:xfrm>
          <a:prstGeom prst="rect">
            <a:avLst/>
          </a:prstGeom>
          <a:noFill/>
          <a:ln w="9525">
            <a:noFill/>
            <a:miter lim="800000"/>
            <a:headEnd/>
            <a:tailEnd/>
          </a:ln>
        </p:spPr>
        <p:txBody>
          <a:bodyPr wrap="square" lIns="0" tIns="0" rIns="0" bIns="0" anchor="b">
            <a:spAutoFit/>
          </a:bodyPr>
          <a:lstStyle/>
          <a:p>
            <a:pPr marL="71438" lvl="1" indent="-71438" defTabSz="914400" eaLnBrk="1" hangingPunct="1">
              <a:buClr>
                <a:srgbClr val="7F7F7F"/>
              </a:buClr>
              <a:tabLst>
                <a:tab pos="8175625" algn="l"/>
              </a:tabLst>
            </a:pPr>
            <a:r>
              <a:rPr lang="es-MX" altLang="es-MX" sz="900" baseline="30000" dirty="0">
                <a:solidFill>
                  <a:srgbClr val="888B8D">
                    <a:lumMod val="50000"/>
                  </a:srgbClr>
                </a:solidFill>
                <a:latin typeface="Arial Narrow" pitchFamily="34" charset="0"/>
                <a:cs typeface="Arial" charset="0"/>
              </a:rPr>
              <a:t>1 </a:t>
            </a:r>
            <a:r>
              <a:rPr lang="es-MX" altLang="es-MX" sz="900" dirty="0">
                <a:solidFill>
                  <a:srgbClr val="888B8D">
                    <a:lumMod val="50000"/>
                  </a:srgbClr>
                </a:solidFill>
                <a:latin typeface="Arial Narrow" pitchFamily="34" charset="0"/>
                <a:cs typeface="Arial" charset="0"/>
              </a:rPr>
              <a:t>Al 31 de diciembre de 2016. </a:t>
            </a:r>
            <a:r>
              <a:rPr lang="es-MX" altLang="es-MX" sz="900" baseline="30000" dirty="0">
                <a:solidFill>
                  <a:srgbClr val="888B8D">
                    <a:lumMod val="50000"/>
                  </a:srgbClr>
                </a:solidFill>
                <a:latin typeface="Arial Narrow" pitchFamily="34" charset="0"/>
                <a:cs typeface="Arial" charset="0"/>
              </a:rPr>
              <a:t>2</a:t>
            </a:r>
            <a:r>
              <a:rPr lang="es-MX" sz="900" dirty="0">
                <a:solidFill>
                  <a:srgbClr val="888B8D">
                    <a:lumMod val="50000"/>
                  </a:srgbClr>
                </a:solidFill>
                <a:latin typeface="Arial Narrow" pitchFamily="34" charset="0"/>
              </a:rPr>
              <a:t> Al 31 de diciembre de 2016.  Activos incluye renta fija y privada, capital público y </a:t>
            </a:r>
            <a:r>
              <a:rPr lang="es-MX" sz="900" i="1" dirty="0">
                <a:solidFill>
                  <a:srgbClr val="888B8D">
                    <a:lumMod val="50000"/>
                  </a:srgbClr>
                </a:solidFill>
                <a:latin typeface="Arial Narrow" pitchFamily="34" charset="0"/>
              </a:rPr>
              <a:t>real estate</a:t>
            </a:r>
            <a:r>
              <a:rPr lang="es-MX" sz="900" dirty="0">
                <a:solidFill>
                  <a:srgbClr val="888B8D">
                    <a:lumMod val="50000"/>
                  </a:srgbClr>
                </a:solidFill>
                <a:latin typeface="Arial Narrow" pitchFamily="34" charset="0"/>
              </a:rPr>
              <a:t>. </a:t>
            </a:r>
            <a:r>
              <a:rPr lang="es-MX" altLang="es-MX" sz="900" baseline="30000" dirty="0">
                <a:solidFill>
                  <a:srgbClr val="888B8D">
                    <a:lumMod val="50000"/>
                  </a:srgbClr>
                </a:solidFill>
                <a:latin typeface="Arial Narrow" pitchFamily="34" charset="0"/>
                <a:cs typeface="Arial" charset="0"/>
              </a:rPr>
              <a:t>3 </a:t>
            </a:r>
            <a:r>
              <a:rPr lang="es-MX" sz="900" dirty="0">
                <a:solidFill>
                  <a:srgbClr val="888B8D">
                    <a:lumMod val="50000"/>
                  </a:srgbClr>
                </a:solidFill>
                <a:latin typeface="Arial Narrow" pitchFamily="34" charset="0"/>
              </a:rPr>
              <a:t>Al </a:t>
            </a:r>
            <a:r>
              <a:rPr lang="es-MX" altLang="es-MX" sz="900" dirty="0">
                <a:solidFill>
                  <a:srgbClr val="888B8D">
                    <a:lumMod val="50000"/>
                  </a:srgbClr>
                </a:solidFill>
                <a:latin typeface="Arial Narrow" pitchFamily="34" charset="0"/>
                <a:cs typeface="Arial" charset="0"/>
              </a:rPr>
              <a:t>31 de diciembre de 2016, total activos netos administrados por US$47.6 Bn.</a:t>
            </a:r>
            <a:endParaRPr lang="es-MX" altLang="es-MX" sz="850" dirty="0">
              <a:solidFill>
                <a:srgbClr val="888B8D">
                  <a:lumMod val="50000"/>
                </a:srgbClr>
              </a:solidFill>
              <a:latin typeface="Arial Narrow" pitchFamily="34" charset="0"/>
              <a:cs typeface="Arial" charset="0"/>
            </a:endParaRPr>
          </a:p>
        </p:txBody>
      </p:sp>
      <p:sp>
        <p:nvSpPr>
          <p:cNvPr id="34" name="Text Placeholder 6"/>
          <p:cNvSpPr>
            <a:spLocks noGrp="1"/>
          </p:cNvSpPr>
          <p:nvPr>
            <p:ph type="body" sz="quarter" idx="13"/>
          </p:nvPr>
        </p:nvSpPr>
        <p:spPr>
          <a:xfrm>
            <a:off x="954519" y="675045"/>
            <a:ext cx="6972300" cy="208292"/>
          </a:xfrm>
        </p:spPr>
        <p:txBody>
          <a:bodyPr/>
          <a:lstStyle/>
          <a:p>
            <a:r>
              <a:rPr lang="es-MX" sz="1300" dirty="0"/>
              <a:t>Fortaleza Financiera y Larga Experiencia Administrado Activos Inmobiliarios</a:t>
            </a:r>
          </a:p>
        </p:txBody>
      </p:sp>
      <p:sp>
        <p:nvSpPr>
          <p:cNvPr id="48" name="Oval 47"/>
          <p:cNvSpPr/>
          <p:nvPr/>
        </p:nvSpPr>
        <p:spPr>
          <a:xfrm>
            <a:off x="268168" y="274498"/>
            <a:ext cx="540000" cy="5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1</a:t>
            </a:r>
          </a:p>
        </p:txBody>
      </p:sp>
      <p:sp>
        <p:nvSpPr>
          <p:cNvPr id="54" name="Rectangle 53"/>
          <p:cNvSpPr/>
          <p:nvPr/>
        </p:nvSpPr>
        <p:spPr>
          <a:xfrm>
            <a:off x="848271" y="1197452"/>
            <a:ext cx="5759116" cy="396000"/>
          </a:xfrm>
          <a:prstGeom prst="rect">
            <a:avLst/>
          </a:prstGeom>
          <a:solidFill>
            <a:schemeClr val="accent2">
              <a:lumMod val="50000"/>
            </a:schemeClr>
          </a:solidFill>
          <a:ln w="25400" cap="flat" cmpd="sng" algn="ctr">
            <a:noFill/>
            <a:prstDash val="solid"/>
          </a:ln>
          <a:effectLst/>
        </p:spPr>
        <p:txBody>
          <a:bodyPr anchor="ctr"/>
          <a:lstStyle/>
          <a:p>
            <a:pPr algn="ctr" defTabSz="914400" eaLnBrk="1" fontAlgn="auto" hangingPunct="1">
              <a:spcBef>
                <a:spcPts val="0"/>
              </a:spcBef>
              <a:spcAft>
                <a:spcPts val="0"/>
              </a:spcAft>
              <a:defRPr/>
            </a:pPr>
            <a:r>
              <a:rPr lang="es-MX" sz="1200" b="1" kern="0" dirty="0">
                <a:solidFill>
                  <a:srgbClr val="FFFFFF"/>
                </a:solidFill>
                <a:latin typeface="Arial"/>
              </a:rPr>
              <a:t>Prudential Financial, Inc. (NYSE:PRU)</a:t>
            </a:r>
          </a:p>
          <a:p>
            <a:pPr algn="ctr" defTabSz="914400" eaLnBrk="1" fontAlgn="auto" hangingPunct="1">
              <a:spcBef>
                <a:spcPts val="0"/>
              </a:spcBef>
              <a:spcAft>
                <a:spcPts val="0"/>
              </a:spcAft>
              <a:defRPr/>
            </a:pPr>
            <a:r>
              <a:rPr lang="es-MX" sz="1200" kern="0" dirty="0">
                <a:solidFill>
                  <a:srgbClr val="FFFFFF"/>
                </a:solidFill>
                <a:latin typeface="Arial"/>
              </a:rPr>
              <a:t>140 años, ABA US$~1.26 Trn</a:t>
            </a:r>
            <a:r>
              <a:rPr lang="es-MX" sz="1200" kern="0" baseline="30000" dirty="0">
                <a:solidFill>
                  <a:srgbClr val="FFFFFF"/>
                </a:solidFill>
                <a:latin typeface="Arial"/>
              </a:rPr>
              <a:t>1</a:t>
            </a:r>
          </a:p>
        </p:txBody>
      </p:sp>
      <p:sp>
        <p:nvSpPr>
          <p:cNvPr id="55" name="Rectangle 54"/>
          <p:cNvSpPr/>
          <p:nvPr/>
        </p:nvSpPr>
        <p:spPr>
          <a:xfrm>
            <a:off x="1079423" y="1694428"/>
            <a:ext cx="5320319" cy="396000"/>
          </a:xfrm>
          <a:prstGeom prst="rect">
            <a:avLst/>
          </a:prstGeom>
          <a:solidFill>
            <a:schemeClr val="accent2">
              <a:lumMod val="75000"/>
            </a:schemeClr>
          </a:solidFill>
          <a:ln w="25400" cap="flat" cmpd="sng" algn="ctr">
            <a:noFill/>
            <a:prstDash val="solid"/>
          </a:ln>
          <a:effectLst/>
        </p:spPr>
        <p:txBody>
          <a:bodyPr anchor="ctr"/>
          <a:lstStyle/>
          <a:p>
            <a:pPr algn="ctr" defTabSz="914400" eaLnBrk="1" fontAlgn="auto" hangingPunct="1">
              <a:spcBef>
                <a:spcPts val="0"/>
              </a:spcBef>
              <a:spcAft>
                <a:spcPts val="0"/>
              </a:spcAft>
              <a:defRPr/>
            </a:pPr>
            <a:r>
              <a:rPr lang="es-MX" sz="1200" b="1" kern="0" dirty="0">
                <a:solidFill>
                  <a:prstClr val="white"/>
                </a:solidFill>
                <a:latin typeface="Arial"/>
              </a:rPr>
              <a:t>PGIM, Inc.</a:t>
            </a:r>
          </a:p>
          <a:p>
            <a:pPr algn="ctr" defTabSz="914400" eaLnBrk="1" fontAlgn="auto" hangingPunct="1">
              <a:spcBef>
                <a:spcPts val="0"/>
              </a:spcBef>
              <a:spcAft>
                <a:spcPts val="0"/>
              </a:spcAft>
              <a:defRPr/>
            </a:pPr>
            <a:r>
              <a:rPr lang="es-MX" sz="1200" kern="0" dirty="0">
                <a:solidFill>
                  <a:prstClr val="white"/>
                </a:solidFill>
                <a:latin typeface="Arial"/>
              </a:rPr>
              <a:t>+45 años, ABA ~US$1.04 Trn</a:t>
            </a:r>
            <a:r>
              <a:rPr lang="es-MX" sz="1200" kern="0" baseline="30000" dirty="0">
                <a:solidFill>
                  <a:prstClr val="white"/>
                </a:solidFill>
                <a:latin typeface="Arial"/>
              </a:rPr>
              <a:t>2</a:t>
            </a:r>
          </a:p>
        </p:txBody>
      </p:sp>
      <p:grpSp>
        <p:nvGrpSpPr>
          <p:cNvPr id="56" name="Group 55"/>
          <p:cNvGrpSpPr>
            <a:grpSpLocks/>
          </p:cNvGrpSpPr>
          <p:nvPr/>
        </p:nvGrpSpPr>
        <p:grpSpPr bwMode="auto">
          <a:xfrm>
            <a:off x="1452077" y="2289085"/>
            <a:ext cx="4352254" cy="708520"/>
            <a:chOff x="4686300" y="2202912"/>
            <a:chExt cx="3272464" cy="481460"/>
          </a:xfrm>
        </p:grpSpPr>
        <p:sp>
          <p:nvSpPr>
            <p:cNvPr id="92" name="Rectangle 91"/>
            <p:cNvSpPr/>
            <p:nvPr/>
          </p:nvSpPr>
          <p:spPr>
            <a:xfrm>
              <a:off x="4686300" y="2263140"/>
              <a:ext cx="715963" cy="366945"/>
            </a:xfrm>
            <a:prstGeom prst="rect">
              <a:avLst/>
            </a:prstGeom>
            <a:solidFill>
              <a:srgbClr val="FFFFFF"/>
            </a:solidFill>
            <a:ln w="6350" cap="flat" cmpd="sng" algn="ctr">
              <a:solidFill>
                <a:srgbClr val="888B8D"/>
              </a:solidFill>
              <a:prstDash val="solid"/>
            </a:ln>
            <a:effectLst/>
          </p:spPr>
          <p:txBody>
            <a:bodyPr lIns="0" tIns="0" rIns="0" bIns="0" anchor="ctr"/>
            <a:lstStyle/>
            <a:p>
              <a:pPr algn="ctr" defTabSz="914400" eaLnBrk="1" fontAlgn="auto" hangingPunct="1">
                <a:spcBef>
                  <a:spcPts val="0"/>
                </a:spcBef>
                <a:spcAft>
                  <a:spcPts val="0"/>
                </a:spcAft>
                <a:defRPr/>
              </a:pPr>
              <a:r>
                <a:rPr lang="es-MX" sz="1050" i="1" kern="0" dirty="0">
                  <a:solidFill>
                    <a:srgbClr val="51534A"/>
                  </a:solidFill>
                  <a:latin typeface="Arial"/>
                </a:rPr>
                <a:t>Fixed</a:t>
              </a:r>
            </a:p>
            <a:p>
              <a:pPr algn="ctr" defTabSz="914400" eaLnBrk="1" fontAlgn="auto" hangingPunct="1">
                <a:spcBef>
                  <a:spcPts val="0"/>
                </a:spcBef>
                <a:spcAft>
                  <a:spcPts val="0"/>
                </a:spcAft>
                <a:defRPr/>
              </a:pPr>
              <a:r>
                <a:rPr lang="es-MX" sz="1050" i="1" kern="0" dirty="0">
                  <a:solidFill>
                    <a:srgbClr val="51534A"/>
                  </a:solidFill>
                  <a:latin typeface="Arial"/>
                </a:rPr>
                <a:t>Income</a:t>
              </a:r>
            </a:p>
          </p:txBody>
        </p:sp>
        <p:sp>
          <p:nvSpPr>
            <p:cNvPr id="93" name="Rectangle 92"/>
            <p:cNvSpPr/>
            <p:nvPr/>
          </p:nvSpPr>
          <p:spPr>
            <a:xfrm>
              <a:off x="5427663" y="2263140"/>
              <a:ext cx="715962" cy="366945"/>
            </a:xfrm>
            <a:prstGeom prst="rect">
              <a:avLst/>
            </a:prstGeom>
            <a:solidFill>
              <a:srgbClr val="FFFFFF"/>
            </a:solidFill>
            <a:ln w="6350" cap="flat" cmpd="sng" algn="ctr">
              <a:solidFill>
                <a:srgbClr val="888B8D"/>
              </a:solidFill>
              <a:prstDash val="solid"/>
            </a:ln>
            <a:effectLst/>
          </p:spPr>
          <p:txBody>
            <a:bodyPr lIns="0" tIns="0" rIns="0" bIns="0" anchor="ctr"/>
            <a:lstStyle/>
            <a:p>
              <a:pPr algn="ctr" defTabSz="914400" eaLnBrk="1" fontAlgn="auto" hangingPunct="1">
                <a:spcBef>
                  <a:spcPts val="0"/>
                </a:spcBef>
                <a:spcAft>
                  <a:spcPts val="0"/>
                </a:spcAft>
                <a:defRPr/>
              </a:pPr>
              <a:r>
                <a:rPr lang="es-MX" sz="1050" i="1" kern="0" dirty="0">
                  <a:solidFill>
                    <a:srgbClr val="51534A"/>
                  </a:solidFill>
                  <a:latin typeface="Arial"/>
                </a:rPr>
                <a:t>Equity</a:t>
              </a:r>
            </a:p>
          </p:txBody>
        </p:sp>
        <p:sp>
          <p:nvSpPr>
            <p:cNvPr id="94" name="Rectangle 93"/>
            <p:cNvSpPr/>
            <p:nvPr/>
          </p:nvSpPr>
          <p:spPr>
            <a:xfrm>
              <a:off x="6183428" y="2202912"/>
              <a:ext cx="1038225" cy="481460"/>
            </a:xfrm>
            <a:prstGeom prst="rect">
              <a:avLst/>
            </a:prstGeom>
            <a:solidFill>
              <a:srgbClr val="34657F"/>
            </a:solidFill>
            <a:ln w="6350" cap="flat" cmpd="sng" algn="ctr">
              <a:solidFill>
                <a:srgbClr val="888B8D"/>
              </a:solidFill>
              <a:prstDash val="solid"/>
            </a:ln>
            <a:effectLst/>
          </p:spPr>
          <p:txBody>
            <a:bodyPr lIns="0" tIns="0" rIns="0" bIns="0" anchor="ctr"/>
            <a:lstStyle/>
            <a:p>
              <a:pPr algn="ctr" defTabSz="914400" eaLnBrk="1" fontAlgn="auto" hangingPunct="1">
                <a:spcBef>
                  <a:spcPts val="0"/>
                </a:spcBef>
                <a:spcAft>
                  <a:spcPts val="0"/>
                </a:spcAft>
                <a:defRPr/>
              </a:pPr>
              <a:r>
                <a:rPr lang="es-MX" sz="1050" b="1" kern="0" dirty="0">
                  <a:solidFill>
                    <a:prstClr val="white"/>
                  </a:solidFill>
                  <a:latin typeface="Arial"/>
                </a:rPr>
                <a:t>PGIM Real Estate</a:t>
              </a:r>
            </a:p>
            <a:p>
              <a:pPr algn="ctr" defTabSz="914400" eaLnBrk="1" fontAlgn="auto" hangingPunct="1">
                <a:spcBef>
                  <a:spcPts val="0"/>
                </a:spcBef>
                <a:spcAft>
                  <a:spcPts val="0"/>
                </a:spcAft>
                <a:defRPr/>
              </a:pPr>
              <a:r>
                <a:rPr lang="es-MX" altLang="es-MX" sz="1050" dirty="0">
                  <a:solidFill>
                    <a:prstClr val="white"/>
                  </a:solidFill>
                  <a:latin typeface="Arial"/>
                  <a:cs typeface="Arial" charset="0"/>
                </a:rPr>
                <a:t>ABA ~US$ 66.0 Bn</a:t>
              </a:r>
              <a:r>
                <a:rPr lang="es-MX" altLang="es-MX" sz="1050" baseline="30000" dirty="0">
                  <a:solidFill>
                    <a:prstClr val="white"/>
                  </a:solidFill>
                  <a:latin typeface="Arial"/>
                  <a:cs typeface="Arial" charset="0"/>
                </a:rPr>
                <a:t>3</a:t>
              </a:r>
              <a:endParaRPr lang="es-MX" sz="1050" kern="0" dirty="0">
                <a:solidFill>
                  <a:prstClr val="white"/>
                </a:solidFill>
                <a:latin typeface="Arial"/>
              </a:endParaRPr>
            </a:p>
            <a:p>
              <a:pPr algn="ctr" defTabSz="914400" eaLnBrk="1" fontAlgn="auto" hangingPunct="1">
                <a:spcBef>
                  <a:spcPts val="0"/>
                </a:spcBef>
                <a:spcAft>
                  <a:spcPts val="0"/>
                </a:spcAft>
                <a:defRPr/>
              </a:pPr>
              <a:r>
                <a:rPr lang="es-MX" sz="900" b="1" kern="0" dirty="0">
                  <a:solidFill>
                    <a:prstClr val="white"/>
                  </a:solidFill>
                  <a:latin typeface="Arial"/>
                </a:rPr>
                <a:t>Eric Adler, CEO/CIO</a:t>
              </a:r>
            </a:p>
          </p:txBody>
        </p:sp>
        <p:sp>
          <p:nvSpPr>
            <p:cNvPr id="95" name="Rectangle 94"/>
            <p:cNvSpPr/>
            <p:nvPr/>
          </p:nvSpPr>
          <p:spPr>
            <a:xfrm>
              <a:off x="7242802" y="2258380"/>
              <a:ext cx="715962" cy="366945"/>
            </a:xfrm>
            <a:prstGeom prst="rect">
              <a:avLst/>
            </a:prstGeom>
            <a:solidFill>
              <a:srgbClr val="FFFFFF"/>
            </a:solidFill>
            <a:ln w="6350" cap="flat" cmpd="sng" algn="ctr">
              <a:solidFill>
                <a:srgbClr val="888B8D"/>
              </a:solidFill>
              <a:prstDash val="solid"/>
            </a:ln>
            <a:effectLst/>
          </p:spPr>
          <p:txBody>
            <a:bodyPr lIns="0" tIns="0" rIns="0" bIns="0" anchor="ctr"/>
            <a:lstStyle/>
            <a:p>
              <a:pPr algn="ctr" defTabSz="914400" eaLnBrk="1" fontAlgn="auto" hangingPunct="1">
                <a:spcBef>
                  <a:spcPts val="0"/>
                </a:spcBef>
                <a:spcAft>
                  <a:spcPts val="0"/>
                </a:spcAft>
                <a:defRPr/>
              </a:pPr>
              <a:r>
                <a:rPr lang="es-MX" sz="1050" i="1" kern="0" dirty="0">
                  <a:solidFill>
                    <a:srgbClr val="51534A"/>
                  </a:solidFill>
                  <a:latin typeface="Arial"/>
                </a:rPr>
                <a:t>Alternatives</a:t>
              </a:r>
            </a:p>
          </p:txBody>
        </p:sp>
      </p:grpSp>
      <p:sp>
        <p:nvSpPr>
          <p:cNvPr id="87" name="Rectangle 86"/>
          <p:cNvSpPr/>
          <p:nvPr/>
        </p:nvSpPr>
        <p:spPr bwMode="auto">
          <a:xfrm>
            <a:off x="3239961" y="3258550"/>
            <a:ext cx="1009209" cy="468000"/>
          </a:xfrm>
          <a:prstGeom prst="rect">
            <a:avLst/>
          </a:prstGeom>
          <a:solidFill>
            <a:srgbClr val="34657F"/>
          </a:solidFill>
          <a:ln w="6350" cap="flat" cmpd="sng" algn="ctr">
            <a:noFill/>
            <a:prstDash val="solid"/>
          </a:ln>
          <a:effectLst/>
        </p:spPr>
        <p:txBody>
          <a:bodyPr lIns="0" tIns="0" rIns="0" bIns="0" anchor="ctr"/>
          <a:lstStyle/>
          <a:p>
            <a:pPr algn="ctr" defTabSz="914400" eaLnBrk="1" fontAlgn="auto" hangingPunct="1">
              <a:spcBef>
                <a:spcPts val="0"/>
              </a:spcBef>
              <a:spcAft>
                <a:spcPts val="0"/>
              </a:spcAft>
              <a:defRPr/>
            </a:pPr>
            <a:endParaRPr lang="es-MX" sz="1050" b="1" kern="0" dirty="0">
              <a:solidFill>
                <a:srgbClr val="FFFFFF"/>
              </a:solidFill>
              <a:latin typeface="Arial"/>
            </a:endParaRPr>
          </a:p>
          <a:p>
            <a:pPr algn="ctr" defTabSz="914400" eaLnBrk="1" fontAlgn="auto" hangingPunct="1">
              <a:spcBef>
                <a:spcPts val="0"/>
              </a:spcBef>
              <a:spcAft>
                <a:spcPts val="0"/>
              </a:spcAft>
              <a:defRPr/>
            </a:pPr>
            <a:r>
              <a:rPr lang="es-MX" sz="1050" b="1" kern="0" dirty="0">
                <a:solidFill>
                  <a:srgbClr val="FFFFFF"/>
                </a:solidFill>
                <a:latin typeface="Arial"/>
              </a:rPr>
              <a:t>Américas</a:t>
            </a:r>
            <a:r>
              <a:rPr lang="es-MX" sz="1050" kern="0" dirty="0">
                <a:solidFill>
                  <a:srgbClr val="FFFFFF"/>
                </a:solidFill>
                <a:latin typeface="Arial"/>
              </a:rPr>
              <a:t/>
            </a:r>
            <a:br>
              <a:rPr lang="es-MX" sz="1050" kern="0" dirty="0">
                <a:solidFill>
                  <a:srgbClr val="FFFFFF"/>
                </a:solidFill>
                <a:latin typeface="Arial"/>
              </a:rPr>
            </a:br>
            <a:endParaRPr lang="es-MX" sz="1050" kern="0" dirty="0">
              <a:solidFill>
                <a:srgbClr val="FFFFFF"/>
              </a:solidFill>
              <a:latin typeface="Arial"/>
            </a:endParaRPr>
          </a:p>
        </p:txBody>
      </p:sp>
      <p:sp>
        <p:nvSpPr>
          <p:cNvPr id="88" name="Rectangle 87"/>
          <p:cNvSpPr/>
          <p:nvPr/>
        </p:nvSpPr>
        <p:spPr bwMode="auto">
          <a:xfrm>
            <a:off x="1079424" y="3258550"/>
            <a:ext cx="1009209" cy="468000"/>
          </a:xfrm>
          <a:prstGeom prst="rect">
            <a:avLst/>
          </a:prstGeom>
          <a:solidFill>
            <a:srgbClr val="888B8D"/>
          </a:solidFill>
          <a:ln w="6350" cap="flat" cmpd="sng" algn="ctr">
            <a:noFill/>
            <a:prstDash val="solid"/>
          </a:ln>
          <a:effectLst/>
        </p:spPr>
        <p:txBody>
          <a:bodyPr lIns="0" tIns="0" rIns="0" bIns="0" anchor="ctr"/>
          <a:lstStyle/>
          <a:p>
            <a:pPr algn="ctr" defTabSz="914400" eaLnBrk="1" fontAlgn="auto" hangingPunct="1">
              <a:spcBef>
                <a:spcPts val="0"/>
              </a:spcBef>
              <a:spcAft>
                <a:spcPts val="0"/>
              </a:spcAft>
              <a:defRPr/>
            </a:pPr>
            <a:r>
              <a:rPr lang="es-MX" sz="1050" kern="0" dirty="0">
                <a:solidFill>
                  <a:srgbClr val="FFFFFF"/>
                </a:solidFill>
                <a:latin typeface="Arial"/>
              </a:rPr>
              <a:t>Europa</a:t>
            </a:r>
          </a:p>
        </p:txBody>
      </p:sp>
      <p:sp>
        <p:nvSpPr>
          <p:cNvPr id="89" name="Rectangle 88"/>
          <p:cNvSpPr/>
          <p:nvPr/>
        </p:nvSpPr>
        <p:spPr bwMode="auto">
          <a:xfrm>
            <a:off x="2156196" y="3258550"/>
            <a:ext cx="1009209" cy="468000"/>
          </a:xfrm>
          <a:prstGeom prst="rect">
            <a:avLst/>
          </a:prstGeom>
          <a:solidFill>
            <a:srgbClr val="888B8D"/>
          </a:solidFill>
          <a:ln w="6350" cap="flat" cmpd="sng" algn="ctr">
            <a:noFill/>
            <a:prstDash val="solid"/>
          </a:ln>
          <a:effectLst/>
        </p:spPr>
        <p:txBody>
          <a:bodyPr lIns="0" tIns="0" rIns="0" bIns="0" anchor="ctr"/>
          <a:lstStyle/>
          <a:p>
            <a:pPr algn="ctr" defTabSz="914400" eaLnBrk="1" fontAlgn="auto" hangingPunct="1">
              <a:spcBef>
                <a:spcPts val="0"/>
              </a:spcBef>
              <a:spcAft>
                <a:spcPts val="0"/>
              </a:spcAft>
              <a:defRPr/>
            </a:pPr>
            <a:r>
              <a:rPr lang="es-MX" sz="1050" kern="0" dirty="0">
                <a:solidFill>
                  <a:srgbClr val="FFFFFF"/>
                </a:solidFill>
                <a:latin typeface="Arial"/>
              </a:rPr>
              <a:t>Asia-Pacífico</a:t>
            </a:r>
          </a:p>
        </p:txBody>
      </p:sp>
      <p:sp>
        <p:nvSpPr>
          <p:cNvPr id="90" name="Rectangle 89"/>
          <p:cNvSpPr/>
          <p:nvPr/>
        </p:nvSpPr>
        <p:spPr bwMode="auto">
          <a:xfrm>
            <a:off x="4313764" y="3258550"/>
            <a:ext cx="1009209" cy="468000"/>
          </a:xfrm>
          <a:prstGeom prst="rect">
            <a:avLst/>
          </a:prstGeom>
          <a:solidFill>
            <a:srgbClr val="888B8D"/>
          </a:solidFill>
          <a:ln w="6350" cap="flat" cmpd="sng" algn="ctr">
            <a:noFill/>
            <a:prstDash val="solid"/>
          </a:ln>
          <a:effectLst/>
        </p:spPr>
        <p:txBody>
          <a:bodyPr lIns="0" tIns="0" rIns="0" bIns="0" anchor="ctr"/>
          <a:lstStyle/>
          <a:p>
            <a:pPr algn="ctr" defTabSz="914400" eaLnBrk="1" fontAlgn="auto" hangingPunct="1">
              <a:spcBef>
                <a:spcPts val="0"/>
              </a:spcBef>
              <a:spcAft>
                <a:spcPts val="0"/>
              </a:spcAft>
              <a:defRPr/>
            </a:pPr>
            <a:r>
              <a:rPr lang="es-MX" sz="1050" kern="0" dirty="0">
                <a:solidFill>
                  <a:srgbClr val="FFFFFF"/>
                </a:solidFill>
                <a:latin typeface="Arial"/>
              </a:rPr>
              <a:t>Deuda Global</a:t>
            </a:r>
          </a:p>
        </p:txBody>
      </p:sp>
      <p:sp>
        <p:nvSpPr>
          <p:cNvPr id="91" name="Rectangle 90"/>
          <p:cNvSpPr/>
          <p:nvPr/>
        </p:nvSpPr>
        <p:spPr bwMode="auto">
          <a:xfrm>
            <a:off x="5390534" y="3258550"/>
            <a:ext cx="1009209" cy="468000"/>
          </a:xfrm>
          <a:prstGeom prst="rect">
            <a:avLst/>
          </a:prstGeom>
          <a:solidFill>
            <a:srgbClr val="888B8D"/>
          </a:solidFill>
          <a:ln w="6350" cap="flat" cmpd="sng" algn="ctr">
            <a:noFill/>
            <a:prstDash val="solid"/>
          </a:ln>
          <a:effectLst/>
        </p:spPr>
        <p:txBody>
          <a:bodyPr lIns="0" tIns="0" rIns="0" bIns="0" anchor="ctr"/>
          <a:lstStyle/>
          <a:p>
            <a:pPr algn="ctr" defTabSz="914400" eaLnBrk="1" fontAlgn="auto" hangingPunct="1">
              <a:spcBef>
                <a:spcPts val="0"/>
              </a:spcBef>
              <a:spcAft>
                <a:spcPts val="0"/>
              </a:spcAft>
              <a:defRPr/>
            </a:pPr>
            <a:r>
              <a:rPr lang="es-MX" sz="1050" kern="0" dirty="0">
                <a:solidFill>
                  <a:srgbClr val="FFFFFF"/>
                </a:solidFill>
                <a:latin typeface="Arial"/>
              </a:rPr>
              <a:t>REITs Global </a:t>
            </a:r>
          </a:p>
        </p:txBody>
      </p:sp>
      <p:cxnSp>
        <p:nvCxnSpPr>
          <p:cNvPr id="75" name="Straight Connector 74"/>
          <p:cNvCxnSpPr/>
          <p:nvPr/>
        </p:nvCxnSpPr>
        <p:spPr>
          <a:xfrm>
            <a:off x="1486590" y="3094710"/>
            <a:ext cx="440854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1876489" y="2214631"/>
            <a:ext cx="350343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bwMode="auto">
          <a:xfrm>
            <a:off x="3862284" y="3979415"/>
            <a:ext cx="1080000" cy="612000"/>
          </a:xfrm>
          <a:prstGeom prst="rect">
            <a:avLst/>
          </a:prstGeom>
          <a:ln w="12700">
            <a:solidFill>
              <a:srgbClr val="34657F"/>
            </a:solidFill>
          </a:ln>
        </p:spPr>
        <p:style>
          <a:lnRef idx="2">
            <a:schemeClr val="accent2"/>
          </a:lnRef>
          <a:fillRef idx="1">
            <a:schemeClr val="lt1"/>
          </a:fillRef>
          <a:effectRef idx="0">
            <a:schemeClr val="accent2"/>
          </a:effectRef>
          <a:fontRef idx="minor">
            <a:schemeClr val="dk1"/>
          </a:fontRef>
        </p:style>
        <p:txBody>
          <a:bodyPr anchor="ctr"/>
          <a:lstStyle/>
          <a:p>
            <a:pPr algn="ctr" defTabSz="914400" eaLnBrk="1" fontAlgn="auto" hangingPunct="1">
              <a:spcBef>
                <a:spcPts val="0"/>
              </a:spcBef>
              <a:spcAft>
                <a:spcPts val="0"/>
              </a:spcAft>
              <a:defRPr/>
            </a:pPr>
            <a:r>
              <a:rPr lang="es-MX" sz="800" b="1" dirty="0">
                <a:solidFill>
                  <a:srgbClr val="000000"/>
                </a:solidFill>
              </a:rPr>
              <a:t>Kevin R. Smith</a:t>
            </a:r>
          </a:p>
          <a:p>
            <a:pPr algn="ctr" defTabSz="914400" eaLnBrk="1" fontAlgn="auto" hangingPunct="1">
              <a:spcBef>
                <a:spcPts val="0"/>
              </a:spcBef>
              <a:spcAft>
                <a:spcPts val="0"/>
              </a:spcAft>
              <a:defRPr/>
            </a:pPr>
            <a:r>
              <a:rPr lang="es-MX" sz="800" dirty="0">
                <a:solidFill>
                  <a:srgbClr val="000000"/>
                </a:solidFill>
              </a:rPr>
              <a:t>MD, Head of Americas</a:t>
            </a:r>
          </a:p>
        </p:txBody>
      </p:sp>
      <p:pic>
        <p:nvPicPr>
          <p:cNvPr id="10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9532" y="4000408"/>
            <a:ext cx="1460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2238" y="5154678"/>
            <a:ext cx="131763"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5" name="Straight Connector 104"/>
          <p:cNvCxnSpPr/>
          <p:nvPr/>
        </p:nvCxnSpPr>
        <p:spPr bwMode="auto">
          <a:xfrm>
            <a:off x="2199882" y="4922214"/>
            <a:ext cx="1718347" cy="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auto">
          <a:xfrm flipV="1">
            <a:off x="3916876" y="4929549"/>
            <a:ext cx="0" cy="198437"/>
          </a:xfrm>
          <a:prstGeom prst="line">
            <a:avLst/>
          </a:prstGeom>
        </p:spPr>
        <p:style>
          <a:lnRef idx="1">
            <a:schemeClr val="accent1"/>
          </a:lnRef>
          <a:fillRef idx="0">
            <a:schemeClr val="accent1"/>
          </a:fillRef>
          <a:effectRef idx="0">
            <a:schemeClr val="accent1"/>
          </a:effectRef>
          <a:fontRef idx="minor">
            <a:schemeClr val="tx1"/>
          </a:fontRef>
        </p:style>
      </p:cxnSp>
      <p:pic>
        <p:nvPicPr>
          <p:cNvPr id="10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79884" y="5568217"/>
            <a:ext cx="141287"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8" name="Straight Connector 107"/>
          <p:cNvCxnSpPr>
            <a:stCxn id="115" idx="2"/>
            <a:endCxn id="110" idx="0"/>
          </p:cNvCxnSpPr>
          <p:nvPr/>
        </p:nvCxnSpPr>
        <p:spPr>
          <a:xfrm>
            <a:off x="5502420" y="5375712"/>
            <a:ext cx="0" cy="172297"/>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109" name="Rectangle 108"/>
          <p:cNvSpPr/>
          <p:nvPr/>
        </p:nvSpPr>
        <p:spPr bwMode="auto">
          <a:xfrm>
            <a:off x="3390265" y="5136926"/>
            <a:ext cx="1080000" cy="612000"/>
          </a:xfrm>
          <a:prstGeom prst="rect">
            <a:avLst/>
          </a:prstGeom>
          <a:noFill/>
          <a:ln w="12700">
            <a:solidFill>
              <a:srgbClr val="3465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800" b="1" dirty="0">
                <a:solidFill>
                  <a:srgbClr val="000000"/>
                </a:solidFill>
              </a:rPr>
              <a:t>Fernando Herrera</a:t>
            </a:r>
          </a:p>
          <a:p>
            <a:pPr algn="ctr" defTabSz="914400" eaLnBrk="1" fontAlgn="auto" hangingPunct="1">
              <a:spcBef>
                <a:spcPts val="0"/>
              </a:spcBef>
              <a:spcAft>
                <a:spcPts val="0"/>
              </a:spcAft>
              <a:defRPr/>
            </a:pPr>
            <a:r>
              <a:rPr lang="es-MX" sz="800" dirty="0">
                <a:solidFill>
                  <a:srgbClr val="000000"/>
                </a:solidFill>
              </a:rPr>
              <a:t>ED, Head of Transactions</a:t>
            </a:r>
          </a:p>
        </p:txBody>
      </p:sp>
      <p:sp>
        <p:nvSpPr>
          <p:cNvPr id="110" name="Rectangle 109"/>
          <p:cNvSpPr/>
          <p:nvPr/>
        </p:nvSpPr>
        <p:spPr bwMode="auto">
          <a:xfrm>
            <a:off x="4962420" y="5548009"/>
            <a:ext cx="1080000" cy="612000"/>
          </a:xfrm>
          <a:prstGeom prst="rect">
            <a:avLst/>
          </a:prstGeom>
          <a:noFill/>
          <a:ln w="12700">
            <a:solidFill>
              <a:srgbClr val="3465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800" b="1" dirty="0">
                <a:solidFill>
                  <a:srgbClr val="000000"/>
                </a:solidFill>
              </a:rPr>
              <a:t>Jorge Laventman</a:t>
            </a:r>
          </a:p>
          <a:p>
            <a:pPr algn="ctr" defTabSz="914400" eaLnBrk="1" fontAlgn="auto" hangingPunct="1">
              <a:spcBef>
                <a:spcPts val="0"/>
              </a:spcBef>
              <a:spcAft>
                <a:spcPts val="0"/>
              </a:spcAft>
              <a:defRPr/>
            </a:pPr>
            <a:r>
              <a:rPr lang="es-MX" sz="800" dirty="0">
                <a:solidFill>
                  <a:srgbClr val="000000"/>
                </a:solidFill>
              </a:rPr>
              <a:t>VP, Head of Asset Management</a:t>
            </a:r>
          </a:p>
        </p:txBody>
      </p:sp>
      <p:cxnSp>
        <p:nvCxnSpPr>
          <p:cNvPr id="111" name="Straight Connector 110"/>
          <p:cNvCxnSpPr/>
          <p:nvPr/>
        </p:nvCxnSpPr>
        <p:spPr bwMode="auto">
          <a:xfrm flipV="1">
            <a:off x="2197550" y="4934311"/>
            <a:ext cx="1588" cy="188913"/>
          </a:xfrm>
          <a:prstGeom prst="line">
            <a:avLst/>
          </a:prstGeom>
        </p:spPr>
        <p:style>
          <a:lnRef idx="1">
            <a:schemeClr val="accent1"/>
          </a:lnRef>
          <a:fillRef idx="0">
            <a:schemeClr val="accent1"/>
          </a:fillRef>
          <a:effectRef idx="0">
            <a:schemeClr val="accent1"/>
          </a:effectRef>
          <a:fontRef idx="minor">
            <a:schemeClr val="tx1"/>
          </a:fontRef>
        </p:style>
      </p:cxnSp>
      <p:sp>
        <p:nvSpPr>
          <p:cNvPr id="112" name="Rectangle 111"/>
          <p:cNvSpPr/>
          <p:nvPr/>
        </p:nvSpPr>
        <p:spPr bwMode="auto">
          <a:xfrm>
            <a:off x="2455675" y="4161427"/>
            <a:ext cx="1080000" cy="612000"/>
          </a:xfrm>
          <a:prstGeom prst="rect">
            <a:avLst/>
          </a:prstGeom>
          <a:ln w="12700">
            <a:solidFill>
              <a:srgbClr val="34657F"/>
            </a:solidFill>
          </a:ln>
        </p:spPr>
        <p:style>
          <a:lnRef idx="2">
            <a:schemeClr val="accent2"/>
          </a:lnRef>
          <a:fillRef idx="1">
            <a:schemeClr val="lt1"/>
          </a:fillRef>
          <a:effectRef idx="0">
            <a:schemeClr val="accent2"/>
          </a:effectRef>
          <a:fontRef idx="minor">
            <a:schemeClr val="dk1"/>
          </a:fontRef>
        </p:style>
        <p:txBody>
          <a:bodyPr anchor="ctr"/>
          <a:lstStyle/>
          <a:p>
            <a:pPr algn="ctr" defTabSz="914400" eaLnBrk="1" fontAlgn="auto" hangingPunct="1">
              <a:spcBef>
                <a:spcPts val="0"/>
              </a:spcBef>
              <a:spcAft>
                <a:spcPts val="0"/>
              </a:spcAft>
              <a:defRPr/>
            </a:pPr>
            <a:r>
              <a:rPr lang="es-MX" sz="800" b="1" dirty="0">
                <a:solidFill>
                  <a:srgbClr val="000000"/>
                </a:solidFill>
              </a:rPr>
              <a:t>Alfonso Munk</a:t>
            </a:r>
          </a:p>
          <a:p>
            <a:pPr algn="ctr" defTabSz="914400" eaLnBrk="1" fontAlgn="auto" hangingPunct="1">
              <a:spcBef>
                <a:spcPts val="0"/>
              </a:spcBef>
              <a:spcAft>
                <a:spcPts val="0"/>
              </a:spcAft>
              <a:defRPr/>
            </a:pPr>
            <a:r>
              <a:rPr lang="es-MX" sz="800" dirty="0">
                <a:solidFill>
                  <a:srgbClr val="000000"/>
                </a:solidFill>
              </a:rPr>
              <a:t>MD, CIO, Americas</a:t>
            </a:r>
          </a:p>
        </p:txBody>
      </p:sp>
      <p:pic>
        <p:nvPicPr>
          <p:cNvPr id="1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7947" y="4180117"/>
            <a:ext cx="1460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4" name="Straight Connector 113"/>
          <p:cNvCxnSpPr/>
          <p:nvPr/>
        </p:nvCxnSpPr>
        <p:spPr bwMode="auto">
          <a:xfrm>
            <a:off x="2995675" y="4779243"/>
            <a:ext cx="0" cy="136525"/>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115" name="Rectangle 114"/>
          <p:cNvSpPr/>
          <p:nvPr/>
        </p:nvSpPr>
        <p:spPr bwMode="auto">
          <a:xfrm>
            <a:off x="4962420" y="4763712"/>
            <a:ext cx="1080000" cy="612000"/>
          </a:xfrm>
          <a:prstGeom prst="rect">
            <a:avLst/>
          </a:prstGeom>
          <a:ln w="12700">
            <a:solidFill>
              <a:srgbClr val="34657F"/>
            </a:solidFill>
          </a:ln>
        </p:spPr>
        <p:style>
          <a:lnRef idx="2">
            <a:schemeClr val="accent2"/>
          </a:lnRef>
          <a:fillRef idx="1">
            <a:schemeClr val="lt1"/>
          </a:fillRef>
          <a:effectRef idx="0">
            <a:schemeClr val="accent2"/>
          </a:effectRef>
          <a:fontRef idx="minor">
            <a:schemeClr val="dk1"/>
          </a:fontRef>
        </p:style>
        <p:txBody>
          <a:bodyPr anchor="ctr"/>
          <a:lstStyle/>
          <a:p>
            <a:pPr algn="ctr" defTabSz="914400" eaLnBrk="1" fontAlgn="auto" hangingPunct="1">
              <a:spcBef>
                <a:spcPts val="0"/>
              </a:spcBef>
              <a:spcAft>
                <a:spcPts val="0"/>
              </a:spcAft>
              <a:defRPr/>
            </a:pPr>
            <a:r>
              <a:rPr lang="es-MX" sz="800" b="1" dirty="0">
                <a:solidFill>
                  <a:srgbClr val="000000"/>
                </a:solidFill>
              </a:rPr>
              <a:t>Scott Dalrymple</a:t>
            </a:r>
            <a:endParaRPr lang="es-MX" sz="800" dirty="0">
              <a:solidFill>
                <a:srgbClr val="000000"/>
              </a:solidFill>
            </a:endParaRPr>
          </a:p>
          <a:p>
            <a:pPr algn="ctr" defTabSz="914400" eaLnBrk="1" fontAlgn="auto" hangingPunct="1">
              <a:spcBef>
                <a:spcPts val="0"/>
              </a:spcBef>
              <a:spcAft>
                <a:spcPts val="0"/>
              </a:spcAft>
              <a:defRPr/>
            </a:pPr>
            <a:r>
              <a:rPr lang="es-MX" sz="800" dirty="0">
                <a:solidFill>
                  <a:srgbClr val="000000"/>
                </a:solidFill>
              </a:rPr>
              <a:t>MD, Head of Asset Management, Americas</a:t>
            </a:r>
          </a:p>
        </p:txBody>
      </p:sp>
      <p:pic>
        <p:nvPicPr>
          <p:cNvPr id="1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4385" y="4779009"/>
            <a:ext cx="133350" cy="8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73276" y="5154858"/>
            <a:ext cx="141287"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 name="Rectangle 117"/>
          <p:cNvSpPr/>
          <p:nvPr/>
        </p:nvSpPr>
        <p:spPr bwMode="auto">
          <a:xfrm>
            <a:off x="1750789" y="5136872"/>
            <a:ext cx="1080000" cy="612000"/>
          </a:xfrm>
          <a:prstGeom prst="rect">
            <a:avLst/>
          </a:prstGeom>
          <a:noFill/>
          <a:ln w="12700">
            <a:solidFill>
              <a:srgbClr val="3465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800" b="1" dirty="0">
                <a:solidFill>
                  <a:srgbClr val="000000"/>
                </a:solidFill>
              </a:rPr>
              <a:t>Enrique Lavín</a:t>
            </a:r>
          </a:p>
          <a:p>
            <a:pPr algn="ctr" defTabSz="914400" eaLnBrk="1" fontAlgn="auto" hangingPunct="1">
              <a:spcBef>
                <a:spcPts val="0"/>
              </a:spcBef>
              <a:spcAft>
                <a:spcPts val="0"/>
              </a:spcAft>
              <a:defRPr/>
            </a:pPr>
            <a:r>
              <a:rPr lang="es-MX" sz="800" dirty="0">
                <a:solidFill>
                  <a:srgbClr val="000000"/>
                </a:solidFill>
              </a:rPr>
              <a:t>ED, Head of Portfolio Management</a:t>
            </a:r>
          </a:p>
        </p:txBody>
      </p:sp>
      <p:cxnSp>
        <p:nvCxnSpPr>
          <p:cNvPr id="119" name="Straight Connector 129"/>
          <p:cNvCxnSpPr>
            <a:stCxn id="102" idx="3"/>
            <a:endCxn id="115" idx="0"/>
          </p:cNvCxnSpPr>
          <p:nvPr/>
        </p:nvCxnSpPr>
        <p:spPr>
          <a:xfrm>
            <a:off x="4942284" y="4285415"/>
            <a:ext cx="560136" cy="478297"/>
          </a:xfrm>
          <a:prstGeom prst="bentConnector2">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a:endCxn id="102" idx="1"/>
          </p:cNvCxnSpPr>
          <p:nvPr/>
        </p:nvCxnSpPr>
        <p:spPr bwMode="auto">
          <a:xfrm flipV="1">
            <a:off x="3554917" y="4285415"/>
            <a:ext cx="307367" cy="4904"/>
          </a:xfrm>
          <a:prstGeom prst="line">
            <a:avLst/>
          </a:prstGeom>
          <a:ln>
            <a:solidFill>
              <a:srgbClr val="7F7F7F"/>
            </a:solidFill>
            <a:prstDash val="dash"/>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auto">
          <a:xfrm>
            <a:off x="2995675" y="3863083"/>
            <a:ext cx="1480795" cy="3294"/>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auto">
          <a:xfrm flipH="1" flipV="1">
            <a:off x="4476179" y="3870671"/>
            <a:ext cx="291" cy="99218"/>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112" idx="0"/>
          </p:cNvCxnSpPr>
          <p:nvPr/>
        </p:nvCxnSpPr>
        <p:spPr bwMode="auto">
          <a:xfrm flipV="1">
            <a:off x="2995675" y="3858422"/>
            <a:ext cx="0" cy="303005"/>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auto">
          <a:xfrm>
            <a:off x="3720556" y="3729852"/>
            <a:ext cx="0" cy="136525"/>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V="1">
            <a:off x="4112335" y="3019647"/>
            <a:ext cx="0" cy="79414"/>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1879223" y="2208713"/>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V="1">
            <a:off x="2909943" y="2214631"/>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stCxn id="94" idx="0"/>
          </p:cNvCxnSpPr>
          <p:nvPr/>
        </p:nvCxnSpPr>
        <p:spPr>
          <a:xfrm flipV="1">
            <a:off x="4133601" y="2214632"/>
            <a:ext cx="0" cy="74454"/>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V="1">
            <a:off x="5389211" y="2202490"/>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V="1">
            <a:off x="1486590" y="3087840"/>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V="1">
            <a:off x="3731103" y="3094710"/>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795468" y="3087840"/>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V="1">
            <a:off x="5895138" y="3087840"/>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V="1">
            <a:off x="2623008" y="3094710"/>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140" name="Footer Placeholder 8"/>
          <p:cNvSpPr txBox="1">
            <a:spLocks/>
          </p:cNvSpPr>
          <p:nvPr/>
        </p:nvSpPr>
        <p:spPr>
          <a:xfrm>
            <a:off x="377304" y="6336556"/>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141"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7</a:t>
            </a:fld>
            <a:endParaRPr lang="es-MX" dirty="0">
              <a:solidFill>
                <a:srgbClr val="51534A"/>
              </a:solidFill>
            </a:endParaRPr>
          </a:p>
        </p:txBody>
      </p:sp>
      <p:cxnSp>
        <p:nvCxnSpPr>
          <p:cNvPr id="144" name="Straight Connector 143"/>
          <p:cNvCxnSpPr/>
          <p:nvPr/>
        </p:nvCxnSpPr>
        <p:spPr bwMode="auto">
          <a:xfrm flipV="1">
            <a:off x="6389454" y="1861735"/>
            <a:ext cx="1051836" cy="3117"/>
          </a:xfrm>
          <a:prstGeom prst="line">
            <a:avLst/>
          </a:prstGeom>
          <a:ln>
            <a:solidFill>
              <a:srgbClr val="7F7F7F"/>
            </a:solidFill>
            <a:prstDash val="solid"/>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bwMode="auto">
          <a:xfrm flipV="1">
            <a:off x="7430461" y="1847324"/>
            <a:ext cx="10829" cy="2042212"/>
          </a:xfrm>
          <a:prstGeom prst="line">
            <a:avLst/>
          </a:prstGeom>
          <a:ln>
            <a:prstDash val="solid"/>
          </a:ln>
        </p:spPr>
        <p:style>
          <a:lnRef idx="1">
            <a:schemeClr val="accent1"/>
          </a:lnRef>
          <a:fillRef idx="0">
            <a:schemeClr val="accent1"/>
          </a:fillRef>
          <a:effectRef idx="0">
            <a:schemeClr val="accent1"/>
          </a:effectRef>
          <a:fontRef idx="minor">
            <a:schemeClr val="tx1"/>
          </a:fontRef>
        </p:style>
      </p:cxnSp>
      <p:sp>
        <p:nvSpPr>
          <p:cNvPr id="148" name="Rectangle 147"/>
          <p:cNvSpPr/>
          <p:nvPr/>
        </p:nvSpPr>
        <p:spPr bwMode="auto">
          <a:xfrm>
            <a:off x="7517690" y="4043398"/>
            <a:ext cx="1080000" cy="612000"/>
          </a:xfrm>
          <a:prstGeom prst="rect">
            <a:avLst/>
          </a:prstGeom>
          <a:ln w="12700">
            <a:solidFill>
              <a:srgbClr val="34657F"/>
            </a:solidFill>
          </a:ln>
        </p:spPr>
        <p:style>
          <a:lnRef idx="2">
            <a:schemeClr val="accent2"/>
          </a:lnRef>
          <a:fillRef idx="1">
            <a:schemeClr val="lt1"/>
          </a:fillRef>
          <a:effectRef idx="0">
            <a:schemeClr val="accent2"/>
          </a:effectRef>
          <a:fontRef idx="minor">
            <a:schemeClr val="dk1"/>
          </a:fontRef>
        </p:style>
        <p:txBody>
          <a:bodyPr anchor="ctr"/>
          <a:lstStyle/>
          <a:p>
            <a:pPr algn="ctr" defTabSz="914400" eaLnBrk="1" fontAlgn="auto" hangingPunct="1">
              <a:spcBef>
                <a:spcPts val="0"/>
              </a:spcBef>
              <a:spcAft>
                <a:spcPts val="0"/>
              </a:spcAft>
              <a:defRPr/>
            </a:pPr>
            <a:r>
              <a:rPr lang="es-MX" sz="800" b="1" i="1" dirty="0">
                <a:solidFill>
                  <a:srgbClr val="000000"/>
                </a:solidFill>
              </a:rPr>
              <a:t>Compliance</a:t>
            </a:r>
            <a:endParaRPr lang="es-MX" sz="800" i="1" dirty="0">
              <a:solidFill>
                <a:srgbClr val="000000"/>
              </a:solidFill>
            </a:endParaRPr>
          </a:p>
        </p:txBody>
      </p:sp>
      <p:sp>
        <p:nvSpPr>
          <p:cNvPr id="149" name="Rectangle 148"/>
          <p:cNvSpPr/>
          <p:nvPr/>
        </p:nvSpPr>
        <p:spPr bwMode="auto">
          <a:xfrm>
            <a:off x="6300584" y="4047465"/>
            <a:ext cx="1080000" cy="612000"/>
          </a:xfrm>
          <a:prstGeom prst="rect">
            <a:avLst/>
          </a:prstGeom>
          <a:ln w="12700">
            <a:solidFill>
              <a:srgbClr val="34657F"/>
            </a:solidFill>
          </a:ln>
        </p:spPr>
        <p:style>
          <a:lnRef idx="2">
            <a:schemeClr val="accent2"/>
          </a:lnRef>
          <a:fillRef idx="1">
            <a:schemeClr val="lt1"/>
          </a:fillRef>
          <a:effectRef idx="0">
            <a:schemeClr val="accent2"/>
          </a:effectRef>
          <a:fontRef idx="minor">
            <a:schemeClr val="dk1"/>
          </a:fontRef>
        </p:style>
        <p:txBody>
          <a:bodyPr anchor="ctr"/>
          <a:lstStyle/>
          <a:p>
            <a:pPr algn="ctr" defTabSz="914400" eaLnBrk="1" fontAlgn="auto" hangingPunct="1">
              <a:spcBef>
                <a:spcPts val="0"/>
              </a:spcBef>
              <a:spcAft>
                <a:spcPts val="0"/>
              </a:spcAft>
              <a:defRPr/>
            </a:pPr>
            <a:r>
              <a:rPr lang="es-MX" sz="800" b="1" i="1" dirty="0">
                <a:solidFill>
                  <a:srgbClr val="000000"/>
                </a:solidFill>
              </a:rPr>
              <a:t>Legal and Corporate Counsel</a:t>
            </a:r>
            <a:endParaRPr lang="es-MX" sz="800" i="1" dirty="0">
              <a:solidFill>
                <a:srgbClr val="000000"/>
              </a:solidFill>
            </a:endParaRPr>
          </a:p>
        </p:txBody>
      </p:sp>
      <p:pic>
        <p:nvPicPr>
          <p:cNvPr id="15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8863" y="4073354"/>
            <a:ext cx="1460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28976" y="4073354"/>
            <a:ext cx="141287"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7697" y="4077670"/>
            <a:ext cx="1460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7810" y="4077670"/>
            <a:ext cx="141287"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5" name="Straight Connector 164"/>
          <p:cNvCxnSpPr/>
          <p:nvPr/>
        </p:nvCxnSpPr>
        <p:spPr bwMode="auto">
          <a:xfrm>
            <a:off x="6778729" y="3889536"/>
            <a:ext cx="1407645" cy="0"/>
          </a:xfrm>
          <a:prstGeom prst="line">
            <a:avLst/>
          </a:prstGeom>
          <a:ln>
            <a:solidFill>
              <a:srgbClr val="7F7F7F"/>
            </a:solidFill>
            <a:prstDash val="solid"/>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auto">
          <a:xfrm flipH="1" flipV="1">
            <a:off x="6778729" y="3884972"/>
            <a:ext cx="1" cy="158426"/>
          </a:xfrm>
          <a:prstGeom prst="line">
            <a:avLst/>
          </a:prstGeom>
          <a:ln>
            <a:solidFill>
              <a:srgbClr val="7F7F7F"/>
            </a:solidFill>
            <a:prstDash val="solid"/>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auto">
          <a:xfrm flipH="1" flipV="1">
            <a:off x="8186374" y="3890676"/>
            <a:ext cx="1" cy="158426"/>
          </a:xfrm>
          <a:prstGeom prst="line">
            <a:avLst/>
          </a:prstGeom>
          <a:ln>
            <a:solidFill>
              <a:srgbClr val="7F7F7F"/>
            </a:solidFill>
            <a:prstDash val="solid"/>
          </a:ln>
        </p:spPr>
        <p:style>
          <a:lnRef idx="1">
            <a:schemeClr val="accent1"/>
          </a:lnRef>
          <a:fillRef idx="0">
            <a:schemeClr val="accent1"/>
          </a:fillRef>
          <a:effectRef idx="0">
            <a:schemeClr val="accent1"/>
          </a:effectRef>
          <a:fontRef idx="minor">
            <a:schemeClr val="tx1"/>
          </a:fontRef>
        </p:style>
      </p:cxnSp>
      <p:sp>
        <p:nvSpPr>
          <p:cNvPr id="177" name="Rectangle 176"/>
          <p:cNvSpPr/>
          <p:nvPr/>
        </p:nvSpPr>
        <p:spPr bwMode="auto">
          <a:xfrm>
            <a:off x="6939002" y="2436806"/>
            <a:ext cx="1080000" cy="1099297"/>
          </a:xfrm>
          <a:prstGeom prst="rect">
            <a:avLst/>
          </a:prstGeom>
          <a:ln w="12700">
            <a:solidFill>
              <a:srgbClr val="34657F"/>
            </a:solidFill>
            <a:prstDash val="dash"/>
          </a:ln>
        </p:spPr>
        <p:style>
          <a:lnRef idx="2">
            <a:schemeClr val="accent2"/>
          </a:lnRef>
          <a:fillRef idx="1">
            <a:schemeClr val="lt1"/>
          </a:fillRef>
          <a:effectRef idx="0">
            <a:schemeClr val="accent2"/>
          </a:effectRef>
          <a:fontRef idx="minor">
            <a:schemeClr val="dk1"/>
          </a:fontRef>
        </p:style>
        <p:txBody>
          <a:bodyPr anchor="ctr"/>
          <a:lstStyle/>
          <a:p>
            <a:pPr defTabSz="914400" eaLnBrk="1" fontAlgn="auto" hangingPunct="1">
              <a:spcBef>
                <a:spcPts val="0"/>
              </a:spcBef>
              <a:spcAft>
                <a:spcPts val="0"/>
              </a:spcAft>
              <a:defRPr/>
            </a:pPr>
            <a:r>
              <a:rPr lang="es-MX" sz="800" i="1" dirty="0">
                <a:solidFill>
                  <a:srgbClr val="000000"/>
                </a:solidFill>
              </a:rPr>
              <a:t>Áreas Funcionales brindan soporte a PGIM pero con línea de reporte independiente a las del equipo de gestión del fondo</a:t>
            </a:r>
          </a:p>
        </p:txBody>
      </p:sp>
    </p:spTree>
    <p:extLst>
      <p:ext uri="{BB962C8B-B14F-4D97-AF65-F5344CB8AC3E}">
        <p14:creationId xmlns:p14="http://schemas.microsoft.com/office/powerpoint/2010/main" val="3508742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a:xfrm>
            <a:off x="457200" y="0"/>
            <a:ext cx="8037513" cy="3219450"/>
          </a:xfrm>
        </p:spPr>
        <p:txBody>
          <a:bodyPr/>
          <a:lstStyle/>
          <a:p>
            <a:r>
              <a:rPr lang="es-MX" altLang="es-MX" dirty="0"/>
              <a:t>2.</a:t>
            </a:r>
            <a:r>
              <a:rPr lang="es-MX" altLang="es-MX" i="1" dirty="0"/>
              <a:t> </a:t>
            </a:r>
            <a:r>
              <a:rPr lang="es-MX" altLang="es-MX" dirty="0"/>
              <a:t>PGIM Real Estate </a:t>
            </a:r>
            <a:r>
              <a:rPr lang="es-MX" altLang="es-MX" i="1" dirty="0"/>
              <a:t>- </a:t>
            </a:r>
            <a:r>
              <a:rPr lang="es-MX" altLang="es-MX" dirty="0"/>
              <a:t>Experiencia</a:t>
            </a:r>
          </a:p>
        </p:txBody>
      </p:sp>
      <p:sp>
        <p:nvSpPr>
          <p:cNvPr id="161795" name="Text Placeholder 2"/>
          <p:cNvSpPr>
            <a:spLocks noGrp="1"/>
          </p:cNvSpPr>
          <p:nvPr>
            <p:ph type="body" idx="1"/>
          </p:nvPr>
        </p:nvSpPr>
        <p:spPr>
          <a:xfrm>
            <a:off x="457200" y="3429000"/>
            <a:ext cx="8037513" cy="977900"/>
          </a:xfrm>
        </p:spPr>
        <p:txBody>
          <a:bodyPr/>
          <a:lstStyle/>
          <a:p>
            <a:r>
              <a:rPr lang="es-MX" altLang="es-MX" dirty="0"/>
              <a:t>Experiencia comprobada en Latinoamérica ~15 años</a:t>
            </a:r>
          </a:p>
        </p:txBody>
      </p:sp>
    </p:spTree>
    <p:extLst>
      <p:ext uri="{BB962C8B-B14F-4D97-AF65-F5344CB8AC3E}">
        <p14:creationId xmlns:p14="http://schemas.microsoft.com/office/powerpoint/2010/main" val="2483373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961269" y="-123258"/>
            <a:ext cx="6972300" cy="738218"/>
          </a:xfrm>
        </p:spPr>
        <p:txBody>
          <a:bodyPr/>
          <a:lstStyle/>
          <a:p>
            <a:r>
              <a:rPr lang="es-MX" altLang="es-MX" dirty="0"/>
              <a:t>PGIM Real Estate México – Línea de Tiempo</a:t>
            </a:r>
            <a:r>
              <a:rPr lang="es-MX" altLang="es-MX" i="1" dirty="0"/>
              <a:t> </a:t>
            </a:r>
            <a:r>
              <a:rPr lang="es-MX" altLang="es-MX" dirty="0"/>
              <a:t>de Inversiones</a:t>
            </a:r>
            <a:endParaRPr lang="es-MX" dirty="0"/>
          </a:p>
        </p:txBody>
      </p:sp>
      <p:sp>
        <p:nvSpPr>
          <p:cNvPr id="111" name="Text Placeholder 1"/>
          <p:cNvSpPr txBox="1">
            <a:spLocks/>
          </p:cNvSpPr>
          <p:nvPr/>
        </p:nvSpPr>
        <p:spPr bwMode="auto">
          <a:xfrm>
            <a:off x="979908" y="672036"/>
            <a:ext cx="6972300"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fontAlgn="auto" hangingPunct="1">
              <a:lnSpc>
                <a:spcPct val="112000"/>
              </a:lnSpc>
              <a:spcBef>
                <a:spcPts val="900"/>
              </a:spcBef>
              <a:spcAft>
                <a:spcPts val="300"/>
              </a:spcAft>
              <a:buClr>
                <a:srgbClr val="34657F"/>
              </a:buClr>
            </a:pPr>
            <a:r>
              <a:rPr lang="es-MX" altLang="es-MX" sz="1300" dirty="0">
                <a:solidFill>
                  <a:srgbClr val="002B49"/>
                </a:solidFill>
              </a:rPr>
              <a:t>PGIM Real Estate México / Latinoamérica</a:t>
            </a:r>
          </a:p>
        </p:txBody>
      </p:sp>
      <p:sp>
        <p:nvSpPr>
          <p:cNvPr id="32" name="Rectangle 172"/>
          <p:cNvSpPr>
            <a:spLocks noChangeArrowheads="1"/>
          </p:cNvSpPr>
          <p:nvPr/>
        </p:nvSpPr>
        <p:spPr bwMode="auto">
          <a:xfrm>
            <a:off x="5061697" y="6334777"/>
            <a:ext cx="366787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112000"/>
              </a:lnSpc>
              <a:spcBef>
                <a:spcPts val="900"/>
              </a:spcBef>
              <a:spcAft>
                <a:spcPts val="300"/>
              </a:spcAft>
              <a:buClr>
                <a:srgbClr val="34657F"/>
              </a:buClr>
              <a:buFont typeface="Wingdings" panose="05000000000000000000" pitchFamily="2" charset="2"/>
              <a:buChar char="§"/>
              <a:defRPr sz="1200">
                <a:solidFill>
                  <a:schemeClr val="tx2"/>
                </a:solidFill>
                <a:latin typeface="Arial" panose="020B0604020202020204" pitchFamily="34" charset="0"/>
              </a:defRPr>
            </a:lvl1pPr>
            <a:lvl2pPr marL="742950" indent="-285750">
              <a:lnSpc>
                <a:spcPct val="112000"/>
              </a:lnSpc>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2pPr>
            <a:lvl3pPr marL="1143000" indent="-228600">
              <a:lnSpc>
                <a:spcPct val="112000"/>
              </a:lnSpc>
              <a:spcAft>
                <a:spcPts val="300"/>
              </a:spcAft>
              <a:buClr>
                <a:schemeClr val="tx1"/>
              </a:buClr>
              <a:buFont typeface="Arial" panose="020B0604020202020204" pitchFamily="34" charset="0"/>
              <a:buChar char="–"/>
              <a:defRPr sz="1000">
                <a:solidFill>
                  <a:schemeClr val="tx1"/>
                </a:solidFill>
                <a:latin typeface="Arial" panose="020B0604020202020204" pitchFamily="34" charset="0"/>
              </a:defRPr>
            </a:lvl3pPr>
            <a:lvl4pPr marL="1600200" indent="-228600">
              <a:lnSpc>
                <a:spcPct val="112000"/>
              </a:lnSpc>
              <a:spcAft>
                <a:spcPts val="300"/>
              </a:spcAft>
              <a:buFont typeface="Arial" panose="020B0604020202020204" pitchFamily="34" charset="0"/>
              <a:buChar char="–"/>
              <a:defRPr sz="800">
                <a:solidFill>
                  <a:schemeClr val="tx1"/>
                </a:solidFill>
                <a:latin typeface="Arial" panose="020B0604020202020204" pitchFamily="34" charset="0"/>
              </a:defRPr>
            </a:lvl4pPr>
            <a:lvl5pPr marL="2057400" indent="-228600">
              <a:lnSpc>
                <a:spcPct val="112000"/>
              </a:lnSpc>
              <a:spcAft>
                <a:spcPts val="300"/>
              </a:spcAft>
              <a:buFont typeface="Arial" panose="020B0604020202020204" pitchFamily="34" charset="0"/>
              <a:buChar char="»"/>
              <a:defRPr sz="8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9pPr>
          </a:lstStyle>
          <a:p>
            <a:pPr defTabSz="914400" eaLnBrk="1" fontAlgn="auto" hangingPunct="1">
              <a:lnSpc>
                <a:spcPct val="100000"/>
              </a:lnSpc>
              <a:spcBef>
                <a:spcPct val="0"/>
              </a:spcBef>
              <a:spcAft>
                <a:spcPts val="200"/>
              </a:spcAft>
              <a:buClrTx/>
              <a:buFontTx/>
              <a:buNone/>
            </a:pPr>
            <a:r>
              <a:rPr lang="es-MX" altLang="es-MX" sz="700" dirty="0">
                <a:solidFill>
                  <a:srgbClr val="51534A"/>
                </a:solidFill>
                <a:latin typeface="Arial"/>
                <a:cs typeface="Arial" panose="020B0604020202020204" pitchFamily="34" charset="0"/>
              </a:rPr>
              <a:t>Nota: El desempeño pasado no es garantía o un indicador confiable de resultados futuros. </a:t>
            </a:r>
          </a:p>
        </p:txBody>
      </p:sp>
      <p:cxnSp>
        <p:nvCxnSpPr>
          <p:cNvPr id="34" name="Straight Connector 33"/>
          <p:cNvCxnSpPr/>
          <p:nvPr/>
        </p:nvCxnSpPr>
        <p:spPr bwMode="auto">
          <a:xfrm>
            <a:off x="6060118" y="2364365"/>
            <a:ext cx="0" cy="1079500"/>
          </a:xfrm>
          <a:prstGeom prst="line">
            <a:avLst/>
          </a:prstGeom>
          <a:noFill/>
          <a:ln w="9525" cap="flat" cmpd="sng" algn="ctr">
            <a:solidFill>
              <a:srgbClr val="002B49"/>
            </a:solidFill>
            <a:prstDash val="solid"/>
          </a:ln>
          <a:effectLst/>
        </p:spPr>
      </p:cxnSp>
      <p:sp>
        <p:nvSpPr>
          <p:cNvPr id="35" name="Rectangle 170"/>
          <p:cNvSpPr>
            <a:spLocks noChangeArrowheads="1"/>
          </p:cNvSpPr>
          <p:nvPr/>
        </p:nvSpPr>
        <p:spPr bwMode="auto">
          <a:xfrm>
            <a:off x="4873865" y="2351665"/>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2013</a:t>
            </a:r>
          </a:p>
          <a:p>
            <a:pPr defTabSz="914400" eaLnBrk="1" hangingPunct="1">
              <a:defRPr/>
            </a:pPr>
            <a:r>
              <a:rPr lang="es-MX" altLang="es-MX" sz="800" kern="0" dirty="0">
                <a:solidFill>
                  <a:srgbClr val="51534A"/>
                </a:solidFill>
              </a:rPr>
              <a:t>IPO Terrafina </a:t>
            </a:r>
          </a:p>
          <a:p>
            <a:pPr defTabSz="914400" eaLnBrk="1" hangingPunct="1">
              <a:defRPr/>
            </a:pPr>
            <a:r>
              <a:rPr lang="es-MX" altLang="es-MX" sz="800" kern="0" dirty="0">
                <a:solidFill>
                  <a:srgbClr val="51534A"/>
                </a:solidFill>
              </a:rPr>
              <a:t>US$ 716 mm</a:t>
            </a:r>
          </a:p>
        </p:txBody>
      </p:sp>
      <p:cxnSp>
        <p:nvCxnSpPr>
          <p:cNvPr id="36" name="Straight Connector 35"/>
          <p:cNvCxnSpPr/>
          <p:nvPr/>
        </p:nvCxnSpPr>
        <p:spPr bwMode="auto">
          <a:xfrm>
            <a:off x="4586147" y="3859790"/>
            <a:ext cx="0" cy="1420813"/>
          </a:xfrm>
          <a:prstGeom prst="line">
            <a:avLst/>
          </a:prstGeom>
          <a:noFill/>
          <a:ln w="9525" cap="flat" cmpd="sng" algn="ctr">
            <a:solidFill>
              <a:srgbClr val="002B49"/>
            </a:solidFill>
            <a:prstDash val="solid"/>
          </a:ln>
          <a:effectLst/>
        </p:spPr>
      </p:cxnSp>
      <p:sp>
        <p:nvSpPr>
          <p:cNvPr id="37" name="Rectangle 223"/>
          <p:cNvSpPr>
            <a:spLocks noChangeArrowheads="1"/>
          </p:cNvSpPr>
          <p:nvPr/>
        </p:nvSpPr>
        <p:spPr bwMode="auto">
          <a:xfrm>
            <a:off x="720394" y="4412240"/>
            <a:ext cx="1028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2003</a:t>
            </a:r>
          </a:p>
          <a:p>
            <a:pPr defTabSz="914400" eaLnBrk="1" hangingPunct="1">
              <a:defRPr/>
            </a:pPr>
            <a:r>
              <a:rPr lang="es-MX" altLang="es-MX" sz="800" kern="0" dirty="0">
                <a:solidFill>
                  <a:srgbClr val="51534A"/>
                </a:solidFill>
              </a:rPr>
              <a:t>Fondo Industrial I</a:t>
            </a:r>
          </a:p>
          <a:p>
            <a:pPr defTabSz="914400" eaLnBrk="1" hangingPunct="1">
              <a:defRPr/>
            </a:pPr>
            <a:r>
              <a:rPr lang="es-MX" altLang="es-MX" sz="800" kern="0" dirty="0">
                <a:solidFill>
                  <a:srgbClr val="51534A"/>
                </a:solidFill>
              </a:rPr>
              <a:t>US$ 73 mm</a:t>
            </a:r>
          </a:p>
        </p:txBody>
      </p:sp>
      <p:cxnSp>
        <p:nvCxnSpPr>
          <p:cNvPr id="38" name="Straight Connector 37"/>
          <p:cNvCxnSpPr/>
          <p:nvPr/>
        </p:nvCxnSpPr>
        <p:spPr bwMode="auto">
          <a:xfrm>
            <a:off x="680706" y="3853440"/>
            <a:ext cx="0" cy="936625"/>
          </a:xfrm>
          <a:prstGeom prst="line">
            <a:avLst/>
          </a:prstGeom>
          <a:noFill/>
          <a:ln w="9525" cap="flat" cmpd="sng" algn="ctr">
            <a:solidFill>
              <a:srgbClr val="002B49"/>
            </a:solidFill>
            <a:prstDash val="solid"/>
          </a:ln>
          <a:effectLst/>
        </p:spPr>
      </p:cxnSp>
      <p:sp>
        <p:nvSpPr>
          <p:cNvPr id="39" name="Rectangle 224"/>
          <p:cNvSpPr>
            <a:spLocks noChangeArrowheads="1"/>
          </p:cNvSpPr>
          <p:nvPr/>
        </p:nvSpPr>
        <p:spPr bwMode="auto">
          <a:xfrm>
            <a:off x="1532648" y="2369128"/>
            <a:ext cx="10017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2004</a:t>
            </a:r>
          </a:p>
          <a:p>
            <a:pPr defTabSz="914400" eaLnBrk="1" hangingPunct="1">
              <a:defRPr/>
            </a:pPr>
            <a:r>
              <a:rPr lang="es-MX" altLang="es-MX" sz="800" kern="0" dirty="0">
                <a:solidFill>
                  <a:srgbClr val="51534A"/>
                </a:solidFill>
              </a:rPr>
              <a:t>Fondo Residencial I US$ 175 mm</a:t>
            </a:r>
          </a:p>
        </p:txBody>
      </p:sp>
      <p:cxnSp>
        <p:nvCxnSpPr>
          <p:cNvPr id="40" name="Straight Connector 39"/>
          <p:cNvCxnSpPr/>
          <p:nvPr/>
        </p:nvCxnSpPr>
        <p:spPr bwMode="auto">
          <a:xfrm>
            <a:off x="1492960" y="2370715"/>
            <a:ext cx="0" cy="1079500"/>
          </a:xfrm>
          <a:prstGeom prst="line">
            <a:avLst/>
          </a:prstGeom>
          <a:noFill/>
          <a:ln w="9525" cap="flat" cmpd="sng" algn="ctr">
            <a:solidFill>
              <a:srgbClr val="002B49"/>
            </a:solidFill>
            <a:prstDash val="solid"/>
          </a:ln>
          <a:effectLst/>
        </p:spPr>
      </p:cxnSp>
      <p:sp>
        <p:nvSpPr>
          <p:cNvPr id="41" name="Rectangle 223"/>
          <p:cNvSpPr>
            <a:spLocks noChangeArrowheads="1"/>
          </p:cNvSpPr>
          <p:nvPr/>
        </p:nvSpPr>
        <p:spPr bwMode="auto">
          <a:xfrm>
            <a:off x="1829840" y="4412240"/>
            <a:ext cx="844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2005</a:t>
            </a:r>
          </a:p>
          <a:p>
            <a:pPr defTabSz="914400" eaLnBrk="1" hangingPunct="1">
              <a:defRPr/>
            </a:pPr>
            <a:r>
              <a:rPr lang="es-MX" altLang="es-MX" sz="800" kern="0" dirty="0">
                <a:solidFill>
                  <a:srgbClr val="51534A"/>
                </a:solidFill>
              </a:rPr>
              <a:t>Fondo Industrial II US$ 280 mm Residencial II </a:t>
            </a:r>
          </a:p>
          <a:p>
            <a:pPr defTabSz="914400" eaLnBrk="1" hangingPunct="1">
              <a:defRPr/>
            </a:pPr>
            <a:r>
              <a:rPr lang="es-MX" altLang="es-MX" sz="800" kern="0" dirty="0">
                <a:solidFill>
                  <a:srgbClr val="51534A"/>
                </a:solidFill>
              </a:rPr>
              <a:t>US$ 280 mm</a:t>
            </a:r>
          </a:p>
        </p:txBody>
      </p:sp>
      <p:sp>
        <p:nvSpPr>
          <p:cNvPr id="42" name="Rectangle 224"/>
          <p:cNvSpPr>
            <a:spLocks noChangeArrowheads="1"/>
          </p:cNvSpPr>
          <p:nvPr/>
        </p:nvSpPr>
        <p:spPr bwMode="auto">
          <a:xfrm>
            <a:off x="2610974" y="2499505"/>
            <a:ext cx="895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2006</a:t>
            </a:r>
          </a:p>
          <a:p>
            <a:pPr defTabSz="914400" eaLnBrk="1" hangingPunct="1">
              <a:defRPr/>
            </a:pPr>
            <a:r>
              <a:rPr lang="es-MX" altLang="es-MX" sz="800" kern="0" dirty="0">
                <a:solidFill>
                  <a:srgbClr val="51534A"/>
                </a:solidFill>
              </a:rPr>
              <a:t>Retail I</a:t>
            </a:r>
          </a:p>
          <a:p>
            <a:pPr defTabSz="914400" eaLnBrk="1" hangingPunct="1">
              <a:defRPr/>
            </a:pPr>
            <a:r>
              <a:rPr lang="es-MX" altLang="es-MX" sz="800" kern="0" dirty="0">
                <a:solidFill>
                  <a:srgbClr val="51534A"/>
                </a:solidFill>
              </a:rPr>
              <a:t>US$ 445.9 mm</a:t>
            </a:r>
          </a:p>
        </p:txBody>
      </p:sp>
      <p:cxnSp>
        <p:nvCxnSpPr>
          <p:cNvPr id="43" name="Straight Connector 42"/>
          <p:cNvCxnSpPr/>
          <p:nvPr/>
        </p:nvCxnSpPr>
        <p:spPr bwMode="auto">
          <a:xfrm>
            <a:off x="2563349" y="2499505"/>
            <a:ext cx="0" cy="950710"/>
          </a:xfrm>
          <a:prstGeom prst="line">
            <a:avLst/>
          </a:prstGeom>
          <a:noFill/>
          <a:ln w="9525" cap="flat" cmpd="sng" algn="ctr">
            <a:solidFill>
              <a:srgbClr val="002B49"/>
            </a:solidFill>
            <a:prstDash val="solid"/>
          </a:ln>
          <a:effectLst/>
        </p:spPr>
      </p:cxnSp>
      <p:sp>
        <p:nvSpPr>
          <p:cNvPr id="44" name="Rectangle 224"/>
          <p:cNvSpPr>
            <a:spLocks noChangeArrowheads="1"/>
          </p:cNvSpPr>
          <p:nvPr/>
        </p:nvSpPr>
        <p:spPr bwMode="auto">
          <a:xfrm>
            <a:off x="3744636" y="2623128"/>
            <a:ext cx="895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2010</a:t>
            </a:r>
          </a:p>
          <a:p>
            <a:pPr defTabSz="914400" eaLnBrk="1" hangingPunct="1">
              <a:defRPr/>
            </a:pPr>
            <a:r>
              <a:rPr lang="es-MX" altLang="es-MX" sz="800" kern="0" dirty="0">
                <a:solidFill>
                  <a:srgbClr val="51534A"/>
                </a:solidFill>
              </a:rPr>
              <a:t>PruMex III </a:t>
            </a:r>
          </a:p>
          <a:p>
            <a:pPr defTabSz="914400" eaLnBrk="1" hangingPunct="1">
              <a:defRPr/>
            </a:pPr>
            <a:r>
              <a:rPr lang="es-MX" altLang="es-MX" sz="800" kern="0" dirty="0">
                <a:solidFill>
                  <a:srgbClr val="51534A"/>
                </a:solidFill>
              </a:rPr>
              <a:t>MX$ 3,695 mm</a:t>
            </a:r>
            <a:endParaRPr lang="es-MX" altLang="es-MX" sz="800" kern="0" baseline="30000" dirty="0">
              <a:solidFill>
                <a:srgbClr val="51534A"/>
              </a:solidFill>
            </a:endParaRPr>
          </a:p>
        </p:txBody>
      </p:sp>
      <p:cxnSp>
        <p:nvCxnSpPr>
          <p:cNvPr id="50" name="Straight Connector 49"/>
          <p:cNvCxnSpPr/>
          <p:nvPr/>
        </p:nvCxnSpPr>
        <p:spPr bwMode="auto">
          <a:xfrm>
            <a:off x="3704949" y="2619953"/>
            <a:ext cx="0" cy="809625"/>
          </a:xfrm>
          <a:prstGeom prst="line">
            <a:avLst/>
          </a:prstGeom>
          <a:noFill/>
          <a:ln w="9525" cap="flat" cmpd="sng" algn="ctr">
            <a:solidFill>
              <a:srgbClr val="002B49"/>
            </a:solidFill>
            <a:prstDash val="solid"/>
          </a:ln>
          <a:effectLst/>
        </p:spPr>
      </p:cxnSp>
      <p:sp>
        <p:nvSpPr>
          <p:cNvPr id="53" name="Rectangle 171"/>
          <p:cNvSpPr>
            <a:spLocks noChangeArrowheads="1"/>
          </p:cNvSpPr>
          <p:nvPr/>
        </p:nvSpPr>
        <p:spPr bwMode="auto">
          <a:xfrm>
            <a:off x="5697725" y="4942465"/>
            <a:ext cx="1860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2014</a:t>
            </a:r>
          </a:p>
          <a:p>
            <a:pPr defTabSz="914400" eaLnBrk="1" hangingPunct="1">
              <a:defRPr/>
            </a:pPr>
            <a:r>
              <a:rPr lang="es-MX" altLang="es-MX" sz="800" kern="0" dirty="0">
                <a:solidFill>
                  <a:srgbClr val="51534A"/>
                </a:solidFill>
              </a:rPr>
              <a:t>Terrafina </a:t>
            </a:r>
          </a:p>
          <a:p>
            <a:pPr defTabSz="914400" eaLnBrk="1" hangingPunct="1">
              <a:defRPr/>
            </a:pPr>
            <a:r>
              <a:rPr lang="es-MX" altLang="es-MX" sz="800" kern="0" dirty="0">
                <a:solidFill>
                  <a:srgbClr val="51534A"/>
                </a:solidFill>
              </a:rPr>
              <a:t>Follow-On</a:t>
            </a:r>
          </a:p>
          <a:p>
            <a:pPr defTabSz="914400" eaLnBrk="1" hangingPunct="1">
              <a:defRPr/>
            </a:pPr>
            <a:r>
              <a:rPr lang="es-MX" altLang="es-MX" sz="800" kern="0" dirty="0">
                <a:solidFill>
                  <a:srgbClr val="51534A"/>
                </a:solidFill>
              </a:rPr>
              <a:t>US$ 460 mm</a:t>
            </a:r>
          </a:p>
        </p:txBody>
      </p:sp>
      <p:cxnSp>
        <p:nvCxnSpPr>
          <p:cNvPr id="56" name="Straight Connector 55"/>
          <p:cNvCxnSpPr/>
          <p:nvPr/>
        </p:nvCxnSpPr>
        <p:spPr bwMode="auto">
          <a:xfrm>
            <a:off x="5629463" y="3839153"/>
            <a:ext cx="0" cy="1627187"/>
          </a:xfrm>
          <a:prstGeom prst="line">
            <a:avLst/>
          </a:prstGeom>
          <a:noFill/>
          <a:ln w="9525" cap="flat" cmpd="sng" algn="ctr">
            <a:solidFill>
              <a:srgbClr val="002B49"/>
            </a:solidFill>
            <a:prstDash val="solid"/>
          </a:ln>
          <a:effectLst/>
        </p:spPr>
      </p:cxnSp>
      <p:sp>
        <p:nvSpPr>
          <p:cNvPr id="57" name="Rectangle 224"/>
          <p:cNvSpPr>
            <a:spLocks noChangeArrowheads="1"/>
          </p:cNvSpPr>
          <p:nvPr/>
        </p:nvSpPr>
        <p:spPr bwMode="auto">
          <a:xfrm>
            <a:off x="464293" y="2392940"/>
            <a:ext cx="895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2002</a:t>
            </a:r>
          </a:p>
          <a:p>
            <a:pPr defTabSz="914400" eaLnBrk="1" hangingPunct="1">
              <a:defRPr/>
            </a:pPr>
            <a:r>
              <a:rPr lang="es-MX" altLang="es-MX" sz="800" kern="0" dirty="0">
                <a:solidFill>
                  <a:srgbClr val="51534A"/>
                </a:solidFill>
              </a:rPr>
              <a:t>PGIM Real Estate inicia operaciones en Latinoamérica</a:t>
            </a:r>
          </a:p>
        </p:txBody>
      </p:sp>
      <p:cxnSp>
        <p:nvCxnSpPr>
          <p:cNvPr id="59" name="Straight Connector 58"/>
          <p:cNvCxnSpPr/>
          <p:nvPr/>
        </p:nvCxnSpPr>
        <p:spPr bwMode="auto">
          <a:xfrm>
            <a:off x="419843" y="2370715"/>
            <a:ext cx="0" cy="1079500"/>
          </a:xfrm>
          <a:prstGeom prst="line">
            <a:avLst/>
          </a:prstGeom>
          <a:noFill/>
          <a:ln w="9525" cap="flat" cmpd="sng" algn="ctr">
            <a:solidFill>
              <a:srgbClr val="002B49"/>
            </a:solidFill>
            <a:prstDash val="solid"/>
          </a:ln>
          <a:effectLst/>
        </p:spPr>
      </p:cxnSp>
      <p:sp>
        <p:nvSpPr>
          <p:cNvPr id="60" name="Rectangle 223"/>
          <p:cNvSpPr>
            <a:spLocks noChangeArrowheads="1"/>
          </p:cNvSpPr>
          <p:nvPr/>
        </p:nvSpPr>
        <p:spPr bwMode="auto">
          <a:xfrm>
            <a:off x="2860958" y="4468667"/>
            <a:ext cx="1028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2008</a:t>
            </a:r>
          </a:p>
          <a:p>
            <a:pPr defTabSz="914400" eaLnBrk="1" hangingPunct="1">
              <a:defRPr/>
            </a:pPr>
            <a:r>
              <a:rPr lang="es-MX" altLang="es-MX" sz="800" kern="0" dirty="0">
                <a:solidFill>
                  <a:srgbClr val="51534A"/>
                </a:solidFill>
              </a:rPr>
              <a:t>Residencial III </a:t>
            </a:r>
          </a:p>
          <a:p>
            <a:pPr defTabSz="914400" eaLnBrk="1" hangingPunct="1">
              <a:defRPr/>
            </a:pPr>
            <a:r>
              <a:rPr lang="es-MX" altLang="es-MX" sz="800" kern="0" dirty="0">
                <a:solidFill>
                  <a:srgbClr val="51534A"/>
                </a:solidFill>
              </a:rPr>
              <a:t>US$ 868.5 mm</a:t>
            </a:r>
          </a:p>
        </p:txBody>
      </p:sp>
      <p:cxnSp>
        <p:nvCxnSpPr>
          <p:cNvPr id="61" name="Straight Connector 60"/>
          <p:cNvCxnSpPr/>
          <p:nvPr/>
        </p:nvCxnSpPr>
        <p:spPr bwMode="auto">
          <a:xfrm>
            <a:off x="2800633" y="3805092"/>
            <a:ext cx="0" cy="1063625"/>
          </a:xfrm>
          <a:prstGeom prst="line">
            <a:avLst/>
          </a:prstGeom>
          <a:noFill/>
          <a:ln w="9525" cap="flat" cmpd="sng" algn="ctr">
            <a:solidFill>
              <a:srgbClr val="002B49"/>
            </a:solidFill>
            <a:prstDash val="solid"/>
          </a:ln>
          <a:effectLst/>
        </p:spPr>
      </p:cxnSp>
      <p:sp>
        <p:nvSpPr>
          <p:cNvPr id="62" name="Rectangle 171"/>
          <p:cNvSpPr>
            <a:spLocks noChangeArrowheads="1"/>
          </p:cNvSpPr>
          <p:nvPr/>
        </p:nvSpPr>
        <p:spPr bwMode="auto">
          <a:xfrm>
            <a:off x="6644653" y="5059940"/>
            <a:ext cx="1158875"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defTabSz="914400" eaLnBrk="1" hangingPunct="1">
              <a:defRPr/>
            </a:pPr>
            <a:r>
              <a:rPr lang="es-MX" altLang="es-MX" sz="1000" b="1" kern="0" dirty="0">
                <a:solidFill>
                  <a:srgbClr val="34657F"/>
                </a:solidFill>
              </a:rPr>
              <a:t>2015</a:t>
            </a:r>
          </a:p>
          <a:p>
            <a:pPr algn="just" defTabSz="914400" eaLnBrk="1" hangingPunct="1">
              <a:defRPr/>
            </a:pPr>
            <a:r>
              <a:rPr lang="es-MX" altLang="es-MX" sz="800" kern="0" dirty="0">
                <a:solidFill>
                  <a:srgbClr val="51534A"/>
                </a:solidFill>
              </a:rPr>
              <a:t>Salida Retail I</a:t>
            </a:r>
          </a:p>
          <a:p>
            <a:pPr algn="just" defTabSz="914400" eaLnBrk="1" hangingPunct="1">
              <a:defRPr/>
            </a:pPr>
            <a:r>
              <a:rPr lang="es-MX" altLang="es-MX" sz="800" kern="0" dirty="0">
                <a:solidFill>
                  <a:srgbClr val="51534A"/>
                </a:solidFill>
              </a:rPr>
              <a:t>Inversiones Brutas </a:t>
            </a:r>
          </a:p>
          <a:p>
            <a:pPr algn="just" defTabSz="914400" eaLnBrk="1" hangingPunct="1">
              <a:defRPr/>
            </a:pPr>
            <a:r>
              <a:rPr lang="es-MX" altLang="es-MX" sz="800" kern="0" dirty="0">
                <a:solidFill>
                  <a:srgbClr val="51534A"/>
                </a:solidFill>
              </a:rPr>
              <a:t>US$ 665 mm</a:t>
            </a:r>
          </a:p>
          <a:p>
            <a:pPr algn="just" defTabSz="914400" eaLnBrk="1" hangingPunct="1">
              <a:defRPr/>
            </a:pPr>
            <a:endParaRPr lang="es-MX" altLang="es-MX" sz="800" kern="0" dirty="0">
              <a:solidFill>
                <a:srgbClr val="51534A"/>
              </a:solidFill>
            </a:endParaRPr>
          </a:p>
          <a:p>
            <a:pPr algn="just" defTabSz="914400" eaLnBrk="1" hangingPunct="1">
              <a:defRPr/>
            </a:pPr>
            <a:r>
              <a:rPr lang="es-MX" altLang="es-MX" sz="800" kern="0" dirty="0">
                <a:solidFill>
                  <a:srgbClr val="51534A"/>
                </a:solidFill>
              </a:rPr>
              <a:t>Retail II US$ 400 mm</a:t>
            </a:r>
            <a:endParaRPr lang="es-MX" altLang="es-MX" sz="800" b="1" kern="0" dirty="0">
              <a:solidFill>
                <a:srgbClr val="34657F"/>
              </a:solidFill>
            </a:endParaRPr>
          </a:p>
          <a:p>
            <a:pPr algn="just" defTabSz="914400" eaLnBrk="1" hangingPunct="1">
              <a:defRPr/>
            </a:pPr>
            <a:endParaRPr lang="es-MX" altLang="es-MX" sz="500" b="1" kern="0" dirty="0">
              <a:solidFill>
                <a:srgbClr val="34657F"/>
              </a:solidFill>
            </a:endParaRPr>
          </a:p>
          <a:p>
            <a:pPr algn="just" defTabSz="914400" eaLnBrk="1" hangingPunct="1">
              <a:defRPr/>
            </a:pPr>
            <a:r>
              <a:rPr lang="es-MX" altLang="es-MX" sz="800" kern="0" dirty="0">
                <a:solidFill>
                  <a:srgbClr val="51534A"/>
                </a:solidFill>
              </a:rPr>
              <a:t>Terrafina Emisión de</a:t>
            </a:r>
          </a:p>
          <a:p>
            <a:pPr algn="just" defTabSz="914400" eaLnBrk="1" hangingPunct="1">
              <a:defRPr/>
            </a:pPr>
            <a:r>
              <a:rPr lang="es-MX" altLang="es-MX" sz="800" kern="0" dirty="0">
                <a:solidFill>
                  <a:srgbClr val="51534A"/>
                </a:solidFill>
              </a:rPr>
              <a:t>Bono US$ 425 mm</a:t>
            </a:r>
          </a:p>
        </p:txBody>
      </p:sp>
      <p:cxnSp>
        <p:nvCxnSpPr>
          <p:cNvPr id="63" name="Straight Connector 62"/>
          <p:cNvCxnSpPr/>
          <p:nvPr/>
        </p:nvCxnSpPr>
        <p:spPr bwMode="auto">
          <a:xfrm>
            <a:off x="6573215" y="3859790"/>
            <a:ext cx="0" cy="2292350"/>
          </a:xfrm>
          <a:prstGeom prst="line">
            <a:avLst/>
          </a:prstGeom>
          <a:noFill/>
          <a:ln w="9525" cap="flat" cmpd="sng" algn="ctr">
            <a:solidFill>
              <a:srgbClr val="002B49"/>
            </a:solidFill>
            <a:prstDash val="solid"/>
          </a:ln>
          <a:effectLst/>
        </p:spPr>
      </p:cxnSp>
      <p:sp>
        <p:nvSpPr>
          <p:cNvPr id="65" name="Rectangle 224"/>
          <p:cNvSpPr>
            <a:spLocks noChangeArrowheads="1"/>
          </p:cNvSpPr>
          <p:nvPr/>
        </p:nvSpPr>
        <p:spPr bwMode="auto">
          <a:xfrm>
            <a:off x="6101393" y="2350078"/>
            <a:ext cx="895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2014</a:t>
            </a:r>
          </a:p>
          <a:p>
            <a:pPr defTabSz="914400" eaLnBrk="1" hangingPunct="1">
              <a:defRPr/>
            </a:pPr>
            <a:r>
              <a:rPr lang="es-MX" altLang="es-MX" sz="800" kern="0" dirty="0">
                <a:solidFill>
                  <a:srgbClr val="51534A"/>
                </a:solidFill>
              </a:rPr>
              <a:t>Crédito PruMex III USD$100 mm, L+240 bps</a:t>
            </a:r>
          </a:p>
        </p:txBody>
      </p:sp>
      <p:sp>
        <p:nvSpPr>
          <p:cNvPr id="66" name="Rectangle 224"/>
          <p:cNvSpPr>
            <a:spLocks noChangeArrowheads="1"/>
          </p:cNvSpPr>
          <p:nvPr/>
        </p:nvSpPr>
        <p:spPr bwMode="auto">
          <a:xfrm>
            <a:off x="7501680" y="2350078"/>
            <a:ext cx="9779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2015</a:t>
            </a:r>
          </a:p>
          <a:p>
            <a:pPr defTabSz="914400" eaLnBrk="1" hangingPunct="1">
              <a:defRPr/>
            </a:pPr>
            <a:r>
              <a:rPr lang="es-MX" altLang="es-MX" sz="800" kern="0" dirty="0">
                <a:solidFill>
                  <a:srgbClr val="51534A"/>
                </a:solidFill>
              </a:rPr>
              <a:t>PruMex III concluye </a:t>
            </a:r>
          </a:p>
          <a:p>
            <a:pPr defTabSz="914400" eaLnBrk="1" hangingPunct="1">
              <a:defRPr/>
            </a:pPr>
            <a:r>
              <a:rPr lang="es-MX" altLang="es-MX" sz="800" kern="0" dirty="0">
                <a:solidFill>
                  <a:srgbClr val="51534A"/>
                </a:solidFill>
              </a:rPr>
              <a:t>periodo de inversión; ocupación estabilizada </a:t>
            </a:r>
          </a:p>
          <a:p>
            <a:pPr defTabSz="914400" eaLnBrk="1" hangingPunct="1">
              <a:defRPr/>
            </a:pPr>
            <a:r>
              <a:rPr lang="es-MX" altLang="es-MX" sz="800" kern="0" dirty="0">
                <a:solidFill>
                  <a:srgbClr val="51534A"/>
                </a:solidFill>
              </a:rPr>
              <a:t>98%</a:t>
            </a:r>
          </a:p>
        </p:txBody>
      </p:sp>
      <p:cxnSp>
        <p:nvCxnSpPr>
          <p:cNvPr id="67" name="Straight Connector 66"/>
          <p:cNvCxnSpPr/>
          <p:nvPr/>
        </p:nvCxnSpPr>
        <p:spPr bwMode="auto">
          <a:xfrm>
            <a:off x="7447705" y="2364365"/>
            <a:ext cx="0" cy="1079500"/>
          </a:xfrm>
          <a:prstGeom prst="line">
            <a:avLst/>
          </a:prstGeom>
          <a:noFill/>
          <a:ln w="9525" cap="flat" cmpd="sng" algn="ctr">
            <a:solidFill>
              <a:srgbClr val="002B49"/>
            </a:solidFill>
            <a:prstDash val="solid"/>
          </a:ln>
          <a:effectLst/>
        </p:spPr>
      </p:cxnSp>
      <p:sp>
        <p:nvSpPr>
          <p:cNvPr id="68" name="Rectangle 67"/>
          <p:cNvSpPr/>
          <p:nvPr/>
        </p:nvSpPr>
        <p:spPr bwMode="auto">
          <a:xfrm>
            <a:off x="419843" y="3450215"/>
            <a:ext cx="8056562" cy="403225"/>
          </a:xfrm>
          <a:prstGeom prst="rect">
            <a:avLst/>
          </a:prstGeom>
          <a:solidFill>
            <a:srgbClr val="002B49"/>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grpSp>
        <p:nvGrpSpPr>
          <p:cNvPr id="69" name="Group 68"/>
          <p:cNvGrpSpPr/>
          <p:nvPr/>
        </p:nvGrpSpPr>
        <p:grpSpPr>
          <a:xfrm>
            <a:off x="424605" y="3450215"/>
            <a:ext cx="8051800" cy="403225"/>
            <a:chOff x="546100" y="2609850"/>
            <a:chExt cx="8051800" cy="403225"/>
          </a:xfrm>
        </p:grpSpPr>
        <p:sp>
          <p:nvSpPr>
            <p:cNvPr id="70" name="Rectangle 69"/>
            <p:cNvSpPr/>
            <p:nvPr/>
          </p:nvSpPr>
          <p:spPr bwMode="auto">
            <a:xfrm>
              <a:off x="546100" y="2609850"/>
              <a:ext cx="46038"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1" name="Rectangle 70"/>
            <p:cNvSpPr/>
            <p:nvPr/>
          </p:nvSpPr>
          <p:spPr bwMode="auto">
            <a:xfrm>
              <a:off x="7239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2" name="Rectangle 71"/>
            <p:cNvSpPr/>
            <p:nvPr/>
          </p:nvSpPr>
          <p:spPr bwMode="auto">
            <a:xfrm>
              <a:off x="9017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3" name="Rectangle 72"/>
            <p:cNvSpPr/>
            <p:nvPr/>
          </p:nvSpPr>
          <p:spPr bwMode="auto">
            <a:xfrm>
              <a:off x="10795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4" name="Rectangle 73"/>
            <p:cNvSpPr/>
            <p:nvPr/>
          </p:nvSpPr>
          <p:spPr bwMode="auto">
            <a:xfrm>
              <a:off x="12573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5" name="Rectangle 74"/>
            <p:cNvSpPr/>
            <p:nvPr/>
          </p:nvSpPr>
          <p:spPr bwMode="auto">
            <a:xfrm>
              <a:off x="14351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6" name="Rectangle 75"/>
            <p:cNvSpPr/>
            <p:nvPr/>
          </p:nvSpPr>
          <p:spPr bwMode="auto">
            <a:xfrm>
              <a:off x="16129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7" name="Rectangle 76"/>
            <p:cNvSpPr/>
            <p:nvPr/>
          </p:nvSpPr>
          <p:spPr bwMode="auto">
            <a:xfrm>
              <a:off x="17907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8" name="Rectangle 77"/>
            <p:cNvSpPr/>
            <p:nvPr/>
          </p:nvSpPr>
          <p:spPr bwMode="auto">
            <a:xfrm>
              <a:off x="1970088" y="2609850"/>
              <a:ext cx="44450"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9" name="Rectangle 78"/>
            <p:cNvSpPr/>
            <p:nvPr/>
          </p:nvSpPr>
          <p:spPr bwMode="auto">
            <a:xfrm>
              <a:off x="2147888" y="2609850"/>
              <a:ext cx="44450"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0" name="Rectangle 79"/>
            <p:cNvSpPr/>
            <p:nvPr/>
          </p:nvSpPr>
          <p:spPr bwMode="auto">
            <a:xfrm>
              <a:off x="2325688" y="2609850"/>
              <a:ext cx="44450"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3" name="Rectangle 82"/>
            <p:cNvSpPr/>
            <p:nvPr/>
          </p:nvSpPr>
          <p:spPr bwMode="auto">
            <a:xfrm>
              <a:off x="25034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4" name="Rectangle 83"/>
            <p:cNvSpPr/>
            <p:nvPr/>
          </p:nvSpPr>
          <p:spPr bwMode="auto">
            <a:xfrm>
              <a:off x="2681288" y="2609850"/>
              <a:ext cx="46037"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5" name="Rectangle 84"/>
            <p:cNvSpPr/>
            <p:nvPr/>
          </p:nvSpPr>
          <p:spPr bwMode="auto">
            <a:xfrm>
              <a:off x="28590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6" name="Rectangle 85"/>
            <p:cNvSpPr/>
            <p:nvPr/>
          </p:nvSpPr>
          <p:spPr bwMode="auto">
            <a:xfrm>
              <a:off x="30368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7" name="Rectangle 86"/>
            <p:cNvSpPr/>
            <p:nvPr/>
          </p:nvSpPr>
          <p:spPr bwMode="auto">
            <a:xfrm>
              <a:off x="32146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8" name="Rectangle 87"/>
            <p:cNvSpPr/>
            <p:nvPr/>
          </p:nvSpPr>
          <p:spPr bwMode="auto">
            <a:xfrm>
              <a:off x="33924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9" name="Rectangle 88"/>
            <p:cNvSpPr/>
            <p:nvPr/>
          </p:nvSpPr>
          <p:spPr bwMode="auto">
            <a:xfrm>
              <a:off x="35702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0" name="Rectangle 89"/>
            <p:cNvSpPr/>
            <p:nvPr/>
          </p:nvSpPr>
          <p:spPr bwMode="auto">
            <a:xfrm>
              <a:off x="37480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1" name="Rectangle 90"/>
            <p:cNvSpPr/>
            <p:nvPr/>
          </p:nvSpPr>
          <p:spPr bwMode="auto">
            <a:xfrm>
              <a:off x="39258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2" name="Rectangle 91"/>
            <p:cNvSpPr/>
            <p:nvPr/>
          </p:nvSpPr>
          <p:spPr bwMode="auto">
            <a:xfrm>
              <a:off x="41036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3" name="Rectangle 92"/>
            <p:cNvSpPr/>
            <p:nvPr/>
          </p:nvSpPr>
          <p:spPr bwMode="auto">
            <a:xfrm>
              <a:off x="42814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4" name="Rectangle 93"/>
            <p:cNvSpPr/>
            <p:nvPr/>
          </p:nvSpPr>
          <p:spPr bwMode="auto">
            <a:xfrm>
              <a:off x="4460875" y="2609850"/>
              <a:ext cx="44450"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5" name="Rectangle 94"/>
            <p:cNvSpPr/>
            <p:nvPr/>
          </p:nvSpPr>
          <p:spPr bwMode="auto">
            <a:xfrm>
              <a:off x="4638675" y="2609850"/>
              <a:ext cx="44450"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6" name="Rectangle 95"/>
            <p:cNvSpPr/>
            <p:nvPr/>
          </p:nvSpPr>
          <p:spPr bwMode="auto">
            <a:xfrm>
              <a:off x="4816475" y="2609850"/>
              <a:ext cx="44450"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7" name="Rectangle 96"/>
            <p:cNvSpPr/>
            <p:nvPr/>
          </p:nvSpPr>
          <p:spPr bwMode="auto">
            <a:xfrm>
              <a:off x="49942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8" name="Rectangle 97"/>
            <p:cNvSpPr/>
            <p:nvPr/>
          </p:nvSpPr>
          <p:spPr bwMode="auto">
            <a:xfrm>
              <a:off x="51720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9" name="Rectangle 98"/>
            <p:cNvSpPr/>
            <p:nvPr/>
          </p:nvSpPr>
          <p:spPr bwMode="auto">
            <a:xfrm>
              <a:off x="5349875" y="2609850"/>
              <a:ext cx="46038"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0" name="Rectangle 99"/>
            <p:cNvSpPr/>
            <p:nvPr/>
          </p:nvSpPr>
          <p:spPr bwMode="auto">
            <a:xfrm>
              <a:off x="55276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1" name="Rectangle 100"/>
            <p:cNvSpPr/>
            <p:nvPr/>
          </p:nvSpPr>
          <p:spPr bwMode="auto">
            <a:xfrm>
              <a:off x="57054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2" name="Rectangle 101"/>
            <p:cNvSpPr/>
            <p:nvPr/>
          </p:nvSpPr>
          <p:spPr bwMode="auto">
            <a:xfrm>
              <a:off x="5883275" y="2609850"/>
              <a:ext cx="46038"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3" name="Rectangle 102"/>
            <p:cNvSpPr/>
            <p:nvPr/>
          </p:nvSpPr>
          <p:spPr bwMode="auto">
            <a:xfrm>
              <a:off x="60610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4" name="Rectangle 103"/>
            <p:cNvSpPr/>
            <p:nvPr/>
          </p:nvSpPr>
          <p:spPr bwMode="auto">
            <a:xfrm>
              <a:off x="62388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5" name="Rectangle 104"/>
            <p:cNvSpPr/>
            <p:nvPr/>
          </p:nvSpPr>
          <p:spPr bwMode="auto">
            <a:xfrm>
              <a:off x="64166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9" name="Rectangle 108"/>
            <p:cNvSpPr/>
            <p:nvPr/>
          </p:nvSpPr>
          <p:spPr bwMode="auto">
            <a:xfrm>
              <a:off x="6594475" y="2609850"/>
              <a:ext cx="46038"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0" name="Rectangle 109"/>
            <p:cNvSpPr/>
            <p:nvPr/>
          </p:nvSpPr>
          <p:spPr bwMode="auto">
            <a:xfrm>
              <a:off x="6772275" y="2609850"/>
              <a:ext cx="46038"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2" name="Rectangle 111"/>
            <p:cNvSpPr/>
            <p:nvPr/>
          </p:nvSpPr>
          <p:spPr bwMode="auto">
            <a:xfrm>
              <a:off x="6950075" y="2609850"/>
              <a:ext cx="46038"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3" name="Rectangle 112"/>
            <p:cNvSpPr/>
            <p:nvPr/>
          </p:nvSpPr>
          <p:spPr bwMode="auto">
            <a:xfrm>
              <a:off x="7129463" y="2609850"/>
              <a:ext cx="44450"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4" name="Rectangle 113"/>
            <p:cNvSpPr/>
            <p:nvPr/>
          </p:nvSpPr>
          <p:spPr bwMode="auto">
            <a:xfrm>
              <a:off x="7307263" y="2609850"/>
              <a:ext cx="44450"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5" name="Rectangle 114"/>
            <p:cNvSpPr/>
            <p:nvPr/>
          </p:nvSpPr>
          <p:spPr bwMode="auto">
            <a:xfrm>
              <a:off x="7485063" y="2609850"/>
              <a:ext cx="46037"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6" name="Rectangle 115"/>
            <p:cNvSpPr/>
            <p:nvPr/>
          </p:nvSpPr>
          <p:spPr bwMode="auto">
            <a:xfrm>
              <a:off x="7662863"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7" name="Rectangle 116"/>
            <p:cNvSpPr/>
            <p:nvPr/>
          </p:nvSpPr>
          <p:spPr bwMode="auto">
            <a:xfrm>
              <a:off x="7840663"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8" name="Rectangle 117"/>
            <p:cNvSpPr/>
            <p:nvPr/>
          </p:nvSpPr>
          <p:spPr bwMode="auto">
            <a:xfrm>
              <a:off x="8018463" y="2609850"/>
              <a:ext cx="46037"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9" name="Rectangle 118"/>
            <p:cNvSpPr/>
            <p:nvPr/>
          </p:nvSpPr>
          <p:spPr bwMode="auto">
            <a:xfrm>
              <a:off x="8196263"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20" name="Rectangle 119"/>
            <p:cNvSpPr/>
            <p:nvPr/>
          </p:nvSpPr>
          <p:spPr bwMode="auto">
            <a:xfrm>
              <a:off x="8551863" y="2609850"/>
              <a:ext cx="46037"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21" name="Rectangle 120"/>
            <p:cNvSpPr/>
            <p:nvPr/>
          </p:nvSpPr>
          <p:spPr bwMode="auto">
            <a:xfrm>
              <a:off x="8374063"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grpSp>
      <p:sp>
        <p:nvSpPr>
          <p:cNvPr id="122" name="Rectangle 170"/>
          <p:cNvSpPr>
            <a:spLocks noChangeArrowheads="1"/>
          </p:cNvSpPr>
          <p:nvPr/>
        </p:nvSpPr>
        <p:spPr bwMode="auto">
          <a:xfrm>
            <a:off x="4634130" y="4497965"/>
            <a:ext cx="927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2012</a:t>
            </a:r>
          </a:p>
          <a:p>
            <a:pPr defTabSz="914400" eaLnBrk="1" hangingPunct="1">
              <a:defRPr/>
            </a:pPr>
            <a:r>
              <a:rPr lang="es-MX" altLang="es-MX" sz="800" kern="0" dirty="0">
                <a:solidFill>
                  <a:srgbClr val="51534A"/>
                </a:solidFill>
              </a:rPr>
              <a:t>Crédito de Const. y</a:t>
            </a:r>
          </a:p>
          <a:p>
            <a:pPr defTabSz="914400" eaLnBrk="1" hangingPunct="1">
              <a:defRPr/>
            </a:pPr>
            <a:r>
              <a:rPr lang="es-MX" altLang="es-MX" sz="800" kern="0" dirty="0">
                <a:solidFill>
                  <a:srgbClr val="51534A"/>
                </a:solidFill>
              </a:rPr>
              <a:t>Permanente para</a:t>
            </a:r>
          </a:p>
          <a:p>
            <a:pPr defTabSz="914400" eaLnBrk="1" hangingPunct="1">
              <a:defRPr/>
            </a:pPr>
            <a:r>
              <a:rPr lang="es-MX" altLang="es-MX" sz="800" kern="0" dirty="0">
                <a:solidFill>
                  <a:srgbClr val="51534A"/>
                </a:solidFill>
              </a:rPr>
              <a:t>Vivienda en Renta</a:t>
            </a:r>
          </a:p>
          <a:p>
            <a:pPr defTabSz="914400" eaLnBrk="1" hangingPunct="1">
              <a:defRPr/>
            </a:pPr>
            <a:r>
              <a:rPr lang="es-MX" altLang="es-MX" sz="800" kern="0" dirty="0">
                <a:solidFill>
                  <a:srgbClr val="51534A"/>
                </a:solidFill>
              </a:rPr>
              <a:t> MX$1,200 mm;</a:t>
            </a:r>
          </a:p>
          <a:p>
            <a:pPr defTabSz="914400" eaLnBrk="1" hangingPunct="1">
              <a:defRPr/>
            </a:pPr>
            <a:r>
              <a:rPr lang="es-MX" altLang="es-MX" sz="800" kern="0" dirty="0">
                <a:solidFill>
                  <a:srgbClr val="51534A"/>
                </a:solidFill>
              </a:rPr>
              <a:t>1ero en su tipo</a:t>
            </a:r>
          </a:p>
        </p:txBody>
      </p:sp>
      <p:cxnSp>
        <p:nvCxnSpPr>
          <p:cNvPr id="123" name="Straight Connector 122"/>
          <p:cNvCxnSpPr/>
          <p:nvPr/>
        </p:nvCxnSpPr>
        <p:spPr bwMode="auto">
          <a:xfrm>
            <a:off x="4840528" y="2397703"/>
            <a:ext cx="0" cy="1079500"/>
          </a:xfrm>
          <a:prstGeom prst="line">
            <a:avLst/>
          </a:prstGeom>
          <a:noFill/>
          <a:ln w="9525" cap="flat" cmpd="sng" algn="ctr">
            <a:solidFill>
              <a:srgbClr val="002B49"/>
            </a:solidFill>
            <a:prstDash val="solid"/>
          </a:ln>
          <a:effectLst/>
        </p:spPr>
      </p:cxnSp>
      <p:sp>
        <p:nvSpPr>
          <p:cNvPr id="124" name="Rectangle 223"/>
          <p:cNvSpPr>
            <a:spLocks noChangeArrowheads="1"/>
          </p:cNvSpPr>
          <p:nvPr/>
        </p:nvSpPr>
        <p:spPr bwMode="auto">
          <a:xfrm>
            <a:off x="7933569" y="5547303"/>
            <a:ext cx="10287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2016</a:t>
            </a:r>
          </a:p>
          <a:p>
            <a:pPr defTabSz="914400" eaLnBrk="1" hangingPunct="1">
              <a:defRPr/>
            </a:pPr>
            <a:r>
              <a:rPr lang="es-MX" altLang="es-MX" sz="800" kern="0" dirty="0">
                <a:solidFill>
                  <a:srgbClr val="51534A"/>
                </a:solidFill>
              </a:rPr>
              <a:t>Residencial III</a:t>
            </a:r>
          </a:p>
          <a:p>
            <a:pPr defTabSz="914400" eaLnBrk="1" hangingPunct="1">
              <a:defRPr/>
            </a:pPr>
            <a:r>
              <a:rPr lang="es-MX" altLang="es-MX" sz="800" kern="0" dirty="0">
                <a:solidFill>
                  <a:srgbClr val="51534A"/>
                </a:solidFill>
              </a:rPr>
              <a:t>Venta Portafolio Residencial en Renta </a:t>
            </a:r>
          </a:p>
          <a:p>
            <a:pPr defTabSz="914400" eaLnBrk="1" hangingPunct="1">
              <a:defRPr/>
            </a:pPr>
            <a:r>
              <a:rPr lang="es-MX" altLang="es-MX" sz="800" kern="0" dirty="0">
                <a:solidFill>
                  <a:srgbClr val="51534A"/>
                </a:solidFill>
              </a:rPr>
              <a:t>MX$ 4,184mm</a:t>
            </a:r>
          </a:p>
        </p:txBody>
      </p:sp>
      <p:cxnSp>
        <p:nvCxnSpPr>
          <p:cNvPr id="125" name="Straight Connector 124"/>
          <p:cNvCxnSpPr/>
          <p:nvPr/>
        </p:nvCxnSpPr>
        <p:spPr bwMode="auto">
          <a:xfrm>
            <a:off x="7841494" y="3843915"/>
            <a:ext cx="0" cy="2338388"/>
          </a:xfrm>
          <a:prstGeom prst="line">
            <a:avLst/>
          </a:prstGeom>
          <a:noFill/>
          <a:ln w="9525" cap="flat" cmpd="sng" algn="ctr">
            <a:solidFill>
              <a:srgbClr val="002B49"/>
            </a:solidFill>
            <a:prstDash val="solid"/>
          </a:ln>
          <a:effectLst/>
        </p:spPr>
      </p:cxnSp>
      <p:cxnSp>
        <p:nvCxnSpPr>
          <p:cNvPr id="126" name="Straight Connector 125"/>
          <p:cNvCxnSpPr/>
          <p:nvPr/>
        </p:nvCxnSpPr>
        <p:spPr bwMode="auto">
          <a:xfrm>
            <a:off x="1764753" y="3764540"/>
            <a:ext cx="0" cy="1247775"/>
          </a:xfrm>
          <a:prstGeom prst="line">
            <a:avLst/>
          </a:prstGeom>
          <a:noFill/>
          <a:ln w="9525" cap="flat" cmpd="sng" algn="ctr">
            <a:solidFill>
              <a:srgbClr val="002B49"/>
            </a:solidFill>
            <a:prstDash val="solid"/>
          </a:ln>
          <a:effectLst/>
        </p:spPr>
      </p:cxnSp>
      <p:sp>
        <p:nvSpPr>
          <p:cNvPr id="127" name="Rectangle 223"/>
          <p:cNvSpPr>
            <a:spLocks noChangeArrowheads="1"/>
          </p:cNvSpPr>
          <p:nvPr/>
        </p:nvSpPr>
        <p:spPr bwMode="auto">
          <a:xfrm>
            <a:off x="3708816" y="4569551"/>
            <a:ext cx="1028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2009</a:t>
            </a:r>
          </a:p>
          <a:p>
            <a:pPr defTabSz="914400" eaLnBrk="1" hangingPunct="1">
              <a:defRPr/>
            </a:pPr>
            <a:r>
              <a:rPr lang="es-MX" altLang="es-MX" sz="800" kern="0" dirty="0">
                <a:solidFill>
                  <a:srgbClr val="51534A"/>
                </a:solidFill>
              </a:rPr>
              <a:t>Residencial IV </a:t>
            </a:r>
          </a:p>
          <a:p>
            <a:pPr defTabSz="914400" eaLnBrk="1" hangingPunct="1">
              <a:defRPr/>
            </a:pPr>
            <a:r>
              <a:rPr lang="es-MX" altLang="es-MX" sz="800" kern="0" dirty="0">
                <a:solidFill>
                  <a:srgbClr val="51534A"/>
                </a:solidFill>
              </a:rPr>
              <a:t>US$ 175mm</a:t>
            </a:r>
          </a:p>
        </p:txBody>
      </p:sp>
      <p:cxnSp>
        <p:nvCxnSpPr>
          <p:cNvPr id="128" name="Straight Connector 127"/>
          <p:cNvCxnSpPr/>
          <p:nvPr/>
        </p:nvCxnSpPr>
        <p:spPr bwMode="auto">
          <a:xfrm>
            <a:off x="3648491" y="3857848"/>
            <a:ext cx="0" cy="1063625"/>
          </a:xfrm>
          <a:prstGeom prst="line">
            <a:avLst/>
          </a:prstGeom>
          <a:noFill/>
          <a:ln w="9525" cap="flat" cmpd="sng" algn="ctr">
            <a:solidFill>
              <a:srgbClr val="002B49"/>
            </a:solidFill>
            <a:prstDash val="solid"/>
          </a:ln>
          <a:effectLst/>
        </p:spPr>
      </p:cxnSp>
      <p:cxnSp>
        <p:nvCxnSpPr>
          <p:cNvPr id="129" name="Straight Connector 128"/>
          <p:cNvCxnSpPr>
            <a:stCxn id="130" idx="2"/>
          </p:cNvCxnSpPr>
          <p:nvPr/>
        </p:nvCxnSpPr>
        <p:spPr bwMode="auto">
          <a:xfrm flipH="1">
            <a:off x="4583723" y="2279444"/>
            <a:ext cx="3130" cy="1151721"/>
          </a:xfrm>
          <a:prstGeom prst="line">
            <a:avLst/>
          </a:prstGeom>
          <a:noFill/>
          <a:ln w="9525" cap="flat" cmpd="sng" algn="ctr">
            <a:solidFill>
              <a:schemeClr val="accent3">
                <a:lumMod val="60000"/>
                <a:lumOff val="40000"/>
              </a:schemeClr>
            </a:solidFill>
            <a:prstDash val="solid"/>
          </a:ln>
          <a:effectLst/>
        </p:spPr>
      </p:cxnSp>
      <p:sp>
        <p:nvSpPr>
          <p:cNvPr id="130" name="Rectangle 129"/>
          <p:cNvSpPr/>
          <p:nvPr/>
        </p:nvSpPr>
        <p:spPr>
          <a:xfrm>
            <a:off x="3829992" y="1600788"/>
            <a:ext cx="1513721" cy="678656"/>
          </a:xfrm>
          <a:prstGeom prst="rect">
            <a:avLst/>
          </a:prstGeom>
          <a:noFill/>
          <a:ln w="12700">
            <a:solidFill>
              <a:schemeClr val="accent3">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srgbClr val="51534A"/>
                </a:solidFill>
              </a:rPr>
              <a:t>Equipo de Administración Actual</a:t>
            </a:r>
          </a:p>
        </p:txBody>
      </p:sp>
      <p:sp>
        <p:nvSpPr>
          <p:cNvPr id="107" name="Oval 106"/>
          <p:cNvSpPr/>
          <p:nvPr/>
        </p:nvSpPr>
        <p:spPr>
          <a:xfrm>
            <a:off x="271454" y="285678"/>
            <a:ext cx="540000" cy="540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2</a:t>
            </a:r>
          </a:p>
        </p:txBody>
      </p:sp>
      <p:sp>
        <p:nvSpPr>
          <p:cNvPr id="108"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131" name="Title 2"/>
          <p:cNvSpPr txBox="1">
            <a:spLocks/>
          </p:cNvSpPr>
          <p:nvPr/>
        </p:nvSpPr>
        <p:spPr bwMode="auto">
          <a:xfrm>
            <a:off x="354914" y="1252552"/>
            <a:ext cx="8479510"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176213" indent="-176213">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fontAlgn="auto" hangingPunct="1">
              <a:spcBef>
                <a:spcPts val="0"/>
              </a:spcBef>
              <a:spcAft>
                <a:spcPts val="0"/>
              </a:spcAft>
            </a:pPr>
            <a:r>
              <a:rPr lang="es-MX" altLang="es-MX" sz="1400" b="1" i="1" dirty="0">
                <a:solidFill>
                  <a:srgbClr val="51534A"/>
                </a:solidFill>
              </a:rPr>
              <a:t>Exitosa y responsable administración de portafolios y deuda en distintos ciclos económicos:</a:t>
            </a:r>
          </a:p>
        </p:txBody>
      </p:sp>
      <p:sp>
        <p:nvSpPr>
          <p:cNvPr id="7" name="Rectangle 6"/>
          <p:cNvSpPr/>
          <p:nvPr/>
        </p:nvSpPr>
        <p:spPr>
          <a:xfrm>
            <a:off x="2691233" y="3439309"/>
            <a:ext cx="1594174" cy="417305"/>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i="1" dirty="0">
                <a:ln w="0">
                  <a:noFill/>
                </a:ln>
                <a:solidFill>
                  <a:prstClr val="white"/>
                </a:solidFill>
                <a:effectLst>
                  <a:outerShdw blurRad="38100" dist="19050" dir="2700000" algn="tl" rotWithShape="0">
                    <a:srgbClr val="51534A">
                      <a:alpha val="40000"/>
                    </a:srgbClr>
                  </a:outerShdw>
                </a:effectLst>
              </a:rPr>
              <a:t>Crisis </a:t>
            </a:r>
          </a:p>
          <a:p>
            <a:pPr algn="ctr" defTabSz="914400" eaLnBrk="1" fontAlgn="auto" hangingPunct="1">
              <a:spcBef>
                <a:spcPts val="0"/>
              </a:spcBef>
              <a:spcAft>
                <a:spcPts val="0"/>
              </a:spcAft>
            </a:pPr>
            <a:r>
              <a:rPr lang="es-MX" sz="1100" i="1" dirty="0">
                <a:ln w="0">
                  <a:noFill/>
                </a:ln>
                <a:solidFill>
                  <a:prstClr val="white"/>
                </a:solidFill>
                <a:effectLst>
                  <a:outerShdw blurRad="38100" dist="19050" dir="2700000" algn="tl" rotWithShape="0">
                    <a:srgbClr val="51534A">
                      <a:alpha val="40000"/>
                    </a:srgbClr>
                  </a:outerShdw>
                </a:effectLst>
              </a:rPr>
              <a:t>Subprime</a:t>
            </a:r>
          </a:p>
        </p:txBody>
      </p:sp>
      <p:sp>
        <p:nvSpPr>
          <p:cNvPr id="132" name="Rectangle 131"/>
          <p:cNvSpPr/>
          <p:nvPr/>
        </p:nvSpPr>
        <p:spPr>
          <a:xfrm>
            <a:off x="4636138" y="3435363"/>
            <a:ext cx="1359800" cy="417305"/>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i="1" dirty="0">
                <a:ln w="0">
                  <a:noFill/>
                </a:ln>
                <a:solidFill>
                  <a:prstClr val="white"/>
                </a:solidFill>
                <a:effectLst>
                  <a:outerShdw blurRad="38100" dist="19050" dir="2700000" algn="tl" rotWithShape="0">
                    <a:srgbClr val="51534A">
                      <a:alpha val="40000"/>
                    </a:srgbClr>
                  </a:outerShdw>
                </a:effectLst>
              </a:rPr>
              <a:t>Crisis</a:t>
            </a:r>
          </a:p>
          <a:p>
            <a:pPr algn="ctr" defTabSz="914400" eaLnBrk="1" fontAlgn="auto" hangingPunct="1">
              <a:spcBef>
                <a:spcPts val="0"/>
              </a:spcBef>
              <a:spcAft>
                <a:spcPts val="0"/>
              </a:spcAft>
            </a:pPr>
            <a:r>
              <a:rPr lang="es-MX" sz="1100" i="1" dirty="0">
                <a:ln w="0">
                  <a:noFill/>
                </a:ln>
                <a:solidFill>
                  <a:prstClr val="white"/>
                </a:solidFill>
                <a:effectLst>
                  <a:outerShdw blurRad="38100" dist="19050" dir="2700000" algn="tl" rotWithShape="0">
                    <a:srgbClr val="51534A">
                      <a:alpha val="40000"/>
                    </a:srgbClr>
                  </a:outerShdw>
                </a:effectLst>
              </a:rPr>
              <a:t> Viviendera</a:t>
            </a:r>
          </a:p>
        </p:txBody>
      </p:sp>
      <p:sp>
        <p:nvSpPr>
          <p:cNvPr id="133"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9</a:t>
            </a:fld>
            <a:endParaRPr lang="es-MX" dirty="0">
              <a:solidFill>
                <a:srgbClr val="51534A"/>
              </a:solidFill>
            </a:endParaRPr>
          </a:p>
        </p:txBody>
      </p:sp>
    </p:spTree>
    <p:extLst>
      <p:ext uri="{BB962C8B-B14F-4D97-AF65-F5344CB8AC3E}">
        <p14:creationId xmlns:p14="http://schemas.microsoft.com/office/powerpoint/2010/main" val="709851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nvPr>
        </p:nvGraphicFramePr>
        <p:xfrm>
          <a:off x="971550" y="1240334"/>
          <a:ext cx="7488237" cy="4786311"/>
        </p:xfrm>
        <a:graphic>
          <a:graphicData uri="http://schemas.openxmlformats.org/drawingml/2006/table">
            <a:tbl>
              <a:tblPr firstRow="1" bandRow="1">
                <a:tableStyleId>{5C22544A-7EE6-4342-B048-85BDC9FD1C3A}</a:tableStyleId>
              </a:tblPr>
              <a:tblGrid>
                <a:gridCol w="1584050">
                  <a:extLst>
                    <a:ext uri="{9D8B030D-6E8A-4147-A177-3AD203B41FA5}">
                      <a16:colId xmlns:a16="http://schemas.microsoft.com/office/drawing/2014/main" xmlns="" val="20000"/>
                    </a:ext>
                  </a:extLst>
                </a:gridCol>
                <a:gridCol w="1584050">
                  <a:extLst>
                    <a:ext uri="{9D8B030D-6E8A-4147-A177-3AD203B41FA5}">
                      <a16:colId xmlns:a16="http://schemas.microsoft.com/office/drawing/2014/main" xmlns="" val="20001"/>
                    </a:ext>
                  </a:extLst>
                </a:gridCol>
                <a:gridCol w="1708700">
                  <a:extLst>
                    <a:ext uri="{9D8B030D-6E8A-4147-A177-3AD203B41FA5}">
                      <a16:colId xmlns:a16="http://schemas.microsoft.com/office/drawing/2014/main" xmlns="" val="20002"/>
                    </a:ext>
                  </a:extLst>
                </a:gridCol>
                <a:gridCol w="1747410">
                  <a:extLst>
                    <a:ext uri="{9D8B030D-6E8A-4147-A177-3AD203B41FA5}">
                      <a16:colId xmlns:a16="http://schemas.microsoft.com/office/drawing/2014/main" xmlns="" val="20003"/>
                    </a:ext>
                  </a:extLst>
                </a:gridCol>
                <a:gridCol w="864027">
                  <a:extLst>
                    <a:ext uri="{9D8B030D-6E8A-4147-A177-3AD203B41FA5}">
                      <a16:colId xmlns:a16="http://schemas.microsoft.com/office/drawing/2014/main" xmlns="" val="20004"/>
                    </a:ext>
                  </a:extLst>
                </a:gridCol>
              </a:tblGrid>
              <a:tr h="422321">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auto">
                        <a:spcBef>
                          <a:spcPts val="0"/>
                        </a:spcBef>
                        <a:spcAft>
                          <a:spcPts val="0"/>
                        </a:spcAft>
                        <a:defRPr/>
                      </a:pPr>
                      <a:r>
                        <a:rPr lang="es-MX" sz="700" b="1" u="sng" kern="1200" noProof="0" dirty="0">
                          <a:solidFill>
                            <a:schemeClr val="bg1"/>
                          </a:solidFill>
                          <a:latin typeface="+mn-lt"/>
                          <a:ea typeface="+mn-ea"/>
                          <a:cs typeface="Arial" pitchFamily="34" charset="0"/>
                        </a:rPr>
                        <a:t>Adquisición</a:t>
                      </a:r>
                    </a:p>
                    <a:p>
                      <a:pPr algn="ctr" fontAlgn="auto">
                        <a:spcBef>
                          <a:spcPts val="0"/>
                        </a:spcBef>
                        <a:spcAft>
                          <a:spcPts val="0"/>
                        </a:spcAft>
                        <a:defRPr/>
                      </a:pPr>
                      <a:r>
                        <a:rPr lang="es-MX" sz="700" b="1" kern="1200" noProof="0" dirty="0">
                          <a:solidFill>
                            <a:schemeClr val="bg1"/>
                          </a:solidFill>
                          <a:latin typeface="+mn-lt"/>
                          <a:ea typeface="+mn-ea"/>
                          <a:cs typeface="Arial" pitchFamily="34" charset="0"/>
                        </a:rPr>
                        <a:t>Portafolio de propiedades Industriales </a:t>
                      </a:r>
                    </a:p>
                    <a:p>
                      <a:pPr algn="ctr" fontAlgn="auto">
                        <a:spcBef>
                          <a:spcPts val="0"/>
                        </a:spcBef>
                        <a:spcAft>
                          <a:spcPts val="0"/>
                        </a:spcAft>
                        <a:defRPr/>
                      </a:pPr>
                      <a:r>
                        <a:rPr lang="es-MX" sz="700" b="0" kern="1200" noProof="0" dirty="0">
                          <a:solidFill>
                            <a:schemeClr val="bg1"/>
                          </a:solidFill>
                          <a:latin typeface="+mn-lt"/>
                          <a:ea typeface="+mn-ea"/>
                          <a:cs typeface="Arial" pitchFamily="34" charset="0"/>
                        </a:rPr>
                        <a:t>US$ 71mm / 10 propiedades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Distribuciones Acumuladas</a:t>
                      </a:r>
                      <a:r>
                        <a:rPr lang="es-MX" sz="700" b="1" u="sng" baseline="30000" noProof="0" dirty="0">
                          <a:solidFill>
                            <a:schemeClr val="bg1"/>
                          </a:solidFill>
                          <a:latin typeface="+mn-lt"/>
                          <a:cs typeface="Arial" pitchFamily="34" charset="0"/>
                        </a:rPr>
                        <a:t>1</a:t>
                      </a:r>
                      <a:endParaRPr lang="es-MX" sz="700" b="1" u="none" baseline="30000" noProof="0" dirty="0">
                        <a:solidFill>
                          <a:schemeClr val="bg1"/>
                        </a:solidFill>
                        <a:latin typeface="+mn-lt"/>
                        <a:cs typeface="Arial" pitchFamily="34" charset="0"/>
                      </a:endParaRPr>
                    </a:p>
                    <a:p>
                      <a:pPr algn="ctr" fontAlgn="auto">
                        <a:spcBef>
                          <a:spcPts val="0"/>
                        </a:spcBef>
                        <a:spcAft>
                          <a:spcPts val="0"/>
                        </a:spcAft>
                        <a:defRPr/>
                      </a:pPr>
                      <a:r>
                        <a:rPr lang="es-MX" sz="700" b="1" u="none" noProof="0" dirty="0" err="1">
                          <a:solidFill>
                            <a:schemeClr val="bg1"/>
                          </a:solidFill>
                          <a:latin typeface="+mn-lt"/>
                          <a:cs typeface="Arial" pitchFamily="34" charset="0"/>
                        </a:rPr>
                        <a:t>Prumex</a:t>
                      </a:r>
                      <a:r>
                        <a:rPr lang="es-MX" sz="700" b="1" u="none" noProof="0" dirty="0">
                          <a:solidFill>
                            <a:schemeClr val="bg1"/>
                          </a:solidFill>
                          <a:latin typeface="+mn-lt"/>
                          <a:cs typeface="Arial" pitchFamily="34" charset="0"/>
                        </a:rPr>
                        <a:t> Industrial III</a:t>
                      </a:r>
                    </a:p>
                    <a:p>
                      <a:pPr algn="ctr" fontAlgn="auto">
                        <a:spcBef>
                          <a:spcPts val="0"/>
                        </a:spcBef>
                        <a:spcAft>
                          <a:spcPts val="0"/>
                        </a:spcAft>
                        <a:defRPr/>
                      </a:pPr>
                      <a:r>
                        <a:rPr lang="es-MX" sz="700" b="0" noProof="0" dirty="0">
                          <a:solidFill>
                            <a:schemeClr val="bg1"/>
                          </a:solidFill>
                          <a:latin typeface="+mn-lt"/>
                          <a:cs typeface="Arial" pitchFamily="34" charset="0"/>
                        </a:rPr>
                        <a:t>MX$ 2,643mm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a:txBody>
                    <a:bodyPr/>
                    <a:lstStyle/>
                    <a:p>
                      <a:pPr algn="ctr"/>
                      <a:endParaRPr lang="es-MX" sz="700" noProof="0" dirty="0">
                        <a:solidFill>
                          <a:srgbClr val="51534A"/>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0"/>
                  </a:ext>
                </a:extLst>
              </a:tr>
              <a:tr h="531813">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auto">
                        <a:spcBef>
                          <a:spcPts val="0"/>
                        </a:spcBef>
                        <a:spcAft>
                          <a:spcPts val="0"/>
                        </a:spcAft>
                        <a:defRPr/>
                      </a:pPr>
                      <a:r>
                        <a:rPr lang="es-MX" sz="700" b="1" u="sng" kern="1200" noProof="0" dirty="0">
                          <a:solidFill>
                            <a:schemeClr val="bg1"/>
                          </a:solidFill>
                          <a:latin typeface="+mn-lt"/>
                          <a:ea typeface="+mn-ea"/>
                          <a:cs typeface="Arial" pitchFamily="34" charset="0"/>
                        </a:rPr>
                        <a:t>Nuevo fondo comercial</a:t>
                      </a:r>
                    </a:p>
                    <a:p>
                      <a:pPr algn="ctr" fontAlgn="auto">
                        <a:spcBef>
                          <a:spcPts val="0"/>
                        </a:spcBef>
                        <a:spcAft>
                          <a:spcPts val="0"/>
                        </a:spcAft>
                        <a:defRPr/>
                      </a:pPr>
                      <a:r>
                        <a:rPr lang="es-MX" sz="700" b="1" u="none" kern="1200" noProof="0" dirty="0">
                          <a:solidFill>
                            <a:schemeClr val="bg1"/>
                          </a:solidFill>
                          <a:latin typeface="+mn-lt"/>
                          <a:ea typeface="+mn-ea"/>
                          <a:cs typeface="Arial" pitchFamily="34" charset="0"/>
                        </a:rPr>
                        <a:t>Retail</a:t>
                      </a:r>
                      <a:r>
                        <a:rPr lang="es-MX" sz="700" b="1" u="none" kern="1200" baseline="0" noProof="0" dirty="0">
                          <a:solidFill>
                            <a:schemeClr val="bg1"/>
                          </a:solidFill>
                          <a:latin typeface="+mn-lt"/>
                          <a:ea typeface="+mn-ea"/>
                          <a:cs typeface="Arial" pitchFamily="34" charset="0"/>
                        </a:rPr>
                        <a:t> II</a:t>
                      </a:r>
                    </a:p>
                    <a:p>
                      <a:pPr algn="ctr" fontAlgn="auto">
                        <a:spcBef>
                          <a:spcPts val="0"/>
                        </a:spcBef>
                        <a:spcAft>
                          <a:spcPts val="0"/>
                        </a:spcAft>
                        <a:defRPr/>
                      </a:pPr>
                      <a:r>
                        <a:rPr lang="es-MX" sz="700" b="0" u="none" kern="1200" baseline="0" noProof="0" dirty="0">
                          <a:solidFill>
                            <a:schemeClr val="bg1"/>
                          </a:solidFill>
                          <a:latin typeface="+mn-lt"/>
                          <a:ea typeface="+mn-ea"/>
                          <a:cs typeface="Arial" pitchFamily="34" charset="0"/>
                        </a:rPr>
                        <a:t>Levantamiento de Capital</a:t>
                      </a:r>
                      <a:endParaRPr lang="es-MX" sz="700" b="0" u="none" kern="1200" noProof="0" dirty="0">
                        <a:solidFill>
                          <a:schemeClr val="bg1"/>
                        </a:solidFill>
                        <a:latin typeface="+mn-lt"/>
                        <a:ea typeface="+mn-ea"/>
                        <a:cs typeface="Arial" pitchFamily="34" charset="0"/>
                      </a:endParaRPr>
                    </a:p>
                    <a:p>
                      <a:pPr algn="ctr" fontAlgn="auto">
                        <a:spcBef>
                          <a:spcPts val="0"/>
                        </a:spcBef>
                        <a:spcAft>
                          <a:spcPts val="0"/>
                        </a:spcAft>
                        <a:defRPr/>
                      </a:pPr>
                      <a:r>
                        <a:rPr lang="es-MX" sz="700" kern="1200" noProof="0" dirty="0">
                          <a:solidFill>
                            <a:schemeClr val="bg1"/>
                          </a:solidFill>
                          <a:latin typeface="+mn-lt"/>
                          <a:ea typeface="+mn-ea"/>
                          <a:cs typeface="Arial" pitchFamily="34" charset="0"/>
                        </a:rPr>
                        <a:t>US$ 400mm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r>
                        <a:rPr lang="es-MX" sz="700" b="1" u="sng" baseline="0" noProof="0" dirty="0">
                          <a:solidFill>
                            <a:schemeClr val="bg1"/>
                          </a:solidFill>
                          <a:latin typeface="+mn-lt"/>
                        </a:rPr>
                        <a:t>Venta</a:t>
                      </a:r>
                      <a:endParaRPr lang="es-MX" sz="700" b="1" baseline="0" noProof="0" dirty="0">
                        <a:solidFill>
                          <a:schemeClr val="bg1"/>
                        </a:solidFill>
                        <a:latin typeface="+mn-lt"/>
                      </a:endParaRPr>
                    </a:p>
                    <a:p>
                      <a:pPr algn="ctr"/>
                      <a:r>
                        <a:rPr lang="es-MX" sz="700" b="1" baseline="0" noProof="0" dirty="0">
                          <a:solidFill>
                            <a:schemeClr val="bg1"/>
                          </a:solidFill>
                          <a:latin typeface="+mn-lt"/>
                        </a:rPr>
                        <a:t>Residencial III </a:t>
                      </a:r>
                    </a:p>
                    <a:p>
                      <a:pPr algn="ctr"/>
                      <a:r>
                        <a:rPr lang="es-MX" sz="700" b="0" baseline="0" noProof="0" dirty="0">
                          <a:solidFill>
                            <a:schemeClr val="bg1"/>
                          </a:solidFill>
                          <a:latin typeface="+mn-lt"/>
                        </a:rPr>
                        <a:t>Portafolio Residencial para Renta</a:t>
                      </a:r>
                    </a:p>
                    <a:p>
                      <a:pPr algn="ctr"/>
                      <a:r>
                        <a:rPr lang="es-MX" sz="700" b="0" baseline="0" noProof="0" dirty="0">
                          <a:solidFill>
                            <a:schemeClr val="bg1"/>
                          </a:solidFill>
                          <a:latin typeface="+mn-lt"/>
                        </a:rPr>
                        <a:t>MX$ 4,184mm</a:t>
                      </a:r>
                      <a:endParaRPr lang="es-MX" sz="700" b="0" noProof="0" dirty="0">
                        <a:solidFill>
                          <a:schemeClr val="bg1"/>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endParaRPr lang="es-MX" sz="700" noProof="0" dirty="0">
                        <a:solidFill>
                          <a:srgbClr val="51534A"/>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1"/>
                  </a:ext>
                </a:extLst>
              </a:tr>
              <a:tr h="422321">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700" b="1" u="sng" noProof="0" dirty="0">
                          <a:solidFill>
                            <a:schemeClr val="bg1"/>
                          </a:solidFill>
                          <a:latin typeface="+mn-lt"/>
                        </a:rPr>
                        <a:t>Emisión de Deuda</a:t>
                      </a:r>
                    </a:p>
                    <a:p>
                      <a:pPr algn="ctr"/>
                      <a:r>
                        <a:rPr lang="es-MX" sz="700" b="1" u="none" noProof="0" dirty="0">
                          <a:solidFill>
                            <a:schemeClr val="bg1"/>
                          </a:solidFill>
                          <a:latin typeface="+mn-lt"/>
                        </a:rPr>
                        <a:t>Bono</a:t>
                      </a:r>
                    </a:p>
                    <a:p>
                      <a:pPr algn="ctr"/>
                      <a:r>
                        <a:rPr lang="es-MX" sz="700" b="0" noProof="0" dirty="0">
                          <a:solidFill>
                            <a:schemeClr val="bg1"/>
                          </a:solidFill>
                          <a:latin typeface="+mn-lt"/>
                        </a:rPr>
                        <a:t>US$ 425mm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a:txBody>
                    <a:bodyPr/>
                    <a:lstStyle/>
                    <a:p>
                      <a:pPr algn="ctr" fontAlgn="auto">
                        <a:spcBef>
                          <a:spcPts val="0"/>
                        </a:spcBef>
                        <a:spcAft>
                          <a:spcPts val="0"/>
                        </a:spcAft>
                        <a:defRPr/>
                      </a:pPr>
                      <a:r>
                        <a:rPr lang="es-MX" sz="700" b="1" u="none" kern="1200" noProof="0" dirty="0">
                          <a:solidFill>
                            <a:srgbClr val="FF0000"/>
                          </a:solidFill>
                          <a:latin typeface="+mn-lt"/>
                          <a:ea typeface="+mn-ea"/>
                          <a:cs typeface="Arial" pitchFamily="34" charset="0"/>
                        </a:rPr>
                        <a:t>      </a:t>
                      </a:r>
                      <a:r>
                        <a:rPr lang="es-MX" sz="700" b="1" u="sng" kern="1200" noProof="0" dirty="0">
                          <a:solidFill>
                            <a:schemeClr val="bg1"/>
                          </a:solidFill>
                          <a:latin typeface="+mn-lt"/>
                          <a:ea typeface="+mn-ea"/>
                          <a:cs typeface="Arial" pitchFamily="34" charset="0"/>
                        </a:rPr>
                        <a:t>Distribuciones</a:t>
                      </a:r>
                      <a:r>
                        <a:rPr lang="es-MX" sz="700" b="1" u="sng" kern="1200" baseline="0" noProof="0" dirty="0">
                          <a:solidFill>
                            <a:schemeClr val="bg1"/>
                          </a:solidFill>
                          <a:latin typeface="+mn-lt"/>
                          <a:ea typeface="+mn-ea"/>
                          <a:cs typeface="Arial" pitchFamily="34" charset="0"/>
                        </a:rPr>
                        <a:t> Acumuladas</a:t>
                      </a:r>
                      <a:r>
                        <a:rPr lang="es-MX" sz="700" b="1" u="sng" kern="1200" baseline="30000" noProof="0" dirty="0">
                          <a:solidFill>
                            <a:schemeClr val="bg1"/>
                          </a:solidFill>
                          <a:latin typeface="+mn-lt"/>
                          <a:ea typeface="+mn-ea"/>
                          <a:cs typeface="Arial" pitchFamily="34" charset="0"/>
                        </a:rPr>
                        <a:t>3</a:t>
                      </a:r>
                      <a:endParaRPr lang="es-MX" sz="700" b="1" u="none" kern="1200" baseline="30000" noProof="0" dirty="0">
                        <a:solidFill>
                          <a:schemeClr val="bg1"/>
                        </a:solidFill>
                        <a:latin typeface="+mn-lt"/>
                        <a:ea typeface="+mn-ea"/>
                        <a:cs typeface="Arial" pitchFamily="34" charset="0"/>
                      </a:endParaRPr>
                    </a:p>
                    <a:p>
                      <a:pPr algn="ctr" fontAlgn="auto">
                        <a:spcBef>
                          <a:spcPts val="0"/>
                        </a:spcBef>
                        <a:spcAft>
                          <a:spcPts val="0"/>
                        </a:spcAft>
                        <a:defRPr/>
                      </a:pPr>
                      <a:r>
                        <a:rPr lang="es-MX" sz="700" b="0" u="none" kern="1200" noProof="0" dirty="0">
                          <a:solidFill>
                            <a:schemeClr val="bg1"/>
                          </a:solidFill>
                          <a:latin typeface="+mn-lt"/>
                          <a:ea typeface="+mn-ea"/>
                          <a:cs typeface="Arial" pitchFamily="34" charset="0"/>
                        </a:rPr>
                        <a:t>MX$ 3,917</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2"/>
                  </a:ext>
                </a:extLst>
              </a:tr>
              <a:tr h="422321">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Venta</a:t>
                      </a:r>
                      <a:r>
                        <a:rPr lang="es-MX" sz="700" b="1" u="sng" baseline="0" noProof="0" dirty="0">
                          <a:solidFill>
                            <a:schemeClr val="bg1"/>
                          </a:solidFill>
                          <a:latin typeface="+mn-lt"/>
                          <a:cs typeface="Arial" pitchFamily="34" charset="0"/>
                        </a:rPr>
                        <a:t> / Salida</a:t>
                      </a:r>
                      <a:endParaRPr lang="es-MX" sz="700" b="1" u="sng" noProof="0" dirty="0">
                        <a:solidFill>
                          <a:schemeClr val="bg1"/>
                        </a:solidFill>
                        <a:latin typeface="+mn-lt"/>
                        <a:cs typeface="Arial" pitchFamily="34" charset="0"/>
                      </a:endParaRPr>
                    </a:p>
                    <a:p>
                      <a:pPr algn="ctr" fontAlgn="auto">
                        <a:spcBef>
                          <a:spcPts val="0"/>
                        </a:spcBef>
                        <a:spcAft>
                          <a:spcPts val="0"/>
                        </a:spcAft>
                        <a:defRPr/>
                      </a:pPr>
                      <a:r>
                        <a:rPr lang="es-MX" sz="700" b="1" noProof="0" dirty="0">
                          <a:solidFill>
                            <a:schemeClr val="bg1"/>
                          </a:solidFill>
                          <a:latin typeface="+mn-lt"/>
                          <a:cs typeface="Arial" pitchFamily="34" charset="0"/>
                        </a:rPr>
                        <a:t>Retail I </a:t>
                      </a:r>
                    </a:p>
                    <a:p>
                      <a:pPr algn="ctr" fontAlgn="auto">
                        <a:spcBef>
                          <a:spcPts val="0"/>
                        </a:spcBef>
                        <a:spcAft>
                          <a:spcPts val="0"/>
                        </a:spcAft>
                        <a:defRPr/>
                      </a:pPr>
                      <a:r>
                        <a:rPr lang="es-MX" sz="700" noProof="0" dirty="0">
                          <a:solidFill>
                            <a:schemeClr val="bg1"/>
                          </a:solidFill>
                          <a:latin typeface="+mn-lt"/>
                          <a:cs typeface="Arial" pitchFamily="34" charset="0"/>
                        </a:rPr>
                        <a:t>MX$ 10,452mm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r>
                        <a:rPr lang="es-MX" sz="700" b="1" u="sng" kern="1200" noProof="0" dirty="0">
                          <a:solidFill>
                            <a:schemeClr val="bg1"/>
                          </a:solidFill>
                          <a:latin typeface="+mn-lt"/>
                          <a:ea typeface="+mn-ea"/>
                          <a:cs typeface="Arial" pitchFamily="34" charset="0"/>
                        </a:rPr>
                        <a:t>Adquisición</a:t>
                      </a:r>
                    </a:p>
                    <a:p>
                      <a:pPr algn="ctr"/>
                      <a:r>
                        <a:rPr lang="es-MX" sz="700" b="1" u="none" kern="1200" noProof="0" dirty="0">
                          <a:solidFill>
                            <a:schemeClr val="bg1"/>
                          </a:solidFill>
                          <a:latin typeface="+mn-lt"/>
                          <a:ea typeface="+mn-ea"/>
                          <a:cs typeface="Arial" pitchFamily="34" charset="0"/>
                        </a:rPr>
                        <a:t>Retail II </a:t>
                      </a:r>
                    </a:p>
                    <a:p>
                      <a:pPr algn="ctr"/>
                      <a:r>
                        <a:rPr lang="es-MX" sz="700" b="0" u="none" kern="1200" noProof="0" dirty="0">
                          <a:solidFill>
                            <a:schemeClr val="bg1"/>
                          </a:solidFill>
                          <a:latin typeface="+mn-lt"/>
                          <a:ea typeface="+mn-ea"/>
                          <a:cs typeface="Arial" pitchFamily="34" charset="0"/>
                        </a:rPr>
                        <a:t>Nuevo Sur: US$ 80mm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3"/>
                  </a:ext>
                </a:extLst>
              </a:tr>
              <a:tr h="531813">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Venta</a:t>
                      </a:r>
                    </a:p>
                    <a:p>
                      <a:pPr algn="ctr" fontAlgn="auto">
                        <a:spcBef>
                          <a:spcPts val="0"/>
                        </a:spcBef>
                        <a:spcAft>
                          <a:spcPts val="0"/>
                        </a:spcAft>
                        <a:defRPr/>
                      </a:pPr>
                      <a:r>
                        <a:rPr lang="es-MX" sz="700" b="1" noProof="0" dirty="0">
                          <a:solidFill>
                            <a:schemeClr val="bg1"/>
                          </a:solidFill>
                          <a:latin typeface="+mn-lt"/>
                          <a:cs typeface="Arial" pitchFamily="34" charset="0"/>
                        </a:rPr>
                        <a:t>Residencial III </a:t>
                      </a:r>
                    </a:p>
                    <a:p>
                      <a:pPr algn="ctr" fontAlgn="auto">
                        <a:spcBef>
                          <a:spcPts val="0"/>
                        </a:spcBef>
                        <a:spcAft>
                          <a:spcPts val="0"/>
                        </a:spcAft>
                        <a:defRPr/>
                      </a:pPr>
                      <a:r>
                        <a:rPr lang="es-MX" sz="700" noProof="0" dirty="0">
                          <a:solidFill>
                            <a:schemeClr val="bg1"/>
                          </a:solidFill>
                          <a:latin typeface="+mn-lt"/>
                          <a:cs typeface="Arial" pitchFamily="34" charset="0"/>
                        </a:rPr>
                        <a:t>Mitikah</a:t>
                      </a:r>
                    </a:p>
                    <a:p>
                      <a:pPr algn="ctr" fontAlgn="auto">
                        <a:spcBef>
                          <a:spcPts val="0"/>
                        </a:spcBef>
                        <a:spcAft>
                          <a:spcPts val="0"/>
                        </a:spcAft>
                        <a:defRPr/>
                      </a:pPr>
                      <a:r>
                        <a:rPr lang="es-MX" sz="700" noProof="0" dirty="0">
                          <a:solidFill>
                            <a:schemeClr val="bg1"/>
                          </a:solidFill>
                          <a:latin typeface="+mn-lt"/>
                          <a:cs typeface="Arial" pitchFamily="34" charset="0"/>
                        </a:rPr>
                        <a:t>US$ 185mm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fontAlgn="auto">
                        <a:spcBef>
                          <a:spcPts val="0"/>
                        </a:spcBef>
                        <a:spcAft>
                          <a:spcPts val="0"/>
                        </a:spcAft>
                        <a:defRPr/>
                      </a:pPr>
                      <a:r>
                        <a:rPr lang="es-MX" sz="700" b="1" u="sng" kern="1200" noProof="0" dirty="0">
                          <a:solidFill>
                            <a:schemeClr val="bg1"/>
                          </a:solidFill>
                          <a:latin typeface="+mn-lt"/>
                          <a:ea typeface="+mn-ea"/>
                          <a:cs typeface="Arial" pitchFamily="34" charset="0"/>
                        </a:rPr>
                        <a:t>Adquisición</a:t>
                      </a:r>
                    </a:p>
                    <a:p>
                      <a:pPr algn="ctr" fontAlgn="auto">
                        <a:spcBef>
                          <a:spcPts val="0"/>
                        </a:spcBef>
                        <a:spcAft>
                          <a:spcPts val="0"/>
                        </a:spcAft>
                        <a:defRPr/>
                      </a:pPr>
                      <a:r>
                        <a:rPr lang="es-MX" sz="700" b="1" kern="1200" noProof="0" dirty="0">
                          <a:solidFill>
                            <a:schemeClr val="bg1"/>
                          </a:solidFill>
                          <a:latin typeface="+mn-lt"/>
                          <a:ea typeface="+mn-ea"/>
                          <a:cs typeface="Arial" pitchFamily="34" charset="0"/>
                        </a:rPr>
                        <a:t>Portafolio de propiedades Industriales </a:t>
                      </a:r>
                    </a:p>
                    <a:p>
                      <a:pPr algn="ctr" fontAlgn="auto">
                        <a:spcBef>
                          <a:spcPts val="0"/>
                        </a:spcBef>
                        <a:spcAft>
                          <a:spcPts val="0"/>
                        </a:spcAft>
                        <a:defRPr/>
                      </a:pPr>
                      <a:r>
                        <a:rPr lang="es-MX" sz="700" b="0" kern="1200" noProof="0" dirty="0">
                          <a:solidFill>
                            <a:schemeClr val="bg1"/>
                          </a:solidFill>
                          <a:latin typeface="+mn-lt"/>
                          <a:ea typeface="+mn-ea"/>
                          <a:cs typeface="Arial" pitchFamily="34" charset="0"/>
                        </a:rPr>
                        <a:t>US$ 422mm / 51 propiedades</a:t>
                      </a:r>
                    </a:p>
                    <a:p>
                      <a:pPr algn="ctr" fontAlgn="auto">
                        <a:spcBef>
                          <a:spcPts val="0"/>
                        </a:spcBef>
                        <a:spcAft>
                          <a:spcPts val="0"/>
                        </a:spcAft>
                        <a:defRPr/>
                      </a:pPr>
                      <a:endParaRPr lang="es-MX" sz="700" noProof="0" dirty="0">
                        <a:solidFill>
                          <a:srgbClr val="FF0000"/>
                        </a:solidFill>
                        <a:latin typeface="+mn-lt"/>
                        <a:cs typeface="Arial"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4"/>
                  </a:ext>
                </a:extLst>
              </a:tr>
              <a:tr h="531813">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Follow On</a:t>
                      </a:r>
                      <a:endParaRPr lang="es-MX" sz="700" noProof="0" dirty="0">
                        <a:solidFill>
                          <a:schemeClr val="bg1"/>
                        </a:solidFill>
                        <a:latin typeface="+mn-lt"/>
                        <a:cs typeface="Arial" pitchFamily="34" charset="0"/>
                      </a:endParaRPr>
                    </a:p>
                    <a:p>
                      <a:pPr algn="ctr" fontAlgn="auto">
                        <a:spcBef>
                          <a:spcPts val="0"/>
                        </a:spcBef>
                        <a:spcAft>
                          <a:spcPts val="0"/>
                        </a:spcAft>
                        <a:defRPr/>
                      </a:pPr>
                      <a:r>
                        <a:rPr lang="es-MX" sz="700" noProof="0" dirty="0">
                          <a:solidFill>
                            <a:schemeClr val="bg1"/>
                          </a:solidFill>
                          <a:latin typeface="+mn-lt"/>
                          <a:cs typeface="Arial" pitchFamily="34" charset="0"/>
                        </a:rPr>
                        <a:t>US$ 460mm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Venta</a:t>
                      </a:r>
                    </a:p>
                    <a:p>
                      <a:pPr algn="ctr" fontAlgn="auto">
                        <a:spcBef>
                          <a:spcPts val="0"/>
                        </a:spcBef>
                        <a:spcAft>
                          <a:spcPts val="0"/>
                        </a:spcAft>
                        <a:defRPr/>
                      </a:pPr>
                      <a:r>
                        <a:rPr lang="es-MX" sz="700" b="1" noProof="0" dirty="0">
                          <a:solidFill>
                            <a:schemeClr val="bg1"/>
                          </a:solidFill>
                          <a:latin typeface="+mn-lt"/>
                          <a:cs typeface="Arial" pitchFamily="34" charset="0"/>
                        </a:rPr>
                        <a:t>IGS</a:t>
                      </a:r>
                    </a:p>
                    <a:p>
                      <a:pPr algn="ctr" fontAlgn="auto">
                        <a:spcBef>
                          <a:spcPts val="0"/>
                        </a:spcBef>
                        <a:spcAft>
                          <a:spcPts val="0"/>
                        </a:spcAft>
                        <a:defRPr/>
                      </a:pPr>
                      <a:r>
                        <a:rPr lang="es-MX" sz="700" noProof="0" dirty="0">
                          <a:solidFill>
                            <a:schemeClr val="bg1"/>
                          </a:solidFill>
                          <a:latin typeface="+mn-lt"/>
                          <a:cs typeface="Arial" pitchFamily="34" charset="0"/>
                        </a:rPr>
                        <a:t>Portfolio de Propiedades Industriales</a:t>
                      </a:r>
                      <a:endParaRPr lang="es-MX" sz="700" b="1" noProof="0" dirty="0">
                        <a:solidFill>
                          <a:schemeClr val="bg1"/>
                        </a:solidFill>
                        <a:latin typeface="+mn-lt"/>
                        <a:cs typeface="Arial" pitchFamily="34" charset="0"/>
                      </a:endParaRPr>
                    </a:p>
                    <a:p>
                      <a:pPr algn="ctr" fontAlgn="auto">
                        <a:spcBef>
                          <a:spcPts val="0"/>
                        </a:spcBef>
                        <a:spcAft>
                          <a:spcPts val="0"/>
                        </a:spcAft>
                        <a:defRPr/>
                      </a:pPr>
                      <a:r>
                        <a:rPr lang="es-MX" sz="700" noProof="0" dirty="0">
                          <a:solidFill>
                            <a:schemeClr val="bg1"/>
                          </a:solidFill>
                          <a:latin typeface="+mn-lt"/>
                          <a:cs typeface="Arial" pitchFamily="34" charset="0"/>
                        </a:rPr>
                        <a:t>US$ 101mm / 69% Oc.</a:t>
                      </a:r>
                      <a:endParaRPr lang="es-MX" sz="700" noProof="0" dirty="0">
                        <a:solidFill>
                          <a:schemeClr val="bg1"/>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5"/>
                  </a:ext>
                </a:extLst>
              </a:tr>
              <a:tr h="531813">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Venta</a:t>
                      </a:r>
                    </a:p>
                    <a:p>
                      <a:pPr algn="ctr" fontAlgn="auto">
                        <a:spcBef>
                          <a:spcPts val="0"/>
                        </a:spcBef>
                        <a:spcAft>
                          <a:spcPts val="0"/>
                        </a:spcAft>
                        <a:defRPr/>
                      </a:pPr>
                      <a:r>
                        <a:rPr lang="es-MX" sz="700" b="1" noProof="0" dirty="0">
                          <a:solidFill>
                            <a:schemeClr val="bg1"/>
                          </a:solidFill>
                          <a:latin typeface="+mn-lt"/>
                          <a:cs typeface="Arial" pitchFamily="34" charset="0"/>
                        </a:rPr>
                        <a:t>Retail I </a:t>
                      </a:r>
                    </a:p>
                    <a:p>
                      <a:pPr algn="ctr" fontAlgn="auto">
                        <a:spcBef>
                          <a:spcPts val="0"/>
                        </a:spcBef>
                        <a:spcAft>
                          <a:spcPts val="0"/>
                        </a:spcAft>
                        <a:defRPr/>
                      </a:pPr>
                      <a:r>
                        <a:rPr lang="es-MX" sz="700" noProof="0" dirty="0">
                          <a:solidFill>
                            <a:schemeClr val="bg1"/>
                          </a:solidFill>
                          <a:latin typeface="+mn-lt"/>
                          <a:cs typeface="Arial" pitchFamily="34" charset="0"/>
                        </a:rPr>
                        <a:t>City Shops VD</a:t>
                      </a:r>
                    </a:p>
                    <a:p>
                      <a:pPr algn="ctr" fontAlgn="auto">
                        <a:spcBef>
                          <a:spcPts val="0"/>
                        </a:spcBef>
                        <a:spcAft>
                          <a:spcPts val="0"/>
                        </a:spcAft>
                        <a:defRPr/>
                      </a:pPr>
                      <a:r>
                        <a:rPr lang="es-MX" sz="700" noProof="0" dirty="0">
                          <a:solidFill>
                            <a:schemeClr val="bg1"/>
                          </a:solidFill>
                          <a:latin typeface="+mn-lt"/>
                          <a:cs typeface="Arial" pitchFamily="34" charset="0"/>
                        </a:rPr>
                        <a:t>MX$ 875mm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6"/>
                  </a:ext>
                </a:extLst>
              </a:tr>
              <a:tr h="531813">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Adquisición</a:t>
                      </a:r>
                    </a:p>
                    <a:p>
                      <a:pPr algn="ctr" fontAlgn="auto">
                        <a:spcBef>
                          <a:spcPts val="0"/>
                        </a:spcBef>
                        <a:spcAft>
                          <a:spcPts val="0"/>
                        </a:spcAft>
                        <a:defRPr/>
                      </a:pPr>
                      <a:r>
                        <a:rPr lang="es-MX" sz="700" b="1" noProof="0" dirty="0">
                          <a:solidFill>
                            <a:schemeClr val="bg1"/>
                          </a:solidFill>
                          <a:latin typeface="+mn-lt"/>
                          <a:cs typeface="Arial" pitchFamily="34" charset="0"/>
                        </a:rPr>
                        <a:t>KIMCO</a:t>
                      </a:r>
                    </a:p>
                    <a:p>
                      <a:pPr algn="ctr" fontAlgn="auto">
                        <a:spcBef>
                          <a:spcPts val="0"/>
                        </a:spcBef>
                        <a:spcAft>
                          <a:spcPts val="0"/>
                        </a:spcAft>
                        <a:defRPr/>
                      </a:pPr>
                      <a:r>
                        <a:rPr lang="es-MX" sz="700" noProof="0" dirty="0">
                          <a:solidFill>
                            <a:schemeClr val="bg1"/>
                          </a:solidFill>
                          <a:latin typeface="+mn-lt"/>
                          <a:cs typeface="Arial" pitchFamily="34" charset="0"/>
                        </a:rPr>
                        <a:t>Portafolio</a:t>
                      </a:r>
                      <a:r>
                        <a:rPr lang="es-MX" sz="700" baseline="0" noProof="0" dirty="0">
                          <a:solidFill>
                            <a:schemeClr val="bg1"/>
                          </a:solidFill>
                          <a:latin typeface="+mn-lt"/>
                          <a:cs typeface="Arial" pitchFamily="34" charset="0"/>
                        </a:rPr>
                        <a:t> de Propiedades Industriales</a:t>
                      </a:r>
                      <a:endParaRPr lang="es-MX" sz="700" noProof="0" dirty="0">
                        <a:solidFill>
                          <a:schemeClr val="bg1"/>
                        </a:solidFill>
                        <a:latin typeface="+mn-lt"/>
                        <a:cs typeface="Arial" pitchFamily="34" charset="0"/>
                      </a:endParaRPr>
                    </a:p>
                    <a:p>
                      <a:pPr algn="ctr" fontAlgn="auto">
                        <a:spcBef>
                          <a:spcPts val="0"/>
                        </a:spcBef>
                        <a:spcAft>
                          <a:spcPts val="0"/>
                        </a:spcAft>
                        <a:defRPr/>
                      </a:pPr>
                      <a:r>
                        <a:rPr lang="es-MX" sz="700" noProof="0" dirty="0">
                          <a:solidFill>
                            <a:schemeClr val="bg1"/>
                          </a:solidFill>
                          <a:latin typeface="+mn-lt"/>
                          <a:cs typeface="Arial" pitchFamily="34" charset="0"/>
                        </a:rPr>
                        <a:t>US$ 600mm / 84 propiedades</a:t>
                      </a:r>
                      <a:endParaRPr lang="es-MX" sz="700" noProof="0" dirty="0">
                        <a:solidFill>
                          <a:schemeClr val="bg1"/>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lgn="ctr" fontAlgn="auto">
                        <a:spcBef>
                          <a:spcPts val="0"/>
                        </a:spcBef>
                        <a:spcAft>
                          <a:spcPts val="0"/>
                        </a:spcAft>
                        <a:defRPr/>
                      </a:pPr>
                      <a:r>
                        <a:rPr lang="es-MX" sz="700" b="1" u="sng" kern="1200" noProof="0" dirty="0">
                          <a:solidFill>
                            <a:schemeClr val="bg1"/>
                          </a:solidFill>
                          <a:latin typeface="+mn-lt"/>
                          <a:ea typeface="+mn-ea"/>
                          <a:cs typeface="Arial" pitchFamily="34" charset="0"/>
                        </a:rPr>
                        <a:t>Venta</a:t>
                      </a:r>
                    </a:p>
                    <a:p>
                      <a:pPr algn="ctr" fontAlgn="auto">
                        <a:spcBef>
                          <a:spcPts val="0"/>
                        </a:spcBef>
                        <a:spcAft>
                          <a:spcPts val="0"/>
                        </a:spcAft>
                        <a:defRPr/>
                      </a:pPr>
                      <a:r>
                        <a:rPr lang="es-MX" sz="700" b="1" kern="1200" noProof="0" dirty="0">
                          <a:solidFill>
                            <a:schemeClr val="bg1"/>
                          </a:solidFill>
                          <a:latin typeface="+mn-lt"/>
                          <a:ea typeface="+mn-ea"/>
                          <a:cs typeface="Arial" pitchFamily="34" charset="0"/>
                        </a:rPr>
                        <a:t>Residencial III</a:t>
                      </a:r>
                    </a:p>
                    <a:p>
                      <a:pPr algn="ctr" fontAlgn="auto">
                        <a:spcBef>
                          <a:spcPts val="0"/>
                        </a:spcBef>
                        <a:spcAft>
                          <a:spcPts val="0"/>
                        </a:spcAft>
                        <a:defRPr/>
                      </a:pPr>
                      <a:r>
                        <a:rPr lang="es-MX" sz="700" kern="1200" noProof="0" dirty="0">
                          <a:solidFill>
                            <a:schemeClr val="bg1"/>
                          </a:solidFill>
                          <a:latin typeface="+mn-lt"/>
                          <a:ea typeface="+mn-ea"/>
                          <a:cs typeface="Arial" pitchFamily="34" charset="0"/>
                        </a:rPr>
                        <a:t>Clínicas</a:t>
                      </a:r>
                      <a:r>
                        <a:rPr lang="es-MX" sz="700" kern="1200" baseline="0" noProof="0" dirty="0">
                          <a:solidFill>
                            <a:schemeClr val="bg1"/>
                          </a:solidFill>
                          <a:latin typeface="+mn-lt"/>
                          <a:ea typeface="+mn-ea"/>
                          <a:cs typeface="Arial" pitchFamily="34" charset="0"/>
                        </a:rPr>
                        <a:t> / Hospital</a:t>
                      </a:r>
                      <a:endParaRPr lang="es-MX" sz="700" kern="1200" noProof="0" dirty="0">
                        <a:solidFill>
                          <a:schemeClr val="bg1"/>
                        </a:solidFill>
                        <a:latin typeface="+mn-lt"/>
                        <a:ea typeface="+mn-ea"/>
                        <a:cs typeface="Arial" pitchFamily="34" charset="0"/>
                      </a:endParaRPr>
                    </a:p>
                    <a:p>
                      <a:pPr algn="ctr" fontAlgn="auto">
                        <a:spcBef>
                          <a:spcPts val="0"/>
                        </a:spcBef>
                        <a:spcAft>
                          <a:spcPts val="0"/>
                        </a:spcAft>
                        <a:defRPr/>
                      </a:pPr>
                      <a:r>
                        <a:rPr lang="es-MX" sz="700" kern="1200" noProof="0" dirty="0">
                          <a:solidFill>
                            <a:schemeClr val="bg1"/>
                          </a:solidFill>
                          <a:latin typeface="+mn-lt"/>
                          <a:ea typeface="+mn-ea"/>
                          <a:cs typeface="Arial" pitchFamily="34" charset="0"/>
                        </a:rPr>
                        <a:t>MX$ 672mm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7"/>
                  </a:ext>
                </a:extLst>
              </a:tr>
              <a:tr h="531813">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Terrafina IPO</a:t>
                      </a:r>
                    </a:p>
                    <a:p>
                      <a:pPr algn="ctr" fontAlgn="auto">
                        <a:spcBef>
                          <a:spcPts val="0"/>
                        </a:spcBef>
                        <a:spcAft>
                          <a:spcPts val="0"/>
                        </a:spcAft>
                        <a:defRPr/>
                      </a:pPr>
                      <a:r>
                        <a:rPr lang="es-MX" sz="700" b="1" noProof="0" dirty="0">
                          <a:solidFill>
                            <a:schemeClr val="bg1"/>
                          </a:solidFill>
                          <a:latin typeface="+mn-lt"/>
                          <a:cs typeface="Arial" pitchFamily="34" charset="0"/>
                        </a:rPr>
                        <a:t> Fondos Industriales</a:t>
                      </a:r>
                      <a:r>
                        <a:rPr lang="es-MX" sz="700" b="1" baseline="0" noProof="0" dirty="0">
                          <a:solidFill>
                            <a:schemeClr val="bg1"/>
                          </a:solidFill>
                          <a:latin typeface="+mn-lt"/>
                          <a:cs typeface="Arial" pitchFamily="34" charset="0"/>
                        </a:rPr>
                        <a:t> I y II</a:t>
                      </a:r>
                      <a:endParaRPr lang="es-MX" sz="700" b="1" noProof="0" dirty="0">
                        <a:solidFill>
                          <a:schemeClr val="bg1"/>
                        </a:solidFill>
                        <a:latin typeface="+mn-lt"/>
                        <a:cs typeface="Arial" pitchFamily="34" charset="0"/>
                      </a:endParaRPr>
                    </a:p>
                    <a:p>
                      <a:pPr algn="ctr" fontAlgn="auto">
                        <a:spcBef>
                          <a:spcPts val="0"/>
                        </a:spcBef>
                        <a:spcAft>
                          <a:spcPts val="0"/>
                        </a:spcAft>
                        <a:defRPr/>
                      </a:pPr>
                      <a:r>
                        <a:rPr lang="es-MX" sz="700" noProof="0" dirty="0">
                          <a:solidFill>
                            <a:schemeClr val="bg1"/>
                          </a:solidFill>
                          <a:latin typeface="+mn-lt"/>
                          <a:cs typeface="Arial" pitchFamily="34" charset="0"/>
                        </a:rPr>
                        <a:t>132  Edificios</a:t>
                      </a:r>
                      <a:r>
                        <a:rPr lang="es-MX" sz="700" baseline="0" noProof="0" dirty="0">
                          <a:solidFill>
                            <a:schemeClr val="bg1"/>
                          </a:solidFill>
                          <a:latin typeface="+mn-lt"/>
                          <a:cs typeface="Arial" pitchFamily="34" charset="0"/>
                        </a:rPr>
                        <a:t> Estabilizados</a:t>
                      </a:r>
                      <a:endParaRPr lang="es-MX" sz="700" noProof="0" dirty="0">
                        <a:solidFill>
                          <a:schemeClr val="bg1"/>
                        </a:solidFill>
                        <a:latin typeface="+mn-lt"/>
                        <a:cs typeface="Arial" pitchFamily="34" charset="0"/>
                      </a:endParaRPr>
                    </a:p>
                    <a:p>
                      <a:pPr algn="ctr" fontAlgn="auto">
                        <a:spcBef>
                          <a:spcPts val="0"/>
                        </a:spcBef>
                        <a:spcAft>
                          <a:spcPts val="0"/>
                        </a:spcAft>
                        <a:defRPr/>
                      </a:pPr>
                      <a:r>
                        <a:rPr lang="es-MX" sz="700" noProof="0" dirty="0">
                          <a:solidFill>
                            <a:schemeClr val="bg1"/>
                          </a:solidFill>
                          <a:latin typeface="+mn-lt"/>
                          <a:cs typeface="Arial" pitchFamily="34" charset="0"/>
                        </a:rPr>
                        <a:t>US$ 716mm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8"/>
                  </a:ext>
                </a:extLst>
              </a:tr>
              <a:tr h="328470">
                <a:tc>
                  <a:txBody>
                    <a:bodyPr/>
                    <a:lstStyle/>
                    <a:p>
                      <a:pPr algn="ctr"/>
                      <a:r>
                        <a:rPr lang="es-MX" sz="1100" b="1" noProof="0" dirty="0">
                          <a:solidFill>
                            <a:srgbClr val="002B49"/>
                          </a:solidFill>
                          <a:latin typeface="+mn-lt"/>
                        </a:rPr>
                        <a:t>2013</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s-MX" sz="1100" b="1" noProof="0" dirty="0">
                          <a:solidFill>
                            <a:srgbClr val="002B49"/>
                          </a:solidFill>
                          <a:latin typeface="+mn-lt"/>
                        </a:rPr>
                        <a:t>2014</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s-MX" sz="1100" b="1" noProof="0" dirty="0">
                          <a:solidFill>
                            <a:srgbClr val="002B49"/>
                          </a:solidFill>
                          <a:latin typeface="+mn-lt"/>
                        </a:rPr>
                        <a:t>2015</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s-MX" sz="1100" b="1" noProof="0" dirty="0">
                          <a:solidFill>
                            <a:srgbClr val="002B49"/>
                          </a:solidFill>
                          <a:latin typeface="+mn-lt"/>
                        </a:rPr>
                        <a:t>2016</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s-MX" sz="1100" b="1" noProof="0" dirty="0">
                          <a:solidFill>
                            <a:srgbClr val="002B49"/>
                          </a:solidFill>
                          <a:latin typeface="+mn-lt"/>
                        </a:rPr>
                        <a:t>Total</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9"/>
                  </a:ext>
                </a:extLst>
              </a:tr>
            </a:tbl>
          </a:graphicData>
        </a:graphic>
      </p:graphicFrame>
      <p:sp>
        <p:nvSpPr>
          <p:cNvPr id="11332" name="Title 2"/>
          <p:cNvSpPr>
            <a:spLocks noGrp="1"/>
          </p:cNvSpPr>
          <p:nvPr>
            <p:ph type="title"/>
          </p:nvPr>
        </p:nvSpPr>
        <p:spPr>
          <a:xfrm>
            <a:off x="962526" y="-128336"/>
            <a:ext cx="7772400" cy="738188"/>
          </a:xfrm>
        </p:spPr>
        <p:txBody>
          <a:bodyPr/>
          <a:lstStyle/>
          <a:p>
            <a:r>
              <a:rPr lang="es-MX" altLang="es-MX" dirty="0">
                <a:solidFill>
                  <a:srgbClr val="002B49"/>
                </a:solidFill>
              </a:rPr>
              <a:t>PGIM Real Estate – Experiencia en Transacciones Relevantes </a:t>
            </a:r>
          </a:p>
        </p:txBody>
      </p:sp>
      <p:sp>
        <p:nvSpPr>
          <p:cNvPr id="11333" name="Footer Placeholder 4"/>
          <p:cNvSpPr txBox="1">
            <a:spLocks/>
          </p:cNvSpPr>
          <p:nvPr/>
        </p:nvSpPr>
        <p:spPr bwMode="auto">
          <a:xfrm>
            <a:off x="457200" y="6016770"/>
            <a:ext cx="8101843" cy="25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28600" indent="-2286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defTabSz="914400">
              <a:defRPr/>
            </a:pPr>
            <a:r>
              <a:rPr lang="es-MX" altLang="es-MX" sz="850" baseline="30000" dirty="0">
                <a:solidFill>
                  <a:srgbClr val="51534A">
                    <a:lumMod val="75000"/>
                  </a:srgbClr>
                </a:solidFill>
                <a:latin typeface="Arial Narrow" panose="020B0606020202030204" pitchFamily="34" charset="0"/>
              </a:rPr>
              <a:t>1</a:t>
            </a:r>
            <a:r>
              <a:rPr lang="es-MX" altLang="es-MX" sz="850" dirty="0">
                <a:solidFill>
                  <a:srgbClr val="51534A">
                    <a:lumMod val="75000"/>
                  </a:srgbClr>
                </a:solidFill>
                <a:latin typeface="Arial Narrow" panose="020B0606020202030204" pitchFamily="34" charset="0"/>
              </a:rPr>
              <a:t> Distribuciones totales incluye retorno de capital, IVA y dividendos (excluye retorno de ISR). Periodo 2010-2016 (Incluye distribución de mayo 2016). </a:t>
            </a:r>
            <a:r>
              <a:rPr lang="es-MX" altLang="es-MX" sz="850" baseline="30000" dirty="0">
                <a:solidFill>
                  <a:srgbClr val="51534A">
                    <a:lumMod val="75000"/>
                  </a:srgbClr>
                </a:solidFill>
                <a:latin typeface="Arial Narrow" panose="020B0606020202030204" pitchFamily="34" charset="0"/>
              </a:rPr>
              <a:t>2</a:t>
            </a:r>
            <a:r>
              <a:rPr lang="es-MX" altLang="es-MX" sz="850" dirty="0">
                <a:solidFill>
                  <a:srgbClr val="51534A">
                    <a:lumMod val="75000"/>
                  </a:srgbClr>
                </a:solidFill>
                <a:latin typeface="Arial Narrow" panose="020B0606020202030204" pitchFamily="34" charset="0"/>
              </a:rPr>
              <a:t> Tipo de cambio a la fecha del cierre de la transacción. </a:t>
            </a:r>
            <a:r>
              <a:rPr lang="es-MX" altLang="es-MX" sz="850" baseline="30000" dirty="0">
                <a:solidFill>
                  <a:srgbClr val="51534A">
                    <a:lumMod val="75000"/>
                  </a:srgbClr>
                </a:solidFill>
                <a:latin typeface="Arial Narrow" panose="020B0606020202030204" pitchFamily="34" charset="0"/>
              </a:rPr>
              <a:t>3</a:t>
            </a:r>
            <a:r>
              <a:rPr lang="es-MX" altLang="es-MX" sz="850" dirty="0">
                <a:solidFill>
                  <a:srgbClr val="51534A">
                    <a:lumMod val="75000"/>
                  </a:srgbClr>
                </a:solidFill>
                <a:latin typeface="Arial Narrow" panose="020B0606020202030204" pitchFamily="34" charset="0"/>
              </a:rPr>
              <a:t> Al 30 de septiembre de 2016</a:t>
            </a:r>
          </a:p>
        </p:txBody>
      </p:sp>
      <p:sp>
        <p:nvSpPr>
          <p:cNvPr id="11335" name="Text Placeholder 3"/>
          <p:cNvSpPr>
            <a:spLocks noGrp="1"/>
          </p:cNvSpPr>
          <p:nvPr>
            <p:ph type="body" sz="quarter" idx="13"/>
          </p:nvPr>
        </p:nvSpPr>
        <p:spPr>
          <a:xfrm>
            <a:off x="962526" y="657477"/>
            <a:ext cx="6972300" cy="207962"/>
          </a:xfrm>
          <a:noFill/>
        </p:spPr>
        <p:txBody>
          <a:bodyPr>
            <a:normAutofit lnSpcReduction="10000"/>
          </a:bodyPr>
          <a:lstStyle/>
          <a:p>
            <a:pPr eaLnBrk="1" hangingPunct="1"/>
            <a:r>
              <a:rPr lang="es-MX" altLang="es-MX" sz="1300" dirty="0">
                <a:solidFill>
                  <a:srgbClr val="002B49"/>
                </a:solidFill>
              </a:rPr>
              <a:t>Transacciones completadas México desde 2013 </a:t>
            </a:r>
          </a:p>
        </p:txBody>
      </p:sp>
      <p:pic>
        <p:nvPicPr>
          <p:cNvPr id="11343"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08063" y="5191621"/>
            <a:ext cx="341312"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44"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08063" y="4653459"/>
            <a:ext cx="341312"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45"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0800" y="3596184"/>
            <a:ext cx="342900"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46"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5125" y="3596184"/>
            <a:ext cx="341313"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47"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5125" y="2229346"/>
            <a:ext cx="341313"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48"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46762" y="2229346"/>
            <a:ext cx="341313"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49"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3779838" y="4662984"/>
            <a:ext cx="320675"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0"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3779838" y="4126409"/>
            <a:ext cx="320675"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1"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5125" y="3091359"/>
            <a:ext cx="341313"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2"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5125" y="2659559"/>
            <a:ext cx="341313"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3"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5435600" y="2248396"/>
            <a:ext cx="320675" cy="14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4"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5435600" y="3073896"/>
            <a:ext cx="320675"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5"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5435600" y="3596184"/>
            <a:ext cx="3206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6"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3779838" y="3596184"/>
            <a:ext cx="3206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7"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2220913" y="5191621"/>
            <a:ext cx="320675"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33"/>
          <p:cNvSpPr/>
          <p:nvPr/>
        </p:nvSpPr>
        <p:spPr>
          <a:xfrm>
            <a:off x="7605713" y="1421309"/>
            <a:ext cx="827087" cy="51435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hangingPunct="1">
              <a:defRPr/>
            </a:pPr>
            <a:r>
              <a:rPr lang="es-MX" sz="800" b="1" dirty="0">
                <a:solidFill>
                  <a:srgbClr val="51534A"/>
                </a:solidFill>
                <a:cs typeface="Arial" pitchFamily="34" charset="0"/>
              </a:rPr>
              <a:t>TOTAL²</a:t>
            </a:r>
          </a:p>
          <a:p>
            <a:pPr algn="ctr" defTabSz="914400" eaLnBrk="1" hangingPunct="1">
              <a:defRPr/>
            </a:pPr>
            <a:endParaRPr lang="es-MX" sz="800" b="1" dirty="0">
              <a:solidFill>
                <a:srgbClr val="51534A"/>
              </a:solidFill>
              <a:cs typeface="Arial" pitchFamily="34" charset="0"/>
            </a:endParaRPr>
          </a:p>
          <a:p>
            <a:pPr algn="ctr" defTabSz="914400" eaLnBrk="1" hangingPunct="1">
              <a:defRPr/>
            </a:pPr>
            <a:r>
              <a:rPr lang="es-MX" sz="800" b="1" dirty="0">
                <a:solidFill>
                  <a:srgbClr val="51534A"/>
                </a:solidFill>
                <a:cs typeface="Arial" pitchFamily="34" charset="0"/>
              </a:rPr>
              <a:t>~US$ 5.1bn</a:t>
            </a:r>
          </a:p>
        </p:txBody>
      </p:sp>
      <p:pic>
        <p:nvPicPr>
          <p:cNvPr id="11360"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5435600" y="2659559"/>
            <a:ext cx="322263"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1"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5126" y="1257796"/>
            <a:ext cx="355040" cy="1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63" name="Picture 6" descr="http://www.efinancialcareers.com/logo/b1568e99-2482-475f-b4f1-ca49cd2064ad.gif"/>
          <p:cNvPicPr>
            <a:picLocks noChangeAspect="1" noChangeArrowheads="1"/>
          </p:cNvPicPr>
          <p:nvPr/>
        </p:nvPicPr>
        <p:blipFill>
          <a:blip r:embed="rId5" cstate="print">
            <a:extLst>
              <a:ext uri="{28A0092B-C50C-407E-A947-70E740481C1C}">
                <a14:useLocalDpi xmlns:a14="http://schemas.microsoft.com/office/drawing/2010/main" val="0"/>
              </a:ext>
            </a:extLst>
          </a:blip>
          <a:srcRect l="25000" r="25000"/>
          <a:stretch>
            <a:fillRect/>
          </a:stretch>
        </p:blipFill>
        <p:spPr bwMode="auto">
          <a:xfrm>
            <a:off x="2627313" y="4148634"/>
            <a:ext cx="2778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le 3"/>
          <p:cNvGraphicFramePr>
            <a:graphicFrameLocks noGrp="1"/>
          </p:cNvGraphicFramePr>
          <p:nvPr>
            <p:extLst/>
          </p:nvPr>
        </p:nvGraphicFramePr>
        <p:xfrm>
          <a:off x="459603" y="1285178"/>
          <a:ext cx="3091671" cy="1433126"/>
        </p:xfrm>
        <a:graphic>
          <a:graphicData uri="http://schemas.openxmlformats.org/drawingml/2006/table">
            <a:tbl>
              <a:tblPr firstRow="1" bandRow="1">
                <a:tableStyleId>{5C22544A-7EE6-4342-B048-85BDC9FD1C3A}</a:tableStyleId>
              </a:tblPr>
              <a:tblGrid>
                <a:gridCol w="1071428">
                  <a:extLst>
                    <a:ext uri="{9D8B030D-6E8A-4147-A177-3AD203B41FA5}">
                      <a16:colId xmlns:a16="http://schemas.microsoft.com/office/drawing/2014/main" xmlns="" val="20000"/>
                    </a:ext>
                  </a:extLst>
                </a:gridCol>
                <a:gridCol w="367654">
                  <a:extLst>
                    <a:ext uri="{9D8B030D-6E8A-4147-A177-3AD203B41FA5}">
                      <a16:colId xmlns:a16="http://schemas.microsoft.com/office/drawing/2014/main" xmlns="" val="20001"/>
                    </a:ext>
                  </a:extLst>
                </a:gridCol>
                <a:gridCol w="1652589">
                  <a:extLst>
                    <a:ext uri="{9D8B030D-6E8A-4147-A177-3AD203B41FA5}">
                      <a16:colId xmlns:a16="http://schemas.microsoft.com/office/drawing/2014/main" xmlns="" val="20002"/>
                    </a:ext>
                  </a:extLst>
                </a:gridCol>
              </a:tblGrid>
              <a:tr h="261056">
                <a:tc gridSpan="3">
                  <a:txBody>
                    <a:bodyPr/>
                    <a:lstStyle/>
                    <a:p>
                      <a:pPr algn="ctr"/>
                      <a:r>
                        <a:rPr lang="es-MX" sz="900" dirty="0"/>
                        <a:t>PGIM Real Estate ha completado transacciones:</a:t>
                      </a:r>
                    </a:p>
                  </a:txBody>
                  <a:tcPr marL="53687" marR="53687" marT="26843" marB="26843" anchor="ctr">
                    <a:lnL w="3175" cap="flat" cmpd="sng" algn="ctr">
                      <a:solidFill>
                        <a:schemeClr val="bg2">
                          <a:lumMod val="50000"/>
                        </a:schemeClr>
                      </a:solidFill>
                      <a:prstDash val="solid"/>
                      <a:round/>
                      <a:headEnd type="none" w="med" len="med"/>
                      <a:tailEnd type="none" w="med" len="med"/>
                    </a:lnL>
                    <a:lnR w="3175" cap="flat" cmpd="sng" algn="ctr">
                      <a:solidFill>
                        <a:schemeClr val="bg2">
                          <a:lumMod val="50000"/>
                        </a:schemeClr>
                      </a:solidFill>
                      <a:prstDash val="solid"/>
                      <a:round/>
                      <a:headEnd type="none" w="med" len="med"/>
                      <a:tailEnd type="none" w="med" len="med"/>
                    </a:lnR>
                    <a:lnT w="3175" cap="flat" cmpd="sng" algn="ctr">
                      <a:solidFill>
                        <a:schemeClr val="bg2">
                          <a:lumMod val="50000"/>
                        </a:schemeClr>
                      </a:solidFill>
                      <a:prstDash val="solid"/>
                      <a:round/>
                      <a:headEnd type="none" w="med" len="med"/>
                      <a:tailEnd type="none" w="med" len="med"/>
                    </a:lnT>
                  </a:tcPr>
                </a:tc>
                <a:tc hMerge="1">
                  <a:txBody>
                    <a:bodyPr/>
                    <a:lstStyle/>
                    <a:p>
                      <a:endParaRPr lang="es-MX"/>
                    </a:p>
                  </a:txBody>
                  <a:tcPr/>
                </a:tc>
                <a:tc hMerge="1">
                  <a:txBody>
                    <a:bodyPr/>
                    <a:lstStyle/>
                    <a:p>
                      <a:endParaRPr lang="es-MX" dirty="0"/>
                    </a:p>
                  </a:txBody>
                  <a:tcPr/>
                </a:tc>
                <a:extLst>
                  <a:ext uri="{0D108BD9-81ED-4DB2-BD59-A6C34878D82A}">
                    <a16:rowId xmlns:a16="http://schemas.microsoft.com/office/drawing/2014/main" xmlns="" val="10000"/>
                  </a:ext>
                </a:extLst>
              </a:tr>
              <a:tr h="390690">
                <a:tc rowSpan="3">
                  <a:txBody>
                    <a:bodyPr/>
                    <a:lstStyle/>
                    <a:p>
                      <a:endParaRPr lang="es-MX" sz="600" dirty="0"/>
                    </a:p>
                  </a:txBody>
                  <a:tcPr marL="53687" marR="53687" marT="26843" marB="26843">
                    <a:lnL w="3175" cap="flat" cmpd="sng" algn="ctr">
                      <a:solidFill>
                        <a:schemeClr val="bg2">
                          <a:lumMod val="50000"/>
                        </a:schemeClr>
                      </a:solidFill>
                      <a:prstDash val="solid"/>
                      <a:round/>
                      <a:headEnd type="none" w="med" len="med"/>
                      <a:tailEnd type="none" w="med" len="med"/>
                    </a:lnL>
                    <a:lnB w="3175" cap="flat" cmpd="sng" algn="ctr">
                      <a:solidFill>
                        <a:schemeClr val="bg2">
                          <a:lumMod val="50000"/>
                        </a:schemeClr>
                      </a:solidFill>
                      <a:prstDash val="solid"/>
                      <a:round/>
                      <a:headEnd type="none" w="med" len="med"/>
                      <a:tailEnd type="none" w="med" len="med"/>
                    </a:lnB>
                    <a:noFill/>
                  </a:tcPr>
                </a:tc>
                <a:tc>
                  <a:txBody>
                    <a:bodyPr/>
                    <a:lstStyle/>
                    <a:p>
                      <a:endParaRPr lang="es-MX" sz="600" dirty="0"/>
                    </a:p>
                  </a:txBody>
                  <a:tcPr marL="53687" marR="53687" marT="26843" marB="26843">
                    <a:solidFill>
                      <a:schemeClr val="accent2">
                        <a:lumMod val="50000"/>
                      </a:schemeClr>
                    </a:solidFill>
                  </a:tcPr>
                </a:tc>
                <a:tc>
                  <a:txBody>
                    <a:bodyPr/>
                    <a:lstStyle/>
                    <a:p>
                      <a:r>
                        <a:rPr lang="es-MX" sz="900" b="1" dirty="0"/>
                        <a:t> En</a:t>
                      </a:r>
                      <a:r>
                        <a:rPr lang="es-MX" sz="900" b="1" baseline="0" dirty="0"/>
                        <a:t> Mercados de Capital</a:t>
                      </a:r>
                      <a:endParaRPr lang="es-MX" sz="900" b="1" dirty="0"/>
                    </a:p>
                  </a:txBody>
                  <a:tcPr marL="53687" marR="53687" marT="26843" marB="26843" anchor="ctr">
                    <a:lnR w="3175" cap="flat" cmpd="sng" algn="ctr">
                      <a:solidFill>
                        <a:schemeClr val="bg2">
                          <a:lumMod val="50000"/>
                        </a:schemeClr>
                      </a:solidFill>
                      <a:prstDash val="solid"/>
                      <a:round/>
                      <a:headEnd type="none" w="med" len="med"/>
                      <a:tailEnd type="none" w="med" len="med"/>
                    </a:lnR>
                    <a:lnB w="3175"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xmlns="" val="10001"/>
                  </a:ext>
                </a:extLst>
              </a:tr>
              <a:tr h="390690">
                <a:tc vMerge="1">
                  <a:txBody>
                    <a:bodyPr/>
                    <a:lstStyle/>
                    <a:p>
                      <a:endParaRPr lang="es-MX" sz="600"/>
                    </a:p>
                  </a:txBody>
                  <a:tcPr marL="53687" marR="53687" marT="26843" marB="26843"/>
                </a:tc>
                <a:tc>
                  <a:txBody>
                    <a:bodyPr/>
                    <a:lstStyle/>
                    <a:p>
                      <a:endParaRPr lang="es-MX" sz="600" dirty="0"/>
                    </a:p>
                  </a:txBody>
                  <a:tcPr marL="53687" marR="53687" marT="26843" marB="26843">
                    <a:solidFill>
                      <a:srgbClr val="7F7F7F"/>
                    </a:solidFill>
                  </a:tcPr>
                </a:tc>
                <a:tc>
                  <a:txBody>
                    <a:bodyPr/>
                    <a:lstStyle/>
                    <a:p>
                      <a:r>
                        <a:rPr lang="es-MX" sz="900" b="1" dirty="0"/>
                        <a:t>Con Fondos Privados</a:t>
                      </a:r>
                    </a:p>
                  </a:txBody>
                  <a:tcPr marL="53687" marR="53687" marT="26843" marB="26843" anchor="ctr">
                    <a:lnR w="3175" cap="flat" cmpd="sng" algn="ctr">
                      <a:solidFill>
                        <a:schemeClr val="bg2">
                          <a:lumMod val="50000"/>
                        </a:schemeClr>
                      </a:solidFill>
                      <a:prstDash val="solid"/>
                      <a:round/>
                      <a:headEnd type="none" w="med" len="med"/>
                      <a:tailEnd type="none" w="med" len="med"/>
                    </a:lnR>
                    <a:lnT w="3175" cap="flat" cmpd="sng" algn="ctr">
                      <a:solidFill>
                        <a:schemeClr val="bg2">
                          <a:lumMod val="50000"/>
                        </a:schemeClr>
                      </a:solidFill>
                      <a:prstDash val="solid"/>
                      <a:round/>
                      <a:headEnd type="none" w="med" len="med"/>
                      <a:tailEnd type="none" w="med" len="med"/>
                    </a:lnT>
                    <a:lnB w="3175"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xmlns="" val="10002"/>
                  </a:ext>
                </a:extLst>
              </a:tr>
              <a:tr h="390690">
                <a:tc vMerge="1">
                  <a:txBody>
                    <a:bodyPr/>
                    <a:lstStyle/>
                    <a:p>
                      <a:endParaRPr lang="es-MX" sz="600" dirty="0"/>
                    </a:p>
                  </a:txBody>
                  <a:tcPr marL="53687" marR="53687" marT="26843" marB="26843"/>
                </a:tc>
                <a:tc>
                  <a:txBody>
                    <a:bodyPr/>
                    <a:lstStyle/>
                    <a:p>
                      <a:endParaRPr lang="es-MX" sz="600" dirty="0"/>
                    </a:p>
                  </a:txBody>
                  <a:tcPr marL="53687" marR="53687" marT="26843" marB="26843">
                    <a:lnB w="3175" cap="flat" cmpd="sng" algn="ctr">
                      <a:solidFill>
                        <a:schemeClr val="bg2">
                          <a:lumMod val="50000"/>
                        </a:schemeClr>
                      </a:solidFill>
                      <a:prstDash val="solid"/>
                      <a:round/>
                      <a:headEnd type="none" w="med" len="med"/>
                      <a:tailEnd type="none" w="med" len="med"/>
                    </a:lnB>
                    <a:solidFill>
                      <a:schemeClr val="accent2">
                        <a:lumMod val="75000"/>
                      </a:schemeClr>
                    </a:solidFill>
                  </a:tcPr>
                </a:tc>
                <a:tc>
                  <a:txBody>
                    <a:bodyPr/>
                    <a:lstStyle/>
                    <a:p>
                      <a:r>
                        <a:rPr lang="es-MX" sz="900" b="1" dirty="0"/>
                        <a:t>Con Inversionistas Privados</a:t>
                      </a:r>
                      <a:r>
                        <a:rPr lang="es-MX" sz="900" b="1" baseline="0" dirty="0"/>
                        <a:t> y Listados en Bolsa</a:t>
                      </a:r>
                      <a:endParaRPr lang="es-MX" sz="900" b="1" dirty="0"/>
                    </a:p>
                  </a:txBody>
                  <a:tcPr marL="53687" marR="53687" marT="26843" marB="26843" anchor="ctr">
                    <a:lnR w="3175" cap="flat" cmpd="sng" algn="ctr">
                      <a:solidFill>
                        <a:schemeClr val="bg2">
                          <a:lumMod val="50000"/>
                        </a:schemeClr>
                      </a:solidFill>
                      <a:prstDash val="solid"/>
                      <a:round/>
                      <a:headEnd type="none" w="med" len="med"/>
                      <a:tailEnd type="none" w="med" len="med"/>
                    </a:lnR>
                    <a:lnT w="3175" cap="flat" cmpd="sng" algn="ctr">
                      <a:solidFill>
                        <a:schemeClr val="bg2">
                          <a:lumMod val="50000"/>
                        </a:schemeClr>
                      </a:solidFill>
                      <a:prstDash val="solid"/>
                      <a:round/>
                      <a:headEnd type="none" w="med" len="med"/>
                      <a:tailEnd type="none" w="med" len="med"/>
                    </a:lnT>
                    <a:lnB w="3175"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xmlns="" val="10003"/>
                  </a:ext>
                </a:extLst>
              </a:tr>
            </a:tbl>
          </a:graphicData>
        </a:graphic>
      </p:graphicFrame>
      <p:pic>
        <p:nvPicPr>
          <p:cNvPr id="11336"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53622" y="1689553"/>
            <a:ext cx="835856" cy="839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11105" y="3057579"/>
            <a:ext cx="355040" cy="1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1" name="Oval 30"/>
          <p:cNvSpPr/>
          <p:nvPr/>
        </p:nvSpPr>
        <p:spPr>
          <a:xfrm>
            <a:off x="278314" y="288537"/>
            <a:ext cx="540000" cy="540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2</a:t>
            </a:r>
          </a:p>
        </p:txBody>
      </p:sp>
      <p:sp>
        <p:nvSpPr>
          <p:cNvPr id="35"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37"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10</a:t>
            </a:fld>
            <a:endParaRPr lang="es-MX" dirty="0">
              <a:solidFill>
                <a:srgbClr val="51534A"/>
              </a:solidFill>
            </a:endParaRPr>
          </a:p>
        </p:txBody>
      </p:sp>
    </p:spTree>
    <p:extLst>
      <p:ext uri="{BB962C8B-B14F-4D97-AF65-F5344CB8AC3E}">
        <p14:creationId xmlns:p14="http://schemas.microsoft.com/office/powerpoint/2010/main" val="3245943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a:xfrm>
            <a:off x="457200" y="0"/>
            <a:ext cx="8037513" cy="3219450"/>
          </a:xfrm>
        </p:spPr>
        <p:txBody>
          <a:bodyPr/>
          <a:lstStyle/>
          <a:p>
            <a:r>
              <a:rPr lang="es-MX" altLang="es-MX" sz="3600" dirty="0"/>
              <a:t>3</a:t>
            </a:r>
            <a:r>
              <a:rPr lang="es-MX" altLang="es-MX" dirty="0"/>
              <a:t>.</a:t>
            </a:r>
            <a:r>
              <a:rPr lang="es-MX" altLang="es-MX" i="1" dirty="0"/>
              <a:t> </a:t>
            </a:r>
            <a:r>
              <a:rPr lang="es-MX" altLang="es-MX" dirty="0"/>
              <a:t>PGIM Real Estate </a:t>
            </a:r>
            <a:r>
              <a:rPr lang="es-MX" altLang="es-MX" i="1" dirty="0"/>
              <a:t>- </a:t>
            </a:r>
            <a:r>
              <a:rPr lang="es-MX" altLang="es-MX" dirty="0"/>
              <a:t>Logros</a:t>
            </a:r>
          </a:p>
        </p:txBody>
      </p:sp>
      <p:sp>
        <p:nvSpPr>
          <p:cNvPr id="161795" name="Text Placeholder 2"/>
          <p:cNvSpPr>
            <a:spLocks noGrp="1"/>
          </p:cNvSpPr>
          <p:nvPr>
            <p:ph type="body" idx="1"/>
          </p:nvPr>
        </p:nvSpPr>
        <p:spPr>
          <a:xfrm>
            <a:off x="457200" y="3429000"/>
            <a:ext cx="8037513" cy="977900"/>
          </a:xfrm>
        </p:spPr>
        <p:txBody>
          <a:bodyPr/>
          <a:lstStyle/>
          <a:p>
            <a:r>
              <a:rPr lang="es-MX" altLang="es-MX" dirty="0"/>
              <a:t>Único administrador Institucional en completar Ciclo de Inversión</a:t>
            </a:r>
          </a:p>
        </p:txBody>
      </p:sp>
    </p:spTree>
    <p:extLst>
      <p:ext uri="{BB962C8B-B14F-4D97-AF65-F5344CB8AC3E}">
        <p14:creationId xmlns:p14="http://schemas.microsoft.com/office/powerpoint/2010/main" val="340781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Placeholder 9"/>
          <p:cNvSpPr>
            <a:spLocks noGrp="1"/>
          </p:cNvSpPr>
          <p:nvPr>
            <p:ph type="body" sz="quarter" idx="13"/>
          </p:nvPr>
        </p:nvSpPr>
        <p:spPr>
          <a:xfrm>
            <a:off x="591303" y="662461"/>
            <a:ext cx="6972300" cy="207962"/>
          </a:xfrm>
        </p:spPr>
        <p:txBody>
          <a:bodyPr/>
          <a:lstStyle/>
          <a:p>
            <a:pPr eaLnBrk="1" hangingPunct="1"/>
            <a:r>
              <a:rPr lang="es-MX" altLang="es-MX" sz="1300" dirty="0"/>
              <a:t>         Caso de Estudio: Venta Exitosa del Portafolio Residencial en Renta – Mayo 2016</a:t>
            </a:r>
          </a:p>
        </p:txBody>
      </p:sp>
      <p:sp>
        <p:nvSpPr>
          <p:cNvPr id="13316" name="Title 8"/>
          <p:cNvSpPr>
            <a:spLocks noGrp="1"/>
          </p:cNvSpPr>
          <p:nvPr>
            <p:ph type="title"/>
          </p:nvPr>
        </p:nvSpPr>
        <p:spPr>
          <a:xfrm>
            <a:off x="986590" y="-139144"/>
            <a:ext cx="6972300" cy="738218"/>
          </a:xfrm>
        </p:spPr>
        <p:txBody>
          <a:bodyPr/>
          <a:lstStyle/>
          <a:p>
            <a:pPr eaLnBrk="1" hangingPunct="1"/>
            <a:r>
              <a:rPr lang="es-MX" altLang="es-MX" dirty="0"/>
              <a:t>Logros Residencial - Venta Residencial en Renta</a:t>
            </a:r>
          </a:p>
        </p:txBody>
      </p:sp>
      <p:sp>
        <p:nvSpPr>
          <p:cNvPr id="8" name="TextBox 8"/>
          <p:cNvSpPr txBox="1">
            <a:spLocks noChangeArrowheads="1"/>
          </p:cNvSpPr>
          <p:nvPr/>
        </p:nvSpPr>
        <p:spPr bwMode="auto">
          <a:xfrm>
            <a:off x="4687887" y="1521910"/>
            <a:ext cx="4206875" cy="4555093"/>
          </a:xfrm>
          <a:prstGeom prst="rect">
            <a:avLst/>
          </a:prstGeom>
          <a:noFill/>
          <a:ln>
            <a:noFill/>
          </a:ln>
          <a:extLst/>
        </p:spPr>
        <p:txBody>
          <a:bodyPr wrap="square">
            <a:spAutoFit/>
          </a:bodyPr>
          <a:lstStyle>
            <a:lvl1pPr marL="171450" indent="-1714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u="sng" dirty="0">
                <a:solidFill>
                  <a:srgbClr val="51534A"/>
                </a:solidFill>
              </a:rPr>
              <a:t>Valor de la Transacción</a:t>
            </a:r>
            <a:r>
              <a:rPr lang="es-MX" altLang="es-MX" sz="1200" b="1" dirty="0">
                <a:solidFill>
                  <a:srgbClr val="51534A"/>
                </a:solidFill>
              </a:rPr>
              <a:t>: </a:t>
            </a:r>
            <a:r>
              <a:rPr lang="es-MX" altLang="es-MX" sz="1200" b="1" u="sng" dirty="0">
                <a:solidFill>
                  <a:srgbClr val="51534A"/>
                </a:solidFill>
              </a:rPr>
              <a:t>4,184 millones de pesos </a:t>
            </a:r>
            <a:r>
              <a:rPr lang="es-MX" altLang="es-MX" sz="1200" dirty="0">
                <a:solidFill>
                  <a:srgbClr val="51534A"/>
                </a:solidFill>
              </a:rPr>
              <a:t>(incluye los 6 activos de Ciudad de México y Monterrey).</a:t>
            </a: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dirty="0">
                <a:solidFill>
                  <a:srgbClr val="51534A"/>
                </a:solidFill>
              </a:rPr>
              <a:t>90% de Ocupación Promedio.</a:t>
            </a:r>
          </a:p>
          <a:p>
            <a:pPr marL="0" lvl="1" indent="0" algn="just" defTabSz="914400" eaLnBrk="1" fontAlgn="auto" hangingPunct="1">
              <a:spcBef>
                <a:spcPts val="600"/>
              </a:spcBef>
              <a:spcAft>
                <a:spcPts val="600"/>
              </a:spcAft>
              <a:buClr>
                <a:srgbClr val="002B49"/>
              </a:buClr>
              <a:defRPr/>
            </a:pPr>
            <a:endParaRPr lang="es-MX" altLang="es-MX" sz="1200" b="1" dirty="0">
              <a:solidFill>
                <a:srgbClr val="51534A"/>
              </a:solidFill>
            </a:endParaRPr>
          </a:p>
          <a:p>
            <a:pPr marL="0" lvl="1" indent="0" algn="just" defTabSz="914400" eaLnBrk="1" fontAlgn="auto" hangingPunct="1">
              <a:spcBef>
                <a:spcPts val="600"/>
              </a:spcBef>
              <a:spcAft>
                <a:spcPts val="600"/>
              </a:spcAft>
              <a:buClr>
                <a:srgbClr val="002B49"/>
              </a:buClr>
              <a:defRPr/>
            </a:pPr>
            <a:endParaRPr lang="es-MX" altLang="es-MX" sz="1200" b="1" dirty="0">
              <a:solidFill>
                <a:srgbClr val="51534A"/>
              </a:solidFill>
            </a:endParaRPr>
          </a:p>
          <a:p>
            <a:pPr marL="0" lvl="1" indent="0" algn="just" defTabSz="914400" eaLnBrk="1" fontAlgn="auto" hangingPunct="1">
              <a:spcBef>
                <a:spcPts val="600"/>
              </a:spcBef>
              <a:spcAft>
                <a:spcPts val="600"/>
              </a:spcAft>
              <a:buClr>
                <a:srgbClr val="002B49"/>
              </a:buClr>
              <a:defRPr/>
            </a:pPr>
            <a:endParaRPr lang="es-MX" altLang="es-MX" sz="1200" b="1" dirty="0">
              <a:solidFill>
                <a:srgbClr val="51534A"/>
              </a:solidFill>
            </a:endParaRPr>
          </a:p>
          <a:p>
            <a:pPr marL="288000" lvl="1" indent="-288000" algn="just" defTabSz="914400" eaLnBrk="1" fontAlgn="auto" hangingPunct="1">
              <a:spcBef>
                <a:spcPts val="600"/>
              </a:spcBef>
              <a:spcAft>
                <a:spcPts val="600"/>
              </a:spcAft>
              <a:buClr>
                <a:srgbClr val="002B49"/>
              </a:buClr>
              <a:buFont typeface="Wingdings" pitchFamily="2" charset="2"/>
              <a:buChar char="ü"/>
              <a:defRPr/>
            </a:pPr>
            <a:endParaRPr lang="es-MX" altLang="es-MX" sz="1200" b="1" dirty="0">
              <a:solidFill>
                <a:srgbClr val="51534A"/>
              </a:solidFill>
            </a:endParaRPr>
          </a:p>
          <a:p>
            <a:pPr marL="288000" lvl="1" indent="-288000" algn="just" defTabSz="914400" eaLnBrk="1" fontAlgn="auto" hangingPunct="1">
              <a:spcBef>
                <a:spcPts val="600"/>
              </a:spcBef>
              <a:spcAft>
                <a:spcPts val="600"/>
              </a:spcAft>
              <a:buClr>
                <a:srgbClr val="002B49"/>
              </a:buClr>
              <a:buFont typeface="Wingdings" pitchFamily="2" charset="2"/>
              <a:buChar char="ü"/>
              <a:defRPr/>
            </a:pPr>
            <a:endParaRPr lang="es-MX" altLang="es-MX" sz="1200" b="1" dirty="0">
              <a:solidFill>
                <a:srgbClr val="51534A"/>
              </a:solidFill>
            </a:endParaRP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dirty="0">
                <a:solidFill>
                  <a:srgbClr val="51534A"/>
                </a:solidFill>
              </a:rPr>
              <a:t>Menos de 1% de impagos</a:t>
            </a:r>
            <a:r>
              <a:rPr lang="es-MX" altLang="es-MX" sz="1200" dirty="0">
                <a:solidFill>
                  <a:srgbClr val="51534A"/>
                </a:solidFill>
              </a:rPr>
              <a:t>.</a:t>
            </a: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dirty="0">
                <a:solidFill>
                  <a:srgbClr val="51534A"/>
                </a:solidFill>
              </a:rPr>
              <a:t>Más de 2,200 unidades desarrolladas y operadas.</a:t>
            </a: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dirty="0">
                <a:solidFill>
                  <a:srgbClr val="51534A"/>
                </a:solidFill>
              </a:rPr>
              <a:t>Lista de espera en promedio de 12 unidades al mes</a:t>
            </a: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dirty="0">
                <a:solidFill>
                  <a:srgbClr val="51534A"/>
                </a:solidFill>
              </a:rPr>
              <a:t>Ciclo Completo de Inversión</a:t>
            </a: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dirty="0">
                <a:solidFill>
                  <a:srgbClr val="51534A"/>
                </a:solidFill>
              </a:rPr>
              <a:t>Cap Rate de salida para el portafolio de 6 activos de Residencial en Renta: ~6.0%</a:t>
            </a:r>
          </a:p>
        </p:txBody>
      </p:sp>
      <p:sp>
        <p:nvSpPr>
          <p:cNvPr id="12" name="Rectangle 11"/>
          <p:cNvSpPr/>
          <p:nvPr/>
        </p:nvSpPr>
        <p:spPr>
          <a:xfrm>
            <a:off x="423863" y="1196975"/>
            <a:ext cx="3932237" cy="21272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1200" b="1" dirty="0">
                <a:solidFill>
                  <a:prstClr val="white"/>
                </a:solidFill>
              </a:rPr>
              <a:t>Resultados más Relevantes</a:t>
            </a:r>
          </a:p>
        </p:txBody>
      </p:sp>
      <p:sp>
        <p:nvSpPr>
          <p:cNvPr id="13" name="TextBox 29"/>
          <p:cNvSpPr txBox="1">
            <a:spLocks noChangeArrowheads="1"/>
          </p:cNvSpPr>
          <p:nvPr/>
        </p:nvSpPr>
        <p:spPr bwMode="auto">
          <a:xfrm>
            <a:off x="423862" y="1477943"/>
            <a:ext cx="3932237" cy="4801314"/>
          </a:xfrm>
          <a:prstGeom prst="rect">
            <a:avLst/>
          </a:prstGeom>
          <a:noFill/>
          <a:ln>
            <a:noFill/>
          </a:ln>
          <a:extLst/>
        </p:spPr>
        <p:txBody>
          <a:bodyPr>
            <a:spAutoFit/>
          </a:bodyPr>
          <a:lstStyle>
            <a:lvl1pPr marL="342900" indent="-342900" eaLnBrk="0" hangingPunct="0">
              <a:defRPr>
                <a:solidFill>
                  <a:schemeClr val="tx1"/>
                </a:solidFill>
                <a:latin typeface="Arial" charset="0"/>
                <a:cs typeface="Arial" charset="0"/>
              </a:defRPr>
            </a:lvl1pPr>
            <a:lvl2pPr marL="2857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88000" lvl="1" indent="-288000" algn="just" defTabSz="914400" eaLnBrk="1" fontAlgn="auto" hangingPunct="1">
              <a:spcBef>
                <a:spcPts val="1200"/>
              </a:spcBef>
              <a:spcAft>
                <a:spcPts val="1200"/>
              </a:spcAft>
              <a:buClr>
                <a:srgbClr val="002B49"/>
              </a:buClr>
              <a:buFont typeface="Wingdings" pitchFamily="2" charset="2"/>
              <a:buChar char="ü"/>
              <a:defRPr/>
            </a:pPr>
            <a:r>
              <a:rPr lang="es-MX" altLang="es-MX" sz="1200" dirty="0">
                <a:solidFill>
                  <a:srgbClr val="51534A"/>
                </a:solidFill>
              </a:rPr>
              <a:t>Primeros en conseguir apalancamiento para Residencial en Renta en México.</a:t>
            </a:r>
          </a:p>
          <a:p>
            <a:pPr marL="288000" lvl="1" indent="-288000" algn="just" defTabSz="914400" eaLnBrk="1" fontAlgn="auto" hangingPunct="1">
              <a:spcBef>
                <a:spcPts val="1200"/>
              </a:spcBef>
              <a:spcAft>
                <a:spcPts val="1200"/>
              </a:spcAft>
              <a:buClr>
                <a:srgbClr val="002B49"/>
              </a:buClr>
              <a:buFont typeface="Wingdings" pitchFamily="2" charset="2"/>
              <a:buChar char="ü"/>
              <a:defRPr/>
            </a:pPr>
            <a:r>
              <a:rPr lang="es-MX" altLang="es-MX" sz="1200" dirty="0">
                <a:solidFill>
                  <a:srgbClr val="51534A"/>
                </a:solidFill>
              </a:rPr>
              <a:t>A través de la Red Global Consolidada PGIM,  acceso tanto a Mercado Internacional como Nacional.</a:t>
            </a:r>
          </a:p>
          <a:p>
            <a:pPr marL="288000" lvl="1" indent="-288000" algn="just" defTabSz="914400" eaLnBrk="1" fontAlgn="auto" hangingPunct="1">
              <a:spcBef>
                <a:spcPts val="1200"/>
              </a:spcBef>
              <a:spcAft>
                <a:spcPts val="1200"/>
              </a:spcAft>
              <a:buClr>
                <a:srgbClr val="002B49"/>
              </a:buClr>
              <a:buFont typeface="Wingdings" pitchFamily="2" charset="2"/>
              <a:buChar char="ü"/>
              <a:defRPr/>
            </a:pPr>
            <a:r>
              <a:rPr lang="es-MX" altLang="es-MX" sz="1200" dirty="0">
                <a:solidFill>
                  <a:srgbClr val="51534A"/>
                </a:solidFill>
              </a:rPr>
              <a:t>A través de CBRE el lanzamiento se hizo a  inversores Nacionales e Internacionales.</a:t>
            </a:r>
          </a:p>
          <a:p>
            <a:pPr marL="288000" lvl="1" indent="-288000" algn="just" defTabSz="914400" eaLnBrk="1" fontAlgn="auto" hangingPunct="1">
              <a:spcBef>
                <a:spcPts val="1200"/>
              </a:spcBef>
              <a:spcAft>
                <a:spcPts val="1200"/>
              </a:spcAft>
              <a:buClr>
                <a:srgbClr val="002B49"/>
              </a:buClr>
              <a:buFont typeface="Wingdings" pitchFamily="2" charset="2"/>
              <a:buChar char="ü"/>
              <a:defRPr/>
            </a:pPr>
            <a:r>
              <a:rPr lang="es-MX" altLang="es-MX" sz="1200" dirty="0">
                <a:solidFill>
                  <a:srgbClr val="51534A"/>
                </a:solidFill>
              </a:rPr>
              <a:t>Se recibieron </a:t>
            </a:r>
            <a:r>
              <a:rPr lang="es-MX" altLang="es-MX" sz="1200" b="1" u="sng" dirty="0">
                <a:solidFill>
                  <a:srgbClr val="51534A"/>
                </a:solidFill>
              </a:rPr>
              <a:t>22 Cartas de Confidencialidad</a:t>
            </a:r>
            <a:r>
              <a:rPr lang="es-MX" altLang="es-MX" sz="1200" dirty="0">
                <a:solidFill>
                  <a:srgbClr val="51534A"/>
                </a:solidFill>
              </a:rPr>
              <a:t>, de interesados Internacionales,  Nacionales, Privados y Públicos.</a:t>
            </a:r>
          </a:p>
          <a:p>
            <a:pPr marL="288000" lvl="1" indent="-288000" algn="just" defTabSz="914400" eaLnBrk="1" fontAlgn="auto" hangingPunct="1">
              <a:spcBef>
                <a:spcPts val="300"/>
              </a:spcBef>
              <a:spcAft>
                <a:spcPts val="300"/>
              </a:spcAft>
              <a:buClr>
                <a:srgbClr val="002B49"/>
              </a:buClr>
              <a:buFont typeface="Wingdings" pitchFamily="2" charset="2"/>
              <a:buChar char="ü"/>
              <a:defRPr/>
            </a:pPr>
            <a:r>
              <a:rPr lang="es-MX" altLang="es-MX" sz="1200" dirty="0">
                <a:solidFill>
                  <a:srgbClr val="51534A"/>
                </a:solidFill>
              </a:rPr>
              <a:t>Se recibieron </a:t>
            </a:r>
            <a:r>
              <a:rPr lang="es-MX" altLang="es-MX" sz="1200" b="1" u="sng" dirty="0">
                <a:solidFill>
                  <a:srgbClr val="51534A"/>
                </a:solidFill>
              </a:rPr>
              <a:t>11 Ofertas</a:t>
            </a:r>
            <a:r>
              <a:rPr lang="es-MX" altLang="es-MX" sz="1200" dirty="0">
                <a:solidFill>
                  <a:srgbClr val="51534A"/>
                </a:solidFill>
              </a:rPr>
              <a:t>:</a:t>
            </a:r>
          </a:p>
          <a:p>
            <a:pPr marL="720000" lvl="2" algn="just" defTabSz="914400" eaLnBrk="1" fontAlgn="auto" hangingPunct="1">
              <a:spcBef>
                <a:spcPts val="300"/>
              </a:spcBef>
              <a:spcAft>
                <a:spcPts val="300"/>
              </a:spcAft>
              <a:buClr>
                <a:srgbClr val="002B49"/>
              </a:buClr>
              <a:buFont typeface="Wingdings" pitchFamily="2" charset="2"/>
              <a:buChar char="ü"/>
              <a:tabLst>
                <a:tab pos="714375" algn="l"/>
              </a:tabLst>
              <a:defRPr/>
            </a:pPr>
            <a:r>
              <a:rPr lang="es-MX" altLang="es-MX" sz="1200" dirty="0">
                <a:solidFill>
                  <a:srgbClr val="51534A"/>
                </a:solidFill>
              </a:rPr>
              <a:t>64% Internacionales – 36% Nacionales.</a:t>
            </a:r>
          </a:p>
          <a:p>
            <a:pPr marL="720000" lvl="2" algn="just" defTabSz="914400" eaLnBrk="1" fontAlgn="auto" hangingPunct="1">
              <a:spcBef>
                <a:spcPts val="0"/>
              </a:spcBef>
              <a:spcAft>
                <a:spcPts val="0"/>
              </a:spcAft>
              <a:buClr>
                <a:srgbClr val="002B49"/>
              </a:buClr>
              <a:buFont typeface="Wingdings" pitchFamily="2" charset="2"/>
              <a:buChar char="ü"/>
              <a:tabLst>
                <a:tab pos="809625" algn="l"/>
              </a:tabLst>
              <a:defRPr/>
            </a:pPr>
            <a:r>
              <a:rPr lang="es-MX" altLang="es-MX" sz="1200" dirty="0">
                <a:solidFill>
                  <a:srgbClr val="51534A"/>
                </a:solidFill>
              </a:rPr>
              <a:t>82% Privados – 18% Públicos.</a:t>
            </a:r>
          </a:p>
          <a:p>
            <a:pPr marL="491400" lvl="2" indent="0" algn="just" defTabSz="914400" eaLnBrk="1" fontAlgn="auto" hangingPunct="1">
              <a:spcBef>
                <a:spcPts val="0"/>
              </a:spcBef>
              <a:spcAft>
                <a:spcPts val="0"/>
              </a:spcAft>
              <a:defRPr/>
            </a:pPr>
            <a:endParaRPr lang="es-MX" altLang="es-MX" sz="1200" dirty="0">
              <a:solidFill>
                <a:srgbClr val="51534A"/>
              </a:solidFill>
            </a:endParaRP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dirty="0">
                <a:solidFill>
                  <a:srgbClr val="51534A"/>
                </a:solidFill>
              </a:rPr>
              <a:t>Derivado del interés se concedió una segunda vuelta, donde quedaron </a:t>
            </a:r>
            <a:r>
              <a:rPr lang="es-MX" altLang="es-MX" sz="1200" b="1" u="sng" dirty="0">
                <a:solidFill>
                  <a:srgbClr val="51534A"/>
                </a:solidFill>
              </a:rPr>
              <a:t>6 finalistas</a:t>
            </a:r>
            <a:r>
              <a:rPr lang="es-MX" altLang="es-MX" sz="1200" dirty="0">
                <a:solidFill>
                  <a:srgbClr val="51534A"/>
                </a:solidFill>
              </a:rPr>
              <a:t>:</a:t>
            </a:r>
          </a:p>
          <a:p>
            <a:pPr marL="720000" lvl="2" algn="just" defTabSz="914400" eaLnBrk="1" fontAlgn="auto" hangingPunct="1">
              <a:spcBef>
                <a:spcPts val="0"/>
              </a:spcBef>
              <a:spcAft>
                <a:spcPts val="0"/>
              </a:spcAft>
              <a:buClr>
                <a:srgbClr val="002B49"/>
              </a:buClr>
              <a:buFont typeface="Wingdings" pitchFamily="2" charset="2"/>
              <a:buChar char="ü"/>
              <a:defRPr/>
            </a:pPr>
            <a:r>
              <a:rPr lang="es-MX" altLang="es-MX" sz="1200" dirty="0">
                <a:solidFill>
                  <a:srgbClr val="51534A"/>
                </a:solidFill>
              </a:rPr>
              <a:t>50% Internacionales y 50% Nacionales.</a:t>
            </a:r>
          </a:p>
          <a:p>
            <a:pPr marL="720000" lvl="2" algn="just" defTabSz="914400" eaLnBrk="1" fontAlgn="auto" hangingPunct="1">
              <a:spcBef>
                <a:spcPts val="0"/>
              </a:spcBef>
              <a:spcAft>
                <a:spcPts val="0"/>
              </a:spcAft>
              <a:buClr>
                <a:srgbClr val="002B49"/>
              </a:buClr>
              <a:buFont typeface="Wingdings" pitchFamily="2" charset="2"/>
              <a:buChar char="ü"/>
              <a:defRPr/>
            </a:pPr>
            <a:r>
              <a:rPr lang="es-MX" altLang="es-MX" sz="1200" dirty="0">
                <a:solidFill>
                  <a:srgbClr val="51534A"/>
                </a:solidFill>
              </a:rPr>
              <a:t>33% Privados y 67% Públicos.</a:t>
            </a:r>
          </a:p>
        </p:txBody>
      </p:sp>
      <p:cxnSp>
        <p:nvCxnSpPr>
          <p:cNvPr id="14" name="Straight Connector 13"/>
          <p:cNvCxnSpPr/>
          <p:nvPr/>
        </p:nvCxnSpPr>
        <p:spPr>
          <a:xfrm>
            <a:off x="4572000" y="1198563"/>
            <a:ext cx="0" cy="4957762"/>
          </a:xfrm>
          <a:prstGeom prst="line">
            <a:avLst/>
          </a:prstGeom>
        </p:spPr>
        <p:style>
          <a:lnRef idx="1">
            <a:schemeClr val="dk1"/>
          </a:lnRef>
          <a:fillRef idx="0">
            <a:schemeClr val="dk1"/>
          </a:fillRef>
          <a:effectRef idx="0">
            <a:schemeClr val="dk1"/>
          </a:effectRef>
          <a:fontRef idx="minor">
            <a:schemeClr val="tx1"/>
          </a:fontRef>
        </p:style>
      </p:cxnSp>
      <p:sp>
        <p:nvSpPr>
          <p:cNvPr id="15" name="Rectangle 14"/>
          <p:cNvSpPr/>
          <p:nvPr/>
        </p:nvSpPr>
        <p:spPr>
          <a:xfrm>
            <a:off x="4787900" y="1196975"/>
            <a:ext cx="4032250" cy="21272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1200" b="1" dirty="0">
                <a:solidFill>
                  <a:prstClr val="white"/>
                </a:solidFill>
              </a:rPr>
              <a:t>Métricas más Relevantes</a:t>
            </a:r>
            <a:endParaRPr lang="es-MX" sz="1200" b="1" baseline="30000" dirty="0">
              <a:solidFill>
                <a:prstClr val="white"/>
              </a:solidFill>
            </a:endParaRPr>
          </a:p>
        </p:txBody>
      </p:sp>
      <p:pic>
        <p:nvPicPr>
          <p:cNvPr id="13324" name="Picture 1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7900" y="2509838"/>
            <a:ext cx="4106863"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Oval 16"/>
          <p:cNvSpPr/>
          <p:nvPr/>
        </p:nvSpPr>
        <p:spPr>
          <a:xfrm>
            <a:off x="278772" y="284162"/>
            <a:ext cx="540000" cy="540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3</a:t>
            </a:r>
          </a:p>
        </p:txBody>
      </p:sp>
      <p:sp>
        <p:nvSpPr>
          <p:cNvPr id="18"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19"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12</a:t>
            </a:fld>
            <a:endParaRPr lang="es-MX" dirty="0">
              <a:solidFill>
                <a:srgbClr val="51534A"/>
              </a:solidFill>
            </a:endParaRPr>
          </a:p>
        </p:txBody>
      </p:sp>
    </p:spTree>
    <p:extLst>
      <p:ext uri="{BB962C8B-B14F-4D97-AF65-F5344CB8AC3E}">
        <p14:creationId xmlns:p14="http://schemas.microsoft.com/office/powerpoint/2010/main" val="3662097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Placeholder 9"/>
          <p:cNvSpPr>
            <a:spLocks noGrp="1"/>
          </p:cNvSpPr>
          <p:nvPr>
            <p:ph type="body" sz="quarter" idx="13"/>
          </p:nvPr>
        </p:nvSpPr>
        <p:spPr>
          <a:xfrm>
            <a:off x="596900" y="681038"/>
            <a:ext cx="6972300" cy="207963"/>
          </a:xfrm>
        </p:spPr>
        <p:txBody>
          <a:bodyPr/>
          <a:lstStyle/>
          <a:p>
            <a:pPr eaLnBrk="1" hangingPunct="1"/>
            <a:r>
              <a:rPr lang="es-MX" altLang="es-MX" sz="1300" dirty="0"/>
              <a:t>         Venta Exitosa del Portafolio Industrial – Marzo 2013</a:t>
            </a:r>
          </a:p>
        </p:txBody>
      </p:sp>
      <p:sp>
        <p:nvSpPr>
          <p:cNvPr id="10244" name="Title 8"/>
          <p:cNvSpPr>
            <a:spLocks noGrp="1"/>
          </p:cNvSpPr>
          <p:nvPr>
            <p:ph type="title"/>
          </p:nvPr>
        </p:nvSpPr>
        <p:spPr>
          <a:xfrm>
            <a:off x="962025" y="-119062"/>
            <a:ext cx="6972300" cy="738218"/>
          </a:xfrm>
        </p:spPr>
        <p:txBody>
          <a:bodyPr/>
          <a:lstStyle/>
          <a:p>
            <a:r>
              <a:rPr lang="es-MX" altLang="es-MX" dirty="0"/>
              <a:t>Logros</a:t>
            </a:r>
            <a:r>
              <a:rPr lang="es-MX" altLang="es-MX" i="1" dirty="0"/>
              <a:t> </a:t>
            </a:r>
            <a:r>
              <a:rPr lang="es-MX" altLang="es-MX" dirty="0"/>
              <a:t>Industrial– Venta Portafolio Industrial</a:t>
            </a:r>
          </a:p>
        </p:txBody>
      </p:sp>
      <p:sp>
        <p:nvSpPr>
          <p:cNvPr id="12" name="Rectangle 11"/>
          <p:cNvSpPr/>
          <p:nvPr/>
        </p:nvSpPr>
        <p:spPr>
          <a:xfrm>
            <a:off x="409099" y="4658385"/>
            <a:ext cx="4062413" cy="2349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1200" b="1" dirty="0">
                <a:solidFill>
                  <a:prstClr val="white"/>
                </a:solidFill>
              </a:rPr>
              <a:t>Métricas Relevantes del Portafolio</a:t>
            </a:r>
          </a:p>
        </p:txBody>
      </p:sp>
      <p:graphicFrame>
        <p:nvGraphicFramePr>
          <p:cNvPr id="20" name="Table 19"/>
          <p:cNvGraphicFramePr>
            <a:graphicFrameLocks noGrp="1"/>
          </p:cNvGraphicFramePr>
          <p:nvPr>
            <p:extLst/>
          </p:nvPr>
        </p:nvGraphicFramePr>
        <p:xfrm>
          <a:off x="424974" y="4940960"/>
          <a:ext cx="4071938" cy="1223581"/>
        </p:xfrm>
        <a:graphic>
          <a:graphicData uri="http://schemas.openxmlformats.org/drawingml/2006/table">
            <a:tbl>
              <a:tblPr firstRow="1" bandRow="1">
                <a:tableStyleId>{5C22544A-7EE6-4342-B048-85BDC9FD1C3A}</a:tableStyleId>
              </a:tblPr>
              <a:tblGrid>
                <a:gridCol w="1096378">
                  <a:extLst>
                    <a:ext uri="{9D8B030D-6E8A-4147-A177-3AD203B41FA5}">
                      <a16:colId xmlns:a16="http://schemas.microsoft.com/office/drawing/2014/main" xmlns="" val="3159399318"/>
                    </a:ext>
                  </a:extLst>
                </a:gridCol>
                <a:gridCol w="2975560">
                  <a:extLst>
                    <a:ext uri="{9D8B030D-6E8A-4147-A177-3AD203B41FA5}">
                      <a16:colId xmlns:a16="http://schemas.microsoft.com/office/drawing/2014/main" xmlns="" val="3058325641"/>
                    </a:ext>
                  </a:extLst>
                </a:gridCol>
              </a:tblGrid>
              <a:tr h="223116">
                <a:tc>
                  <a:txBody>
                    <a:bodyPr/>
                    <a:lstStyle/>
                    <a:p>
                      <a:r>
                        <a:rPr lang="es-MX" sz="900" b="1" dirty="0">
                          <a:solidFill>
                            <a:schemeClr val="bg2">
                              <a:lumMod val="50000"/>
                            </a:schemeClr>
                          </a:solidFill>
                        </a:rPr>
                        <a:t>Portafolio</a:t>
                      </a:r>
                    </a:p>
                  </a:txBody>
                  <a:tcPr marL="35984" marR="35984" marT="35959" marB="3595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ctr" defTabSz="914400" rtl="0" eaLnBrk="1" latinLnBrk="0" hangingPunct="1"/>
                      <a:r>
                        <a:rPr lang="es-MX" sz="900" b="0" kern="1200" dirty="0">
                          <a:solidFill>
                            <a:srgbClr val="51534A"/>
                          </a:solidFill>
                          <a:latin typeface="+mn-lt"/>
                          <a:ea typeface="+mn-ea"/>
                          <a:cs typeface="+mn-cs"/>
                        </a:rPr>
                        <a:t>Fondos Industrial I y II</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966136900"/>
                  </a:ext>
                </a:extLst>
              </a:tr>
              <a:tr h="331117">
                <a:tc>
                  <a:txBody>
                    <a:bodyPr/>
                    <a:lstStyle/>
                    <a:p>
                      <a:r>
                        <a:rPr lang="es-MX" sz="900" b="1" dirty="0">
                          <a:solidFill>
                            <a:schemeClr val="bg2">
                              <a:lumMod val="50000"/>
                            </a:schemeClr>
                          </a:solidFill>
                        </a:rPr>
                        <a:t>Propiedades</a:t>
                      </a:r>
                    </a:p>
                  </a:txBody>
                  <a:tcPr marL="35984" marR="35984" marT="35959" marB="3595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s-MX" altLang="es-MX" sz="900" b="0" dirty="0">
                          <a:solidFill>
                            <a:srgbClr val="51534A"/>
                          </a:solidFill>
                        </a:rPr>
                        <a:t>146 propiedades </a:t>
                      </a:r>
                    </a:p>
                    <a:p>
                      <a:pPr algn="ctr"/>
                      <a:r>
                        <a:rPr lang="es-MX" altLang="es-MX" sz="900" b="0" dirty="0">
                          <a:solidFill>
                            <a:srgbClr val="51534A"/>
                          </a:solidFill>
                        </a:rPr>
                        <a:t>(GLA de 19.7mm sqf)</a:t>
                      </a:r>
                      <a:endParaRPr lang="es-MX" sz="900" b="0" dirty="0"/>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833976219"/>
                  </a:ext>
                </a:extLst>
              </a:tr>
              <a:tr h="223116">
                <a:tc>
                  <a:txBody>
                    <a:bodyPr/>
                    <a:lstStyle/>
                    <a:p>
                      <a:r>
                        <a:rPr lang="es-MX" sz="900" b="1" dirty="0">
                          <a:solidFill>
                            <a:schemeClr val="bg2">
                              <a:lumMod val="50000"/>
                            </a:schemeClr>
                          </a:solidFill>
                        </a:rPr>
                        <a:t>Renta</a:t>
                      </a:r>
                      <a:r>
                        <a:rPr lang="es-MX" sz="900" b="1" baseline="30000" dirty="0">
                          <a:solidFill>
                            <a:schemeClr val="bg2">
                              <a:lumMod val="50000"/>
                            </a:schemeClr>
                          </a:solidFill>
                        </a:rPr>
                        <a:t>2</a:t>
                      </a:r>
                    </a:p>
                  </a:txBody>
                  <a:tcPr marL="35984" marR="35984" marT="35959" marB="3595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s-MX" sz="900" b="0" dirty="0"/>
                        <a:t>US$4.72</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4205088852"/>
                  </a:ext>
                </a:extLst>
              </a:tr>
              <a:tr h="223116">
                <a:tc>
                  <a:txBody>
                    <a:bodyPr/>
                    <a:lstStyle/>
                    <a:p>
                      <a:r>
                        <a:rPr lang="es-MX" sz="900" b="1" dirty="0">
                          <a:solidFill>
                            <a:schemeClr val="bg2">
                              <a:lumMod val="50000"/>
                            </a:schemeClr>
                          </a:solidFill>
                        </a:rPr>
                        <a:t>Margen</a:t>
                      </a:r>
                      <a:r>
                        <a:rPr lang="es-MX" sz="900" b="1" baseline="0" dirty="0">
                          <a:solidFill>
                            <a:schemeClr val="bg2">
                              <a:lumMod val="50000"/>
                            </a:schemeClr>
                          </a:solidFill>
                        </a:rPr>
                        <a:t> de NOI</a:t>
                      </a:r>
                      <a:r>
                        <a:rPr lang="es-MX" sz="900" b="1" baseline="30000" dirty="0">
                          <a:solidFill>
                            <a:schemeClr val="bg2">
                              <a:lumMod val="50000"/>
                            </a:schemeClr>
                          </a:solidFill>
                        </a:rPr>
                        <a:t>3</a:t>
                      </a:r>
                    </a:p>
                  </a:txBody>
                  <a:tcPr marL="35984" marR="35984" marT="35959" marB="3595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s-MX" sz="900" b="0" dirty="0"/>
                        <a:t>90%</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519537707"/>
                  </a:ext>
                </a:extLst>
              </a:tr>
              <a:tr h="223116">
                <a:tc>
                  <a:txBody>
                    <a:bodyPr/>
                    <a:lstStyle/>
                    <a:p>
                      <a:r>
                        <a:rPr lang="es-MX" sz="900" b="1" dirty="0">
                          <a:solidFill>
                            <a:schemeClr val="bg2">
                              <a:lumMod val="50000"/>
                            </a:schemeClr>
                          </a:solidFill>
                        </a:rPr>
                        <a:t>Rentas en US$</a:t>
                      </a:r>
                      <a:r>
                        <a:rPr lang="es-MX" sz="900" b="1" baseline="30000" dirty="0">
                          <a:solidFill>
                            <a:schemeClr val="bg2">
                              <a:lumMod val="50000"/>
                            </a:schemeClr>
                          </a:solidFill>
                        </a:rPr>
                        <a:t>4</a:t>
                      </a:r>
                    </a:p>
                  </a:txBody>
                  <a:tcPr marL="35984" marR="35984" marT="35959" marB="3595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s-MX" sz="900" b="0" dirty="0"/>
                        <a:t>96%</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729630378"/>
                  </a:ext>
                </a:extLst>
              </a:tr>
            </a:tbl>
          </a:graphicData>
        </a:graphic>
      </p:graphicFrame>
      <p:sp>
        <p:nvSpPr>
          <p:cNvPr id="10" name="Rectangle 9"/>
          <p:cNvSpPr/>
          <p:nvPr/>
        </p:nvSpPr>
        <p:spPr>
          <a:xfrm>
            <a:off x="4565650" y="1166813"/>
            <a:ext cx="4232275" cy="2349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1200" b="1" dirty="0">
                <a:solidFill>
                  <a:prstClr val="white"/>
                </a:solidFill>
              </a:rPr>
              <a:t>Diversificación de Portafolio</a:t>
            </a:r>
          </a:p>
        </p:txBody>
      </p:sp>
      <p:graphicFrame>
        <p:nvGraphicFramePr>
          <p:cNvPr id="10286" name="Chart 22"/>
          <p:cNvGraphicFramePr>
            <a:graphicFrameLocks/>
          </p:cNvGraphicFramePr>
          <p:nvPr>
            <p:extLst/>
          </p:nvPr>
        </p:nvGraphicFramePr>
        <p:xfrm>
          <a:off x="4572000" y="4584700"/>
          <a:ext cx="2536825" cy="1755775"/>
        </p:xfrm>
        <a:graphic>
          <a:graphicData uri="http://schemas.openxmlformats.org/presentationml/2006/ole">
            <mc:AlternateContent xmlns:mc="http://schemas.openxmlformats.org/markup-compatibility/2006">
              <mc:Choice xmlns:v="urn:schemas-microsoft-com:vml" Requires="v">
                <p:oleObj spid="_x0000_s12328" name="Chart" r:id="rId4" imgW="3115326" imgH="2164268" progId="Excel.Chart.8">
                  <p:embed/>
                </p:oleObj>
              </mc:Choice>
              <mc:Fallback>
                <p:oleObj name="Chart" r:id="rId4" imgW="3115326" imgH="2164268"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4584700"/>
                        <a:ext cx="2536825"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87" name="Chart 25"/>
          <p:cNvGraphicFramePr>
            <a:graphicFrameLocks/>
          </p:cNvGraphicFramePr>
          <p:nvPr>
            <p:extLst/>
          </p:nvPr>
        </p:nvGraphicFramePr>
        <p:xfrm>
          <a:off x="6781800" y="4581525"/>
          <a:ext cx="2535238" cy="1757363"/>
        </p:xfrm>
        <a:graphic>
          <a:graphicData uri="http://schemas.openxmlformats.org/presentationml/2006/ole">
            <mc:AlternateContent xmlns:mc="http://schemas.openxmlformats.org/markup-compatibility/2006">
              <mc:Choice xmlns:v="urn:schemas-microsoft-com:vml" Requires="v">
                <p:oleObj spid="_x0000_s12329" name="Chart" r:id="rId6" imgW="3121423" imgH="2164268" progId="Excel.Chart.8">
                  <p:embed/>
                </p:oleObj>
              </mc:Choice>
              <mc:Fallback>
                <p:oleObj name="Chart" r:id="rId6" imgW="3121423" imgH="2164268" progId="Excel.Chart.8">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1800" y="4581525"/>
                        <a:ext cx="2535238" cy="175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88" name="TextBox 29"/>
          <p:cNvSpPr txBox="1">
            <a:spLocks noChangeArrowheads="1"/>
          </p:cNvSpPr>
          <p:nvPr/>
        </p:nvSpPr>
        <p:spPr bwMode="auto">
          <a:xfrm>
            <a:off x="4932363" y="4581525"/>
            <a:ext cx="15208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marL="0" lvl="1" defTabSz="914400" eaLnBrk="1" fontAlgn="auto" hangingPunct="1">
              <a:lnSpc>
                <a:spcPct val="100000"/>
              </a:lnSpc>
              <a:spcBef>
                <a:spcPts val="0"/>
              </a:spcBef>
              <a:spcAft>
                <a:spcPct val="0"/>
              </a:spcAft>
              <a:buClr>
                <a:srgbClr val="002B49"/>
              </a:buClr>
              <a:buFont typeface="Arial" panose="020B0604020202020204" pitchFamily="34" charset="0"/>
              <a:buNone/>
            </a:pPr>
            <a:r>
              <a:rPr lang="es-MX" altLang="es-MX" sz="900" b="1" u="sng" dirty="0">
                <a:solidFill>
                  <a:srgbClr val="51534A"/>
                </a:solidFill>
              </a:rPr>
              <a:t>Sector de Inquilinos</a:t>
            </a:r>
            <a:r>
              <a:rPr lang="es-MX" altLang="es-MX" sz="900" b="1" u="sng" baseline="30000" dirty="0">
                <a:solidFill>
                  <a:srgbClr val="51534A"/>
                </a:solidFill>
              </a:rPr>
              <a:t>5</a:t>
            </a:r>
          </a:p>
        </p:txBody>
      </p:sp>
      <p:sp>
        <p:nvSpPr>
          <p:cNvPr id="10289" name="TextBox 29"/>
          <p:cNvSpPr txBox="1">
            <a:spLocks noChangeArrowheads="1"/>
          </p:cNvSpPr>
          <p:nvPr/>
        </p:nvSpPr>
        <p:spPr bwMode="auto">
          <a:xfrm>
            <a:off x="7402513" y="4586288"/>
            <a:ext cx="129381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marL="0" lvl="1" defTabSz="914400" eaLnBrk="1" fontAlgn="auto" hangingPunct="1">
              <a:lnSpc>
                <a:spcPct val="100000"/>
              </a:lnSpc>
              <a:spcBef>
                <a:spcPts val="0"/>
              </a:spcBef>
              <a:spcAft>
                <a:spcPct val="0"/>
              </a:spcAft>
              <a:buClr>
                <a:srgbClr val="002B49"/>
              </a:buClr>
              <a:buFont typeface="Arial" panose="020B0604020202020204" pitchFamily="34" charset="0"/>
              <a:buNone/>
            </a:pPr>
            <a:r>
              <a:rPr lang="es-MX" altLang="es-MX" sz="900" b="1" u="sng" dirty="0">
                <a:solidFill>
                  <a:srgbClr val="51534A"/>
                </a:solidFill>
              </a:rPr>
              <a:t>Geografía</a:t>
            </a:r>
            <a:r>
              <a:rPr lang="es-MX" altLang="es-MX" sz="900" b="1" u="sng" baseline="30000" dirty="0">
                <a:solidFill>
                  <a:srgbClr val="51534A"/>
                </a:solidFill>
              </a:rPr>
              <a:t>5</a:t>
            </a:r>
          </a:p>
        </p:txBody>
      </p:sp>
      <p:sp>
        <p:nvSpPr>
          <p:cNvPr id="34" name="Rectangle 33"/>
          <p:cNvSpPr/>
          <p:nvPr/>
        </p:nvSpPr>
        <p:spPr>
          <a:xfrm>
            <a:off x="409099" y="2344427"/>
            <a:ext cx="4071938" cy="23653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1200" b="1" dirty="0">
                <a:solidFill>
                  <a:prstClr val="white"/>
                </a:solidFill>
              </a:rPr>
              <a:t>Resultados Relevantes de la Venta</a:t>
            </a:r>
          </a:p>
        </p:txBody>
      </p:sp>
      <p:graphicFrame>
        <p:nvGraphicFramePr>
          <p:cNvPr id="36" name="Table 35"/>
          <p:cNvGraphicFramePr>
            <a:graphicFrameLocks noGrp="1"/>
          </p:cNvGraphicFramePr>
          <p:nvPr>
            <p:extLst/>
          </p:nvPr>
        </p:nvGraphicFramePr>
        <p:xfrm>
          <a:off x="418624" y="2606365"/>
          <a:ext cx="4062413" cy="1992313"/>
        </p:xfrm>
        <a:graphic>
          <a:graphicData uri="http://schemas.openxmlformats.org/drawingml/2006/table">
            <a:tbl>
              <a:tblPr firstRow="1" bandRow="1">
                <a:tableStyleId>{5C22544A-7EE6-4342-B048-85BDC9FD1C3A}</a:tableStyleId>
              </a:tblPr>
              <a:tblGrid>
                <a:gridCol w="1110531">
                  <a:extLst>
                    <a:ext uri="{9D8B030D-6E8A-4147-A177-3AD203B41FA5}">
                      <a16:colId xmlns:a16="http://schemas.microsoft.com/office/drawing/2014/main" xmlns="" val="3159399318"/>
                    </a:ext>
                  </a:extLst>
                </a:gridCol>
                <a:gridCol w="2951882">
                  <a:extLst>
                    <a:ext uri="{9D8B030D-6E8A-4147-A177-3AD203B41FA5}">
                      <a16:colId xmlns:a16="http://schemas.microsoft.com/office/drawing/2014/main" xmlns="" val="3058325641"/>
                    </a:ext>
                  </a:extLst>
                </a:gridCol>
              </a:tblGrid>
              <a:tr h="372101">
                <a:tc>
                  <a:txBody>
                    <a:bodyPr/>
                    <a:lstStyle/>
                    <a:p>
                      <a:r>
                        <a:rPr lang="es-MX" sz="900" b="1" dirty="0">
                          <a:solidFill>
                            <a:schemeClr val="bg2">
                              <a:lumMod val="50000"/>
                            </a:schemeClr>
                          </a:solidFill>
                        </a:rPr>
                        <a:t>Salida</a:t>
                      </a:r>
                    </a:p>
                  </a:txBody>
                  <a:tcPr marL="35984" marR="35984" marT="35974" marB="359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ctr" defTabSz="914400" rtl="0" eaLnBrk="1" latinLnBrk="0" hangingPunct="1"/>
                      <a:r>
                        <a:rPr lang="es-MX" sz="900" b="0" kern="1200" dirty="0">
                          <a:solidFill>
                            <a:srgbClr val="51534A"/>
                          </a:solidFill>
                          <a:latin typeface="+mn-lt"/>
                          <a:ea typeface="+mn-ea"/>
                          <a:cs typeface="+mn-cs"/>
                        </a:rPr>
                        <a:t>Venta a FIBRA </a:t>
                      </a:r>
                    </a:p>
                    <a:p>
                      <a:pPr marL="0" algn="ctr" defTabSz="914400" rtl="0" eaLnBrk="1" latinLnBrk="0" hangingPunct="1"/>
                      <a:r>
                        <a:rPr lang="es-MX" sz="900" b="0" kern="1200" dirty="0">
                          <a:solidFill>
                            <a:srgbClr val="51534A"/>
                          </a:solidFill>
                          <a:latin typeface="+mn-lt"/>
                          <a:ea typeface="+mn-ea"/>
                          <a:cs typeface="+mn-cs"/>
                        </a:rPr>
                        <a:t>Terrafina IPO – (BMV:TERRA13)</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966136900"/>
                  </a:ext>
                </a:extLst>
              </a:tr>
              <a:tr h="259953">
                <a:tc>
                  <a:txBody>
                    <a:bodyPr/>
                    <a:lstStyle/>
                    <a:p>
                      <a:r>
                        <a:rPr lang="es-MX" sz="900" b="1" dirty="0">
                          <a:solidFill>
                            <a:schemeClr val="bg2">
                              <a:lumMod val="50000"/>
                            </a:schemeClr>
                          </a:solidFill>
                        </a:rPr>
                        <a:t>Fecha</a:t>
                      </a:r>
                    </a:p>
                  </a:txBody>
                  <a:tcPr marL="35984" marR="35984" marT="35974" marB="359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s-MX" sz="900" b="0" dirty="0"/>
                        <a:t>Marzo 2013</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4168264148"/>
                  </a:ext>
                </a:extLst>
              </a:tr>
              <a:tr h="412143">
                <a:tc>
                  <a:txBody>
                    <a:bodyPr/>
                    <a:lstStyle/>
                    <a:p>
                      <a:r>
                        <a:rPr lang="es-MX" sz="900" b="1" dirty="0">
                          <a:solidFill>
                            <a:schemeClr val="bg2">
                              <a:lumMod val="50000"/>
                            </a:schemeClr>
                          </a:solidFill>
                        </a:rPr>
                        <a:t>Demanda/ Colocación</a:t>
                      </a:r>
                    </a:p>
                  </a:txBody>
                  <a:tcPr marL="35984" marR="35984" marT="35974" marB="359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u="sng" dirty="0"/>
                        <a:t>Demanda: </a:t>
                      </a:r>
                      <a:r>
                        <a:rPr lang="es-MX" sz="900" b="0" dirty="0"/>
                        <a:t>44% / 56% - Locales /</a:t>
                      </a:r>
                      <a:r>
                        <a:rPr lang="es-MX" sz="900" b="0" baseline="0" dirty="0"/>
                        <a:t> </a:t>
                      </a:r>
                      <a:r>
                        <a:rPr lang="es-MX" sz="900" b="0" dirty="0"/>
                        <a:t>Internacionales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u="sng" dirty="0"/>
                        <a:t>Colocación: </a:t>
                      </a:r>
                      <a:r>
                        <a:rPr lang="es-MX" sz="900" b="0" dirty="0"/>
                        <a:t>47% / 53% - Locales / Internacionales</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538795859"/>
                  </a:ext>
                </a:extLst>
              </a:tr>
              <a:tr h="248896">
                <a:tc>
                  <a:txBody>
                    <a:bodyPr/>
                    <a:lstStyle/>
                    <a:p>
                      <a:r>
                        <a:rPr lang="es-MX" sz="900" b="1" dirty="0">
                          <a:solidFill>
                            <a:schemeClr val="bg2">
                              <a:lumMod val="50000"/>
                            </a:schemeClr>
                          </a:solidFill>
                        </a:rPr>
                        <a:t>CBFIs / Precio</a:t>
                      </a:r>
                    </a:p>
                  </a:txBody>
                  <a:tcPr marL="35984" marR="35984" marT="35974" marB="359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dirty="0"/>
                        <a:t>318 mm / MX$28.0</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87528665"/>
                  </a:ext>
                </a:extLst>
              </a:tr>
              <a:tr h="349610">
                <a:tc>
                  <a:txBody>
                    <a:bodyPr/>
                    <a:lstStyle/>
                    <a:p>
                      <a:r>
                        <a:rPr lang="es-MX" sz="900" b="1" dirty="0">
                          <a:solidFill>
                            <a:schemeClr val="bg2">
                              <a:lumMod val="50000"/>
                            </a:schemeClr>
                          </a:solidFill>
                        </a:rPr>
                        <a:t>Monto Levantado</a:t>
                      </a:r>
                    </a:p>
                  </a:txBody>
                  <a:tcPr marL="35984" marR="35984" marT="35974" marB="359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dirty="0"/>
                        <a:t>US$716mm</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833976219"/>
                  </a:ext>
                </a:extLst>
              </a:tr>
              <a:tr h="349610">
                <a:tc>
                  <a:txBody>
                    <a:bodyPr/>
                    <a:lstStyle/>
                    <a:p>
                      <a:r>
                        <a:rPr lang="es-MX" sz="900" b="1" i="1" dirty="0">
                          <a:solidFill>
                            <a:schemeClr val="bg2">
                              <a:lumMod val="50000"/>
                            </a:schemeClr>
                          </a:solidFill>
                        </a:rPr>
                        <a:t>Cap-rate</a:t>
                      </a:r>
                    </a:p>
                  </a:txBody>
                  <a:tcPr marL="35984" marR="35984" marT="35974" marB="359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dirty="0"/>
                        <a:t>~7.5%</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376563625"/>
                  </a:ext>
                </a:extLst>
              </a:tr>
            </a:tbl>
          </a:graphicData>
        </a:graphic>
      </p:graphicFrame>
      <p:pic>
        <p:nvPicPr>
          <p:cNvPr id="10318" name="Picture 2"/>
          <p:cNvPicPr>
            <a:picLocks noChangeAspect="1"/>
          </p:cNvPicPr>
          <p:nvPr/>
        </p:nvPicPr>
        <p:blipFill>
          <a:blip r:embed="rId8">
            <a:extLst>
              <a:ext uri="{28A0092B-C50C-407E-A947-70E740481C1C}">
                <a14:useLocalDpi xmlns:a14="http://schemas.microsoft.com/office/drawing/2010/main" val="0"/>
              </a:ext>
            </a:extLst>
          </a:blip>
          <a:srcRect l="71213" t="34752" r="11649" b="27698"/>
          <a:stretch>
            <a:fillRect/>
          </a:stretch>
        </p:blipFill>
        <p:spPr bwMode="auto">
          <a:xfrm>
            <a:off x="4949825" y="2200275"/>
            <a:ext cx="3351213"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19" name="Group 39"/>
          <p:cNvGrpSpPr>
            <a:grpSpLocks/>
          </p:cNvGrpSpPr>
          <p:nvPr/>
        </p:nvGrpSpPr>
        <p:grpSpPr bwMode="auto">
          <a:xfrm>
            <a:off x="4565650" y="1423988"/>
            <a:ext cx="5046663" cy="801687"/>
            <a:chOff x="4558241" y="5605684"/>
            <a:chExt cx="5046985" cy="801367"/>
          </a:xfrm>
        </p:grpSpPr>
        <p:sp>
          <p:nvSpPr>
            <p:cNvPr id="10321" name="TextBox 29"/>
            <p:cNvSpPr txBox="1">
              <a:spLocks noChangeArrowheads="1"/>
            </p:cNvSpPr>
            <p:nvPr/>
          </p:nvSpPr>
          <p:spPr bwMode="auto">
            <a:xfrm>
              <a:off x="4564914" y="5981385"/>
              <a:ext cx="504031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marL="215900" indent="-2159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lvl="1" defTabSz="914400" eaLnBrk="1" fontAlgn="auto" hangingPunct="1">
                <a:lnSpc>
                  <a:spcPct val="100000"/>
                </a:lnSpc>
                <a:spcBef>
                  <a:spcPts val="0"/>
                </a:spcBef>
                <a:spcAft>
                  <a:spcPct val="0"/>
                </a:spcAft>
                <a:buClr>
                  <a:srgbClr val="002B49"/>
                </a:buClr>
                <a:buFont typeface="Wingdings" panose="05000000000000000000" pitchFamily="2" charset="2"/>
                <a:buChar char="ü"/>
              </a:pPr>
              <a:r>
                <a:rPr lang="es-MX" altLang="es-MX" sz="900" dirty="0">
                  <a:solidFill>
                    <a:srgbClr val="51534A"/>
                  </a:solidFill>
                </a:rPr>
                <a:t>Tercer Portafolio Industrial más grande de México en 2013. </a:t>
              </a:r>
            </a:p>
          </p:txBody>
        </p:sp>
        <p:sp>
          <p:nvSpPr>
            <p:cNvPr id="10322" name="TextBox 29"/>
            <p:cNvSpPr txBox="1">
              <a:spLocks noChangeArrowheads="1"/>
            </p:cNvSpPr>
            <p:nvPr/>
          </p:nvSpPr>
          <p:spPr bwMode="auto">
            <a:xfrm>
              <a:off x="4582426" y="5605684"/>
              <a:ext cx="396081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marL="215900" indent="-2159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lvl="1" algn="just" defTabSz="914400" eaLnBrk="1" fontAlgn="auto" hangingPunct="1">
                <a:lnSpc>
                  <a:spcPct val="100000"/>
                </a:lnSpc>
                <a:spcBef>
                  <a:spcPts val="0"/>
                </a:spcBef>
                <a:spcAft>
                  <a:spcPct val="0"/>
                </a:spcAft>
                <a:buClr>
                  <a:srgbClr val="002B49"/>
                </a:buClr>
                <a:buFont typeface="Wingdings" panose="05000000000000000000" pitchFamily="2" charset="2"/>
                <a:buChar char="ü"/>
              </a:pPr>
              <a:r>
                <a:rPr lang="es-MX" altLang="es-MX" sz="900" dirty="0">
                  <a:solidFill>
                    <a:srgbClr val="51534A"/>
                  </a:solidFill>
                </a:rPr>
                <a:t>Más de 125 inquilinos distribuidos en distintas industrias.</a:t>
              </a:r>
            </a:p>
          </p:txBody>
        </p:sp>
        <p:sp>
          <p:nvSpPr>
            <p:cNvPr id="10323" name="TextBox 29"/>
            <p:cNvSpPr txBox="1">
              <a:spLocks noChangeArrowheads="1"/>
            </p:cNvSpPr>
            <p:nvPr/>
          </p:nvSpPr>
          <p:spPr bwMode="auto">
            <a:xfrm>
              <a:off x="4558241" y="6176864"/>
              <a:ext cx="4999037"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marL="215900" indent="-2159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lvl="1" defTabSz="914400" eaLnBrk="1" fontAlgn="auto" hangingPunct="1">
                <a:lnSpc>
                  <a:spcPct val="100000"/>
                </a:lnSpc>
                <a:spcBef>
                  <a:spcPts val="0"/>
                </a:spcBef>
                <a:spcAft>
                  <a:spcPct val="0"/>
                </a:spcAft>
                <a:buClr>
                  <a:srgbClr val="002B49"/>
                </a:buClr>
                <a:buFont typeface="Wingdings" panose="05000000000000000000" pitchFamily="2" charset="2"/>
                <a:buChar char="ü"/>
              </a:pPr>
              <a:r>
                <a:rPr lang="es-MX" altLang="es-MX" sz="900" dirty="0">
                  <a:solidFill>
                    <a:srgbClr val="51534A"/>
                  </a:solidFill>
                </a:rPr>
                <a:t>Fondo con atractiva exposición a dólares para inversionistas mexicanos. </a:t>
              </a:r>
            </a:p>
          </p:txBody>
        </p:sp>
        <p:sp>
          <p:nvSpPr>
            <p:cNvPr id="10324" name="TextBox 29"/>
            <p:cNvSpPr txBox="1">
              <a:spLocks noChangeArrowheads="1"/>
            </p:cNvSpPr>
            <p:nvPr/>
          </p:nvSpPr>
          <p:spPr bwMode="auto">
            <a:xfrm>
              <a:off x="4580362" y="5794328"/>
              <a:ext cx="39608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marL="215900" indent="-2159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lvl="1" algn="just" defTabSz="914400" eaLnBrk="1" fontAlgn="auto" hangingPunct="1">
                <a:lnSpc>
                  <a:spcPct val="100000"/>
                </a:lnSpc>
                <a:spcBef>
                  <a:spcPts val="0"/>
                </a:spcBef>
                <a:spcAft>
                  <a:spcPct val="0"/>
                </a:spcAft>
                <a:buClr>
                  <a:srgbClr val="002B49"/>
                </a:buClr>
                <a:buFont typeface="Wingdings" panose="05000000000000000000" pitchFamily="2" charset="2"/>
                <a:buChar char="ü"/>
              </a:pPr>
              <a:r>
                <a:rPr lang="es-MX" altLang="es-MX" sz="900" dirty="0">
                  <a:solidFill>
                    <a:srgbClr val="51534A"/>
                  </a:solidFill>
                </a:rPr>
                <a:t>Portafolio balanceado diversificado homogéneamente entre sectores.</a:t>
              </a:r>
            </a:p>
          </p:txBody>
        </p:sp>
      </p:grpSp>
      <p:sp>
        <p:nvSpPr>
          <p:cNvPr id="21" name="Footer Placeholder 4"/>
          <p:cNvSpPr txBox="1">
            <a:spLocks/>
          </p:cNvSpPr>
          <p:nvPr/>
        </p:nvSpPr>
        <p:spPr>
          <a:xfrm>
            <a:off x="4386263" y="6380163"/>
            <a:ext cx="4217987" cy="392112"/>
          </a:xfrm>
          <a:prstGeom prst="rect">
            <a:avLst/>
          </a:prstGeom>
          <a:noFill/>
        </p:spPr>
        <p:txBody>
          <a:bodyPr lIns="0" tIns="0" rIns="0" bIns="0"/>
          <a:lstStyle>
            <a:defPPr>
              <a:defRPr lang="en-US"/>
            </a:defPPr>
            <a:lvl1pPr marL="0" algn="l" defTabSz="914400" rtl="0" eaLnBrk="1" latinLnBrk="0" hangingPunct="1">
              <a:defRPr lang="en-US"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baseline="30000" dirty="0">
                <a:solidFill>
                  <a:srgbClr val="51534A"/>
                </a:solidFill>
                <a:latin typeface="Arial Narrow" panose="020B0606020202030204" pitchFamily="34" charset="0"/>
              </a:rPr>
              <a:t>1</a:t>
            </a:r>
            <a:r>
              <a:rPr lang="es-MX" dirty="0">
                <a:solidFill>
                  <a:srgbClr val="51534A"/>
                </a:solidFill>
                <a:latin typeface="Arial Narrow" panose="020B0606020202030204" pitchFamily="34" charset="0"/>
              </a:rPr>
              <a:t> Ambos fondos al 15 de febrero de 2012. </a:t>
            </a:r>
            <a:r>
              <a:rPr lang="es-MX" baseline="30000" dirty="0">
                <a:solidFill>
                  <a:srgbClr val="51534A"/>
                </a:solidFill>
                <a:latin typeface="Arial Narrow" panose="020B0606020202030204" pitchFamily="34" charset="0"/>
              </a:rPr>
              <a:t>2 </a:t>
            </a:r>
            <a:r>
              <a:rPr lang="es-MX" dirty="0">
                <a:solidFill>
                  <a:srgbClr val="51534A"/>
                </a:solidFill>
                <a:latin typeface="Arial Narrow" panose="020B0606020202030204" pitchFamily="34" charset="0"/>
              </a:rPr>
              <a:t>Renta promedio ambos fondos al 15 de febrero de 2012. </a:t>
            </a:r>
            <a:r>
              <a:rPr lang="es-MX" baseline="30000" dirty="0">
                <a:solidFill>
                  <a:srgbClr val="51534A"/>
                </a:solidFill>
                <a:latin typeface="Arial Narrow" panose="020B0606020202030204" pitchFamily="34" charset="0"/>
              </a:rPr>
              <a:t>3</a:t>
            </a:r>
            <a:r>
              <a:rPr lang="es-MX" dirty="0">
                <a:solidFill>
                  <a:srgbClr val="51534A"/>
                </a:solidFill>
                <a:latin typeface="Arial Narrow" panose="020B0606020202030204" pitchFamily="34" charset="0"/>
              </a:rPr>
              <a:t> Promedio de 3 años sin considerar propiedades vacantes. </a:t>
            </a:r>
            <a:r>
              <a:rPr lang="es-MX" baseline="30000" dirty="0">
                <a:solidFill>
                  <a:srgbClr val="51534A"/>
                </a:solidFill>
                <a:latin typeface="Arial Narrow" panose="020B0606020202030204" pitchFamily="34" charset="0"/>
              </a:rPr>
              <a:t>4</a:t>
            </a:r>
            <a:r>
              <a:rPr lang="es-MX" dirty="0">
                <a:solidFill>
                  <a:srgbClr val="51534A"/>
                </a:solidFill>
                <a:latin typeface="Arial Narrow" panose="020B0606020202030204" pitchFamily="34" charset="0"/>
              </a:rPr>
              <a:t> Sobre activos arrendados. </a:t>
            </a:r>
            <a:r>
              <a:rPr lang="es-MX" baseline="30000" dirty="0">
                <a:solidFill>
                  <a:srgbClr val="51534A"/>
                </a:solidFill>
                <a:latin typeface="Arial Narrow" panose="020B0606020202030204" pitchFamily="34" charset="0"/>
              </a:rPr>
              <a:t>5</a:t>
            </a:r>
            <a:r>
              <a:rPr lang="es-MX" dirty="0">
                <a:solidFill>
                  <a:srgbClr val="51534A"/>
                </a:solidFill>
                <a:latin typeface="Arial Narrow" panose="020B0606020202030204" pitchFamily="34" charset="0"/>
              </a:rPr>
              <a:t> Calculado con base en GLA.</a:t>
            </a:r>
          </a:p>
        </p:txBody>
      </p:sp>
      <p:sp>
        <p:nvSpPr>
          <p:cNvPr id="22" name="Oval 21"/>
          <p:cNvSpPr/>
          <p:nvPr/>
        </p:nvSpPr>
        <p:spPr>
          <a:xfrm>
            <a:off x="278772" y="284162"/>
            <a:ext cx="540000" cy="540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3</a:t>
            </a:r>
          </a:p>
        </p:txBody>
      </p:sp>
      <p:sp>
        <p:nvSpPr>
          <p:cNvPr id="23"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24"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13</a:t>
            </a:fld>
            <a:endParaRPr lang="es-MX" dirty="0">
              <a:solidFill>
                <a:srgbClr val="51534A"/>
              </a:solidFill>
            </a:endParaRPr>
          </a:p>
        </p:txBody>
      </p:sp>
      <p:sp>
        <p:nvSpPr>
          <p:cNvPr id="26" name="TextBox 25"/>
          <p:cNvSpPr txBox="1"/>
          <p:nvPr/>
        </p:nvSpPr>
        <p:spPr>
          <a:xfrm>
            <a:off x="180475" y="1421713"/>
            <a:ext cx="4291038" cy="1338828"/>
          </a:xfrm>
          <a:prstGeom prst="rect">
            <a:avLst/>
          </a:prstGeom>
          <a:noFill/>
        </p:spPr>
        <p:txBody>
          <a:bodyPr wrap="square" rtlCol="0">
            <a:spAutoFit/>
          </a:bodyPr>
          <a:lstStyle/>
          <a:p>
            <a:pPr marL="285750" indent="-285750" defTabSz="914400" eaLnBrk="1" fontAlgn="auto" hangingPunct="1">
              <a:spcBef>
                <a:spcPts val="0"/>
              </a:spcBef>
              <a:spcAft>
                <a:spcPts val="0"/>
              </a:spcAft>
              <a:buFont typeface="Wingdings" panose="05000000000000000000" pitchFamily="2" charset="2"/>
              <a:buChar char="Ø"/>
            </a:pPr>
            <a:r>
              <a:rPr lang="es-MX" sz="1100" b="1" dirty="0">
                <a:solidFill>
                  <a:srgbClr val="51534A"/>
                </a:solidFill>
                <a:latin typeface="Arial" panose="020B0604020202020204" pitchFamily="34" charset="0"/>
              </a:rPr>
              <a:t>Ciclo Completo de Inversión portafolios Industriales I y II:</a:t>
            </a:r>
            <a:r>
              <a:rPr lang="es-MX" sz="1100" dirty="0">
                <a:solidFill>
                  <a:srgbClr val="51534A"/>
                </a:solidFill>
                <a:latin typeface="Arial" panose="020B0604020202020204" pitchFamily="34" charset="0"/>
              </a:rPr>
              <a:t> </a:t>
            </a:r>
          </a:p>
          <a:p>
            <a:pPr defTabSz="914400" eaLnBrk="1" fontAlgn="auto" hangingPunct="1">
              <a:spcBef>
                <a:spcPts val="0"/>
              </a:spcBef>
              <a:spcAft>
                <a:spcPts val="0"/>
              </a:spcAft>
            </a:pPr>
            <a:r>
              <a:rPr lang="es-MX" sz="1100" dirty="0">
                <a:solidFill>
                  <a:srgbClr val="51534A"/>
                </a:solidFill>
                <a:latin typeface="Arial" panose="020B0604020202020204" pitchFamily="34" charset="0"/>
              </a:rPr>
              <a:t>      - Inversión y Desarrollo</a:t>
            </a:r>
          </a:p>
          <a:p>
            <a:pPr defTabSz="914400" eaLnBrk="1" fontAlgn="auto" hangingPunct="1">
              <a:spcBef>
                <a:spcPts val="0"/>
              </a:spcBef>
              <a:spcAft>
                <a:spcPts val="0"/>
              </a:spcAft>
            </a:pPr>
            <a:r>
              <a:rPr lang="es-MX" sz="1100" dirty="0">
                <a:solidFill>
                  <a:srgbClr val="51534A"/>
                </a:solidFill>
                <a:latin typeface="Arial" panose="020B0604020202020204" pitchFamily="34" charset="0"/>
              </a:rPr>
              <a:t>      - Administración y Estabilización </a:t>
            </a:r>
          </a:p>
          <a:p>
            <a:pPr defTabSz="914400" eaLnBrk="1" fontAlgn="auto" hangingPunct="1">
              <a:spcBef>
                <a:spcPts val="0"/>
              </a:spcBef>
              <a:spcAft>
                <a:spcPts val="0"/>
              </a:spcAft>
            </a:pPr>
            <a:r>
              <a:rPr lang="es-MX" sz="1100" dirty="0">
                <a:solidFill>
                  <a:srgbClr val="51534A"/>
                </a:solidFill>
                <a:latin typeface="Arial" panose="020B0604020202020204" pitchFamily="34" charset="0"/>
              </a:rPr>
              <a:t>      - Generación de masa crítica para maximización de valor</a:t>
            </a:r>
          </a:p>
          <a:p>
            <a:pPr defTabSz="914400" eaLnBrk="1" fontAlgn="auto" hangingPunct="1">
              <a:spcBef>
                <a:spcPts val="0"/>
              </a:spcBef>
              <a:spcAft>
                <a:spcPts val="0"/>
              </a:spcAft>
            </a:pPr>
            <a:r>
              <a:rPr lang="es-MX" sz="1100" dirty="0">
                <a:solidFill>
                  <a:srgbClr val="51534A"/>
                </a:solidFill>
                <a:latin typeface="Arial" panose="020B0604020202020204" pitchFamily="34" charset="0"/>
              </a:rPr>
              <a:t>      - Salida Exitosa</a:t>
            </a:r>
            <a:endParaRPr lang="es-MX" sz="1300" dirty="0">
              <a:solidFill>
                <a:srgbClr val="51534A"/>
              </a:solidFill>
              <a:latin typeface="Arial" panose="020B0604020202020204" pitchFamily="34" charset="0"/>
            </a:endParaRPr>
          </a:p>
          <a:p>
            <a:pPr defTabSz="914400" eaLnBrk="1" fontAlgn="auto" hangingPunct="1">
              <a:spcBef>
                <a:spcPts val="0"/>
              </a:spcBef>
              <a:spcAft>
                <a:spcPts val="0"/>
              </a:spcAft>
            </a:pPr>
            <a:endParaRPr lang="es-MX" sz="1300" dirty="0">
              <a:solidFill>
                <a:srgbClr val="51534A"/>
              </a:solidFill>
              <a:latin typeface="Arial" panose="020B0604020202020204" pitchFamily="34" charset="0"/>
            </a:endParaRPr>
          </a:p>
          <a:p>
            <a:pPr defTabSz="914400" eaLnBrk="1" fontAlgn="auto" hangingPunct="1">
              <a:spcBef>
                <a:spcPts val="0"/>
              </a:spcBef>
              <a:spcAft>
                <a:spcPts val="0"/>
              </a:spcAft>
            </a:pPr>
            <a:endParaRPr lang="en-US" sz="1300" dirty="0">
              <a:solidFill>
                <a:srgbClr val="51534A"/>
              </a:solidFill>
              <a:latin typeface="Arial" panose="020B0604020202020204" pitchFamily="34" charset="0"/>
            </a:endParaRPr>
          </a:p>
        </p:txBody>
      </p:sp>
      <p:sp>
        <p:nvSpPr>
          <p:cNvPr id="27" name="Rectangle 26"/>
          <p:cNvSpPr/>
          <p:nvPr/>
        </p:nvSpPr>
        <p:spPr>
          <a:xfrm>
            <a:off x="409099" y="1171479"/>
            <a:ext cx="4071938" cy="2349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1200" b="1" dirty="0">
                <a:solidFill>
                  <a:prstClr val="white"/>
                </a:solidFill>
              </a:rPr>
              <a:t>Ciclo Completo de Inversión</a:t>
            </a:r>
          </a:p>
        </p:txBody>
      </p:sp>
    </p:spTree>
    <p:extLst>
      <p:ext uri="{BB962C8B-B14F-4D97-AF65-F5344CB8AC3E}">
        <p14:creationId xmlns:p14="http://schemas.microsoft.com/office/powerpoint/2010/main" val="688142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Placeholder 9"/>
          <p:cNvSpPr>
            <a:spLocks noGrp="1"/>
          </p:cNvSpPr>
          <p:nvPr>
            <p:ph type="body" sz="quarter" idx="13"/>
          </p:nvPr>
        </p:nvSpPr>
        <p:spPr>
          <a:xfrm>
            <a:off x="973405" y="653673"/>
            <a:ext cx="6972300" cy="207962"/>
          </a:xfrm>
        </p:spPr>
        <p:txBody>
          <a:bodyPr/>
          <a:lstStyle/>
          <a:p>
            <a:pPr eaLnBrk="1" hangingPunct="1"/>
            <a:r>
              <a:rPr lang="es-MX" altLang="es-MX" sz="1300" i="1" dirty="0">
                <a:solidFill>
                  <a:srgbClr val="002B49"/>
                </a:solidFill>
              </a:rPr>
              <a:t>Timeline</a:t>
            </a:r>
            <a:r>
              <a:rPr lang="es-MX" altLang="es-MX" sz="1300" dirty="0">
                <a:solidFill>
                  <a:srgbClr val="002B49"/>
                </a:solidFill>
              </a:rPr>
              <a:t> de Aportaciones y Distribuciones Totales CKD </a:t>
            </a:r>
            <a:r>
              <a:rPr lang="es-MX" altLang="es-MX" sz="1300" dirty="0" err="1">
                <a:solidFill>
                  <a:srgbClr val="002B49"/>
                </a:solidFill>
              </a:rPr>
              <a:t>Prumex</a:t>
            </a:r>
            <a:r>
              <a:rPr lang="es-MX" altLang="es-MX" sz="1300" dirty="0">
                <a:solidFill>
                  <a:srgbClr val="002B49"/>
                </a:solidFill>
              </a:rPr>
              <a:t> Industrial III</a:t>
            </a:r>
          </a:p>
        </p:txBody>
      </p:sp>
      <p:graphicFrame>
        <p:nvGraphicFramePr>
          <p:cNvPr id="177" name="Table 176"/>
          <p:cNvGraphicFramePr>
            <a:graphicFrameLocks noGrp="1"/>
          </p:cNvGraphicFramePr>
          <p:nvPr>
            <p:extLst/>
          </p:nvPr>
        </p:nvGraphicFramePr>
        <p:xfrm>
          <a:off x="1624517" y="1408114"/>
          <a:ext cx="5670075" cy="3079749"/>
        </p:xfrm>
        <a:graphic>
          <a:graphicData uri="http://schemas.openxmlformats.org/drawingml/2006/table">
            <a:tbl>
              <a:tblPr/>
              <a:tblGrid>
                <a:gridCol w="4092418">
                  <a:extLst>
                    <a:ext uri="{9D8B030D-6E8A-4147-A177-3AD203B41FA5}">
                      <a16:colId xmlns:a16="http://schemas.microsoft.com/office/drawing/2014/main" xmlns="" val="20000"/>
                    </a:ext>
                  </a:extLst>
                </a:gridCol>
                <a:gridCol w="1577657">
                  <a:extLst>
                    <a:ext uri="{9D8B030D-6E8A-4147-A177-3AD203B41FA5}">
                      <a16:colId xmlns:a16="http://schemas.microsoft.com/office/drawing/2014/main" xmlns="" val="20001"/>
                    </a:ext>
                  </a:extLst>
                </a:gridCol>
              </a:tblGrid>
              <a:tr h="492965">
                <a:tc gridSpan="2">
                  <a:txBody>
                    <a:bodyPr/>
                    <a:lstStyle/>
                    <a:p>
                      <a:pPr algn="ctr" fontAlgn="ctr"/>
                      <a:r>
                        <a:rPr lang="es-MX" sz="1400" b="1" i="0" u="none" strike="noStrike" baseline="0" dirty="0">
                          <a:solidFill>
                            <a:schemeClr val="bg1"/>
                          </a:solidFill>
                          <a:effectLst/>
                          <a:latin typeface="Arial" panose="020B0604020202020204" pitchFamily="34" charset="0"/>
                        </a:rPr>
                        <a:t>PruMex III - 4T16</a:t>
                      </a:r>
                      <a:r>
                        <a:rPr lang="es-MX" sz="1400" b="1" i="0" u="none" strike="noStrike" baseline="30000" dirty="0">
                          <a:solidFill>
                            <a:schemeClr val="bg1"/>
                          </a:solidFill>
                          <a:effectLst/>
                          <a:latin typeface="Arial" panose="020B0604020202020204" pitchFamily="34" charset="0"/>
                        </a:rPr>
                        <a:t>1</a:t>
                      </a:r>
                      <a:endParaRPr lang="es-MX" sz="1400" b="1" i="0" u="none" strike="noStrike" baseline="0" dirty="0">
                        <a:solidFill>
                          <a:schemeClr val="bg1"/>
                        </a:solidFill>
                        <a:effectLst/>
                        <a:latin typeface="Arial" panose="020B0604020202020204" pitchFamily="34" charset="0"/>
                      </a:endParaRPr>
                    </a:p>
                    <a:p>
                      <a:pPr algn="ctr" fontAlgn="ctr"/>
                      <a:r>
                        <a:rPr lang="es-MX" sz="1400" b="1" i="0" u="none" strike="noStrike" baseline="0" dirty="0">
                          <a:solidFill>
                            <a:schemeClr val="bg1"/>
                          </a:solidFill>
                          <a:effectLst/>
                          <a:latin typeface="Arial" panose="020B0604020202020204" pitchFamily="34" charset="0"/>
                        </a:rPr>
                        <a:t>Resultados logrados al año 6 (de 10 de vida del fondo).</a:t>
                      </a:r>
                      <a:endParaRPr lang="es-MX" sz="1400" b="1" i="0" u="none" strike="noStrike" baseline="30000" dirty="0">
                        <a:solidFill>
                          <a:schemeClr val="bg1"/>
                        </a:solidFill>
                        <a:effectLst/>
                        <a:latin typeface="Arial" panose="020B0604020202020204" pitchFamily="34" charset="0"/>
                      </a:endParaRPr>
                    </a:p>
                  </a:txBody>
                  <a:tcPr marL="5118" marR="5118" marT="5132" marB="0" anchor="ctr">
                    <a:lnL>
                      <a:noFill/>
                    </a:lnL>
                    <a:lnR>
                      <a:noFill/>
                    </a:lnR>
                    <a:lnT>
                      <a:noFill/>
                    </a:lnT>
                    <a:lnB w="6350" cap="flat" cmpd="sng" algn="ctr">
                      <a:solidFill>
                        <a:srgbClr val="000000"/>
                      </a:solidFill>
                      <a:prstDash val="dot"/>
                      <a:round/>
                      <a:headEnd type="none" w="med" len="med"/>
                      <a:tailEnd type="none" w="med" len="med"/>
                    </a:lnB>
                    <a:solidFill>
                      <a:srgbClr val="002060"/>
                    </a:solidFill>
                  </a:tcPr>
                </a:tc>
                <a:tc hMerge="1">
                  <a:txBody>
                    <a:bodyPr/>
                    <a:lstStyle/>
                    <a:p>
                      <a:pPr algn="r" fontAlgn="ctr"/>
                      <a:endParaRPr lang="es-MX" sz="1200" b="0" i="0" u="none" strike="noStrike" dirty="0">
                        <a:solidFill>
                          <a:srgbClr val="000000"/>
                        </a:solidFill>
                        <a:effectLst/>
                        <a:latin typeface="Arial" panose="020B0604020202020204" pitchFamily="34" charset="0"/>
                      </a:endParaRPr>
                    </a:p>
                  </a:txBody>
                  <a:tcPr marL="6502" marR="6502" marT="6502" marB="0" anchor="ctr">
                    <a:lnL>
                      <a:noFill/>
                    </a:lnL>
                    <a:lnR>
                      <a:noFill/>
                    </a:lnR>
                    <a:lnT>
                      <a:noFill/>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10000"/>
                  </a:ext>
                </a:extLst>
              </a:tr>
              <a:tr h="305567">
                <a:tc>
                  <a:txBody>
                    <a:bodyPr/>
                    <a:lstStyle/>
                    <a:p>
                      <a:pPr algn="l" fontAlgn="ctr"/>
                      <a:r>
                        <a:rPr lang="es-MX" sz="1400" b="0" i="0" u="none" strike="noStrike" dirty="0">
                          <a:solidFill>
                            <a:srgbClr val="000000"/>
                          </a:solidFill>
                          <a:effectLst/>
                          <a:latin typeface="Arial" panose="020B0604020202020204" pitchFamily="34" charset="0"/>
                        </a:rPr>
                        <a:t>Activos desarrollados y</a:t>
                      </a:r>
                      <a:r>
                        <a:rPr lang="es-MX" sz="1400" b="0" i="0" u="none" strike="noStrike" baseline="0" dirty="0">
                          <a:solidFill>
                            <a:srgbClr val="000000"/>
                          </a:solidFill>
                          <a:effectLst/>
                          <a:latin typeface="Arial" panose="020B0604020202020204" pitchFamily="34" charset="0"/>
                        </a:rPr>
                        <a:t> estabilizados</a:t>
                      </a:r>
                      <a:endParaRPr lang="es-MX" sz="1400" b="0" i="0" u="none" strike="noStrike" dirty="0">
                        <a:solidFill>
                          <a:srgbClr val="000000"/>
                        </a:solidFill>
                        <a:effectLst/>
                        <a:latin typeface="Arial" panose="020B0604020202020204" pitchFamily="34" charset="0"/>
                      </a:endParaRPr>
                    </a:p>
                  </a:txBody>
                  <a:tcPr marL="5118" marR="5118" marT="5132" marB="0" anchor="ctr">
                    <a:lnL>
                      <a:noFill/>
                    </a:lnL>
                    <a:lnR>
                      <a:noFill/>
                    </a:lnR>
                    <a:lnT w="6350" cap="flat" cmpd="sng" algn="ctr">
                      <a:solidFill>
                        <a:srgbClr val="000000"/>
                      </a:solidFill>
                      <a:prstDash val="dot"/>
                      <a:round/>
                      <a:headEnd type="none" w="med" len="med"/>
                      <a:tailEnd type="none" w="med" len="med"/>
                    </a:lnT>
                    <a:lnB w="12700" cap="flat" cmpd="sng" algn="ctr">
                      <a:solidFill>
                        <a:schemeClr val="bg2"/>
                      </a:solidFill>
                      <a:prstDash val="sysDot"/>
                      <a:round/>
                      <a:headEnd type="none" w="med" len="med"/>
                      <a:tailEnd type="none" w="med" len="med"/>
                    </a:lnB>
                  </a:tcPr>
                </a:tc>
                <a:tc>
                  <a:txBody>
                    <a:bodyPr/>
                    <a:lstStyle/>
                    <a:p>
                      <a:pPr algn="r" fontAlgn="ctr"/>
                      <a:r>
                        <a:rPr lang="es-MX" sz="1400" b="0" i="0" u="none" strike="noStrike" dirty="0">
                          <a:solidFill>
                            <a:schemeClr val="tx1">
                              <a:lumMod val="50000"/>
                            </a:schemeClr>
                          </a:solidFill>
                          <a:effectLst/>
                          <a:latin typeface="Arial" panose="020B0604020202020204" pitchFamily="34" charset="0"/>
                        </a:rPr>
                        <a:t>4.6mm SF</a:t>
                      </a:r>
                      <a:r>
                        <a:rPr lang="es-MX" sz="1400" b="0" i="0" u="none" strike="noStrike" baseline="30000" dirty="0">
                          <a:solidFill>
                            <a:schemeClr val="tx1">
                              <a:lumMod val="50000"/>
                            </a:schemeClr>
                          </a:solidFill>
                          <a:effectLst/>
                          <a:latin typeface="Arial" panose="020B0604020202020204" pitchFamily="34" charset="0"/>
                        </a:rPr>
                        <a:t>2</a:t>
                      </a:r>
                      <a:endParaRPr lang="es-MX" sz="1400" b="0" i="0" u="none" strike="noStrike" dirty="0">
                        <a:solidFill>
                          <a:schemeClr val="tx1">
                            <a:lumMod val="50000"/>
                          </a:schemeClr>
                        </a:solidFill>
                        <a:effectLst/>
                        <a:latin typeface="Arial" panose="020B0604020202020204" pitchFamily="34" charset="0"/>
                      </a:endParaRPr>
                    </a:p>
                  </a:txBody>
                  <a:tcPr marL="5118" marR="5118" marT="5132" marB="0" anchor="ctr">
                    <a:lnL>
                      <a:noFill/>
                    </a:lnL>
                    <a:lnR>
                      <a:noFill/>
                    </a:lnR>
                    <a:lnT w="6350" cap="flat" cmpd="sng" algn="ctr">
                      <a:solidFill>
                        <a:srgbClr val="000000"/>
                      </a:solidFill>
                      <a:prstDash val="dot"/>
                      <a:round/>
                      <a:headEnd type="none" w="med" len="med"/>
                      <a:tailEnd type="none" w="med" len="med"/>
                    </a:lnT>
                    <a:lnB w="12700" cap="flat" cmpd="sng" algn="ctr">
                      <a:solidFill>
                        <a:schemeClr val="bg2"/>
                      </a:solidFill>
                      <a:prstDash val="sysDot"/>
                      <a:round/>
                      <a:headEnd type="none" w="med" len="med"/>
                      <a:tailEnd type="none" w="med" len="med"/>
                    </a:lnB>
                  </a:tcPr>
                </a:tc>
                <a:extLst>
                  <a:ext uri="{0D108BD9-81ED-4DB2-BD59-A6C34878D82A}">
                    <a16:rowId xmlns:a16="http://schemas.microsoft.com/office/drawing/2014/main" xmlns="" val="10001"/>
                  </a:ext>
                </a:extLst>
              </a:tr>
              <a:tr h="492965">
                <a:tc>
                  <a:txBody>
                    <a:bodyPr/>
                    <a:lstStyle/>
                    <a:p>
                      <a:pPr marL="342900" indent="-342900" algn="l" fontAlgn="ctr">
                        <a:buAutoNum type="alphaUcParenBoth"/>
                      </a:pPr>
                      <a:r>
                        <a:rPr lang="es-MX" sz="1400" b="0" i="0" u="none" strike="noStrike" baseline="0" dirty="0">
                          <a:solidFill>
                            <a:srgbClr val="000099"/>
                          </a:solidFill>
                          <a:effectLst/>
                          <a:latin typeface="Arial" panose="020B0604020202020204" pitchFamily="34" charset="0"/>
                        </a:rPr>
                        <a:t>Propiedades a Valor Avalúo y Caja</a:t>
                      </a:r>
                    </a:p>
                    <a:p>
                      <a:pPr marL="0" indent="0" algn="l" fontAlgn="ctr">
                        <a:buNone/>
                      </a:pPr>
                      <a:r>
                        <a:rPr lang="es-MX" sz="1400" b="0" i="0" u="none" strike="noStrike" baseline="0" dirty="0">
                          <a:solidFill>
                            <a:srgbClr val="000099"/>
                          </a:solidFill>
                          <a:effectLst/>
                          <a:latin typeface="Arial" panose="020B0604020202020204" pitchFamily="34" charset="0"/>
                        </a:rPr>
                        <a:t>(neto de deuda)</a:t>
                      </a:r>
                    </a:p>
                  </a:txBody>
                  <a:tcPr marL="5118" marR="5118" marT="5132" marB="0" anchor="ctr">
                    <a:lnL>
                      <a:noFill/>
                    </a:lnL>
                    <a:lnR>
                      <a:noFill/>
                    </a:lnR>
                    <a:lnT w="12700" cap="flat" cmpd="sng" algn="ctr">
                      <a:solidFill>
                        <a:schemeClr val="bg2"/>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MX" sz="1400" b="0" i="0" u="none" strike="noStrike" dirty="0">
                          <a:solidFill>
                            <a:srgbClr val="0000CC"/>
                          </a:solidFill>
                          <a:effectLst/>
                          <a:latin typeface="Arial" panose="020B0604020202020204" pitchFamily="34" charset="0"/>
                        </a:rPr>
                        <a:t>$4,250</a:t>
                      </a:r>
                    </a:p>
                  </a:txBody>
                  <a:tcPr marL="5118" marR="5118" marT="5132" marB="0" anchor="ctr">
                    <a:lnL>
                      <a:noFill/>
                    </a:lnL>
                    <a:lnR>
                      <a:noFill/>
                    </a:lnR>
                    <a:lnT w="12700" cap="flat" cmpd="sng" algn="ctr">
                      <a:solidFill>
                        <a:schemeClr val="bg2"/>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470422">
                <a:tc>
                  <a:txBody>
                    <a:bodyPr/>
                    <a:lstStyle/>
                    <a:p>
                      <a:pPr algn="l" fontAlgn="ctr"/>
                      <a:r>
                        <a:rPr lang="es-MX" sz="1600" b="1" i="0" u="none" strike="noStrike" dirty="0">
                          <a:solidFill>
                            <a:srgbClr val="000099"/>
                          </a:solidFill>
                          <a:effectLst/>
                          <a:latin typeface="Arial" panose="020B0604020202020204" pitchFamily="34" charset="0"/>
                        </a:rPr>
                        <a:t>(B) Distribuciones</a:t>
                      </a:r>
                      <a:r>
                        <a:rPr lang="es-MX" sz="1600" b="1" i="0" u="none" strike="noStrike" baseline="0" dirty="0">
                          <a:solidFill>
                            <a:srgbClr val="000099"/>
                          </a:solidFill>
                          <a:effectLst/>
                          <a:latin typeface="Arial" panose="020B0604020202020204" pitchFamily="34" charset="0"/>
                        </a:rPr>
                        <a:t> Acumuladas</a:t>
                      </a:r>
                      <a:r>
                        <a:rPr lang="es-MX" sz="1600" b="1" i="0" u="none" strike="noStrike" baseline="30000" dirty="0">
                          <a:solidFill>
                            <a:srgbClr val="000099"/>
                          </a:solidFill>
                          <a:effectLst/>
                          <a:latin typeface="Arial" panose="020B0604020202020204" pitchFamily="34" charset="0"/>
                        </a:rPr>
                        <a:t>3</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MX" sz="1600" b="1" i="0" u="none" strike="noStrike" dirty="0">
                          <a:solidFill>
                            <a:srgbClr val="0000CC"/>
                          </a:solidFill>
                          <a:effectLst/>
                          <a:latin typeface="Arial" panose="020B0604020202020204" pitchFamily="34" charset="0"/>
                        </a:rPr>
                        <a:t>$2,643</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r h="263566">
                <a:tc>
                  <a:txBody>
                    <a:bodyPr/>
                    <a:lstStyle/>
                    <a:p>
                      <a:pPr algn="l" fontAlgn="ctr"/>
                      <a:r>
                        <a:rPr lang="es-MX" sz="1400" b="0" i="0" u="none" strike="noStrike" baseline="0" dirty="0">
                          <a:solidFill>
                            <a:srgbClr val="000099"/>
                          </a:solidFill>
                          <a:effectLst/>
                          <a:latin typeface="Arial" panose="020B0604020202020204" pitchFamily="34" charset="0"/>
                        </a:rPr>
                        <a:t>(A + B)</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MX" sz="1400" b="1" i="0" u="none" strike="noStrike" dirty="0">
                          <a:solidFill>
                            <a:srgbClr val="0000CC"/>
                          </a:solidFill>
                          <a:effectLst/>
                          <a:latin typeface="Arial" panose="020B0604020202020204" pitchFamily="34" charset="0"/>
                        </a:rPr>
                        <a:t>$6,893</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r h="263566">
                <a:tc>
                  <a:txBody>
                    <a:bodyPr/>
                    <a:lstStyle/>
                    <a:p>
                      <a:pPr algn="l" fontAlgn="ctr"/>
                      <a:r>
                        <a:rPr lang="es-MX" sz="1400" b="0" i="0" u="none" strike="noStrike" dirty="0">
                          <a:solidFill>
                            <a:srgbClr val="000000"/>
                          </a:solidFill>
                          <a:effectLst/>
                          <a:latin typeface="Arial" panose="020B0604020202020204" pitchFamily="34" charset="0"/>
                        </a:rPr>
                        <a:t>(C) Aportaciones Totales</a:t>
                      </a:r>
                      <a:endParaRPr lang="es-MX" sz="1400" b="0" i="0" u="none" strike="noStrike" baseline="30000" dirty="0">
                        <a:solidFill>
                          <a:srgbClr val="000000"/>
                        </a:solidFill>
                        <a:effectLst/>
                        <a:latin typeface="Arial" panose="020B0604020202020204" pitchFamily="34" charset="0"/>
                      </a:endParaRP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MX" sz="1400" b="0" i="0" u="none" strike="noStrike" dirty="0">
                          <a:solidFill>
                            <a:schemeClr val="tx1">
                              <a:lumMod val="50000"/>
                            </a:schemeClr>
                          </a:solidFill>
                          <a:effectLst/>
                          <a:latin typeface="Arial" panose="020B0604020202020204" pitchFamily="34" charset="0"/>
                        </a:rPr>
                        <a:t>$3,695</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r h="263566">
                <a:tc>
                  <a:txBody>
                    <a:bodyPr/>
                    <a:lstStyle/>
                    <a:p>
                      <a:pPr algn="l" fontAlgn="ctr"/>
                      <a:r>
                        <a:rPr lang="es-MX" sz="1400" b="1" i="0" u="none" strike="noStrike" dirty="0">
                          <a:solidFill>
                            <a:schemeClr val="bg1"/>
                          </a:solidFill>
                          <a:effectLst/>
                          <a:latin typeface="Arial" panose="020B0604020202020204" pitchFamily="34" charset="0"/>
                        </a:rPr>
                        <a:t>Múltiplo</a:t>
                      </a:r>
                      <a:r>
                        <a:rPr lang="es-MX" sz="1400" b="1" i="0" u="none" strike="noStrike" baseline="0" dirty="0">
                          <a:solidFill>
                            <a:schemeClr val="bg1"/>
                          </a:solidFill>
                          <a:effectLst/>
                          <a:latin typeface="Arial" panose="020B0604020202020204" pitchFamily="34" charset="0"/>
                        </a:rPr>
                        <a:t> de Inversión </a:t>
                      </a:r>
                      <a:r>
                        <a:rPr lang="es-MX" sz="1100" b="1" i="0" u="none" strike="noStrike" baseline="0" dirty="0">
                          <a:solidFill>
                            <a:schemeClr val="bg1"/>
                          </a:solidFill>
                          <a:effectLst/>
                          <a:latin typeface="Arial" panose="020B0604020202020204" pitchFamily="34" charset="0"/>
                        </a:rPr>
                        <a:t>(A + B) / (C)</a:t>
                      </a:r>
                      <a:endParaRPr lang="es-MX" sz="1400" b="1" i="0" u="none" strike="noStrike" dirty="0">
                        <a:solidFill>
                          <a:schemeClr val="bg1"/>
                        </a:solidFill>
                        <a:effectLst/>
                        <a:latin typeface="Arial" panose="020B0604020202020204" pitchFamily="34" charset="0"/>
                      </a:endParaRP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ctr"/>
                      <a:r>
                        <a:rPr lang="es-MX" sz="1400" b="1" i="0" u="none" strike="noStrike" dirty="0">
                          <a:solidFill>
                            <a:schemeClr val="bg1"/>
                          </a:solidFill>
                          <a:effectLst/>
                          <a:latin typeface="Arial" panose="020B0604020202020204" pitchFamily="34" charset="0"/>
                        </a:rPr>
                        <a:t>1.9x</a:t>
                      </a:r>
                      <a:r>
                        <a:rPr lang="es-MX" sz="1400" b="1" i="0" u="none" strike="noStrike" baseline="30000" dirty="0">
                          <a:solidFill>
                            <a:schemeClr val="bg1"/>
                          </a:solidFill>
                          <a:effectLst/>
                          <a:latin typeface="Arial" panose="020B0604020202020204" pitchFamily="34" charset="0"/>
                        </a:rPr>
                        <a:t>4</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xmlns="" val="10007"/>
                  </a:ext>
                </a:extLst>
              </a:tr>
              <a:tr h="263566">
                <a:tc>
                  <a:txBody>
                    <a:bodyPr/>
                    <a:lstStyle/>
                    <a:p>
                      <a:pPr algn="l" fontAlgn="ctr"/>
                      <a:r>
                        <a:rPr lang="es-MX" sz="1400" b="1" i="0" u="none" strike="noStrike" dirty="0">
                          <a:solidFill>
                            <a:srgbClr val="000000"/>
                          </a:solidFill>
                          <a:effectLst/>
                          <a:latin typeface="Arial" panose="020B0604020202020204" pitchFamily="34" charset="0"/>
                        </a:rPr>
                        <a:t>Excedente</a:t>
                      </a:r>
                      <a:r>
                        <a:rPr lang="es-MX" sz="1400" b="1" i="0" u="none" strike="noStrike" baseline="0" dirty="0">
                          <a:solidFill>
                            <a:srgbClr val="000000"/>
                          </a:solidFill>
                          <a:effectLst/>
                          <a:latin typeface="Arial" panose="020B0604020202020204" pitchFamily="34" charset="0"/>
                        </a:rPr>
                        <a:t> de Inversión</a:t>
                      </a:r>
                      <a:endParaRPr lang="es-MX" sz="1400" b="1" i="0" u="none" strike="noStrike" dirty="0">
                        <a:solidFill>
                          <a:srgbClr val="000000"/>
                        </a:solidFill>
                        <a:effectLst/>
                        <a:latin typeface="Arial" panose="020B0604020202020204" pitchFamily="34" charset="0"/>
                      </a:endParaRP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MX" sz="1400" b="1" i="0" u="none" strike="noStrike" dirty="0">
                          <a:solidFill>
                            <a:schemeClr val="tx1"/>
                          </a:solidFill>
                          <a:effectLst/>
                          <a:latin typeface="Arial" panose="020B0604020202020204" pitchFamily="34" charset="0"/>
                        </a:rPr>
                        <a:t>$3,198</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8"/>
                  </a:ext>
                </a:extLst>
              </a:tr>
              <a:tr h="263566">
                <a:tc>
                  <a:txBody>
                    <a:bodyPr/>
                    <a:lstStyle/>
                    <a:p>
                      <a:pPr algn="l" fontAlgn="ctr"/>
                      <a:r>
                        <a:rPr lang="es-MX" sz="1400" b="1" i="0" u="none" strike="noStrike" dirty="0">
                          <a:solidFill>
                            <a:srgbClr val="000000"/>
                          </a:solidFill>
                          <a:effectLst/>
                          <a:latin typeface="Arial" panose="020B0604020202020204" pitchFamily="34" charset="0"/>
                        </a:rPr>
                        <a:t>TIR Bruta Proyectada</a:t>
                      </a:r>
                      <a:r>
                        <a:rPr lang="es-MX" sz="1400" b="1" i="0" u="none" strike="noStrike" baseline="30000" dirty="0">
                          <a:solidFill>
                            <a:srgbClr val="000000"/>
                          </a:solidFill>
                          <a:effectLst/>
                          <a:latin typeface="Arial" panose="020B0604020202020204" pitchFamily="34" charset="0"/>
                        </a:rPr>
                        <a:t>5</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MX" sz="1400" b="1" i="0" u="none" strike="noStrike" dirty="0">
                          <a:solidFill>
                            <a:schemeClr val="bg2">
                              <a:lumMod val="50000"/>
                            </a:schemeClr>
                          </a:solidFill>
                          <a:effectLst/>
                          <a:latin typeface="Arial" panose="020B0604020202020204" pitchFamily="34" charset="0"/>
                        </a:rPr>
                        <a:t>20.8%</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9"/>
                  </a:ext>
                </a:extLst>
              </a:tr>
            </a:tbl>
          </a:graphicData>
        </a:graphic>
      </p:graphicFrame>
      <p:sp>
        <p:nvSpPr>
          <p:cNvPr id="9248" name="Rectangle 172"/>
          <p:cNvSpPr>
            <a:spLocks noChangeArrowheads="1"/>
          </p:cNvSpPr>
          <p:nvPr/>
        </p:nvSpPr>
        <p:spPr bwMode="auto">
          <a:xfrm>
            <a:off x="3644900" y="6242050"/>
            <a:ext cx="4845957"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marL="742950" indent="-28575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defTabSz="914400" eaLnBrk="1" fontAlgn="auto" hangingPunct="1">
              <a:lnSpc>
                <a:spcPct val="100000"/>
              </a:lnSpc>
              <a:spcBef>
                <a:spcPct val="0"/>
              </a:spcBef>
              <a:spcAft>
                <a:spcPts val="200"/>
              </a:spcAft>
              <a:buClrTx/>
              <a:buFont typeface="Wingdings" panose="05000000000000000000" pitchFamily="2" charset="2"/>
              <a:buNone/>
            </a:pPr>
            <a:r>
              <a:rPr lang="es-MX" altLang="es-MX" sz="800" baseline="30000" dirty="0">
                <a:solidFill>
                  <a:srgbClr val="51534A"/>
                </a:solidFill>
                <a:latin typeface="Arial Narrow" panose="020B0606020202030204" pitchFamily="34" charset="0"/>
              </a:rPr>
              <a:t>1  </a:t>
            </a:r>
            <a:r>
              <a:rPr lang="es-MX" altLang="es-MX" sz="800" dirty="0">
                <a:solidFill>
                  <a:srgbClr val="51534A"/>
                </a:solidFill>
                <a:latin typeface="Arial Narrow" panose="020B0606020202030204" pitchFamily="34" charset="0"/>
              </a:rPr>
              <a:t>Información al 4T16 excepto que se diga lo contrario.</a:t>
            </a:r>
            <a:r>
              <a:rPr lang="es-MX" altLang="es-MX" sz="800" baseline="30000" dirty="0">
                <a:solidFill>
                  <a:srgbClr val="51534A"/>
                </a:solidFill>
                <a:latin typeface="Arial Narrow" panose="020B0606020202030204" pitchFamily="34" charset="0"/>
              </a:rPr>
              <a:t>  2 </a:t>
            </a:r>
            <a:r>
              <a:rPr lang="es-MX" altLang="es-MX" sz="800" dirty="0">
                <a:solidFill>
                  <a:srgbClr val="51534A"/>
                </a:solidFill>
                <a:latin typeface="Arial Narrow" panose="020B0606020202030204" pitchFamily="34" charset="0"/>
              </a:rPr>
              <a:t>Para el 2020 se estima que esta cifra llegue a ~6.3mm SF (~+35%-45%). </a:t>
            </a:r>
            <a:r>
              <a:rPr lang="es-MX" altLang="es-MX" sz="800" baseline="30000" dirty="0">
                <a:solidFill>
                  <a:srgbClr val="51534A"/>
                </a:solidFill>
                <a:latin typeface="Arial Narrow" panose="020B0606020202030204" pitchFamily="34" charset="0"/>
              </a:rPr>
              <a:t>3</a:t>
            </a:r>
            <a:r>
              <a:rPr lang="es-MX" altLang="es-MX" sz="800" dirty="0">
                <a:solidFill>
                  <a:srgbClr val="51534A"/>
                </a:solidFill>
                <a:latin typeface="Arial Narrow" panose="020B0606020202030204" pitchFamily="34" charset="0"/>
              </a:rPr>
              <a:t> Total de Efectivo Acumulado distribuido a los Tenedores. No considera distribuciones de ISR. Incluye distribución a abril 2017 por ~MX$375mm </a:t>
            </a:r>
            <a:r>
              <a:rPr lang="es-MX" altLang="es-MX" sz="800" baseline="30000" dirty="0">
                <a:solidFill>
                  <a:srgbClr val="51534A"/>
                </a:solidFill>
                <a:latin typeface="Arial Narrow" panose="020B0606020202030204" pitchFamily="34" charset="0"/>
              </a:rPr>
              <a:t>4</a:t>
            </a:r>
            <a:r>
              <a:rPr lang="es-MX" altLang="es-MX" sz="800" dirty="0">
                <a:solidFill>
                  <a:srgbClr val="51534A"/>
                </a:solidFill>
                <a:latin typeface="Arial Narrow" panose="020B0606020202030204" pitchFamily="34" charset="0"/>
              </a:rPr>
              <a:t> </a:t>
            </a:r>
            <a:r>
              <a:rPr lang="es-MX" altLang="es-MX" sz="800" i="1" dirty="0">
                <a:solidFill>
                  <a:srgbClr val="51534A"/>
                </a:solidFill>
                <a:latin typeface="Arial Narrow" panose="020B0606020202030204" pitchFamily="34" charset="0"/>
              </a:rPr>
              <a:t>Equity Multiple </a:t>
            </a:r>
            <a:r>
              <a:rPr lang="es-MX" altLang="es-MX" sz="800" dirty="0">
                <a:solidFill>
                  <a:srgbClr val="51534A"/>
                </a:solidFill>
                <a:latin typeface="Arial Narrow" panose="020B0606020202030204" pitchFamily="34" charset="0"/>
              </a:rPr>
              <a:t>esperado al año 10: 2.3x-2.6x. </a:t>
            </a:r>
            <a:r>
              <a:rPr lang="es-MX" altLang="es-MX" sz="800" baseline="30000" dirty="0">
                <a:solidFill>
                  <a:srgbClr val="51534A"/>
                </a:solidFill>
                <a:latin typeface="Arial Narrow" panose="020B0606020202030204" pitchFamily="34" charset="0"/>
              </a:rPr>
              <a:t>5</a:t>
            </a:r>
            <a:r>
              <a:rPr lang="es-MX" altLang="es-MX" sz="800" dirty="0">
                <a:solidFill>
                  <a:srgbClr val="51534A"/>
                </a:solidFill>
                <a:latin typeface="Arial Narrow" panose="020B0606020202030204" pitchFamily="34" charset="0"/>
              </a:rPr>
              <a:t> Proyectado con FX $19MXN$/USD$,</a:t>
            </a:r>
            <a:r>
              <a:rPr lang="es-MX" altLang="es-MX" sz="800" i="1" dirty="0">
                <a:solidFill>
                  <a:srgbClr val="51534A"/>
                </a:solidFill>
                <a:latin typeface="Arial Narrow" panose="020B0606020202030204" pitchFamily="34" charset="0"/>
              </a:rPr>
              <a:t> Caprate: </a:t>
            </a:r>
            <a:r>
              <a:rPr lang="es-MX" altLang="es-MX" sz="800" dirty="0">
                <a:solidFill>
                  <a:srgbClr val="51534A"/>
                </a:solidFill>
                <a:latin typeface="Arial Narrow" panose="020B0606020202030204" pitchFamily="34" charset="0"/>
              </a:rPr>
              <a:t>8% </a:t>
            </a:r>
          </a:p>
        </p:txBody>
      </p:sp>
      <p:sp>
        <p:nvSpPr>
          <p:cNvPr id="9249" name="Rectangle 6"/>
          <p:cNvSpPr>
            <a:spLocks noChangeArrowheads="1"/>
          </p:cNvSpPr>
          <p:nvPr/>
        </p:nvSpPr>
        <p:spPr bwMode="auto">
          <a:xfrm>
            <a:off x="7454763" y="6027738"/>
            <a:ext cx="16097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defTabSz="914400" eaLnBrk="1" fontAlgn="auto" hangingPunct="1">
              <a:spcBef>
                <a:spcPts val="0"/>
              </a:spcBef>
              <a:spcAft>
                <a:spcPts val="0"/>
              </a:spcAft>
            </a:pPr>
            <a:r>
              <a:rPr lang="es-MX" altLang="es-MX" sz="800" i="1" dirty="0">
                <a:solidFill>
                  <a:srgbClr val="282925"/>
                </a:solidFill>
              </a:rPr>
              <a:t>(Cifras en millones de pesos)</a:t>
            </a:r>
          </a:p>
        </p:txBody>
      </p:sp>
      <p:sp>
        <p:nvSpPr>
          <p:cNvPr id="9250" name="Title 8"/>
          <p:cNvSpPr>
            <a:spLocks noGrp="1"/>
          </p:cNvSpPr>
          <p:nvPr>
            <p:ph type="title"/>
          </p:nvPr>
        </p:nvSpPr>
        <p:spPr>
          <a:xfrm>
            <a:off x="973405" y="147260"/>
            <a:ext cx="7531100" cy="449263"/>
          </a:xfrm>
        </p:spPr>
        <p:txBody>
          <a:bodyPr/>
          <a:lstStyle/>
          <a:p>
            <a:pPr eaLnBrk="1" hangingPunct="1"/>
            <a:r>
              <a:rPr lang="es-MX" altLang="es-MX" dirty="0">
                <a:solidFill>
                  <a:srgbClr val="002B49"/>
                </a:solidFill>
              </a:rPr>
              <a:t>PruMex III – Experiencia en </a:t>
            </a:r>
            <a:r>
              <a:rPr lang="es-MX" altLang="es-MX" dirty="0" err="1">
                <a:solidFill>
                  <a:srgbClr val="002B49"/>
                </a:solidFill>
              </a:rPr>
              <a:t>CKDs</a:t>
            </a:r>
            <a:endParaRPr lang="es-MX" altLang="es-MX" dirty="0">
              <a:solidFill>
                <a:srgbClr val="002B49"/>
              </a:solidFill>
            </a:endParaRPr>
          </a:p>
        </p:txBody>
      </p:sp>
      <p:graphicFrame>
        <p:nvGraphicFramePr>
          <p:cNvPr id="8" name="Table 7"/>
          <p:cNvGraphicFramePr>
            <a:graphicFrameLocks noGrp="1"/>
          </p:cNvGraphicFramePr>
          <p:nvPr>
            <p:extLst/>
          </p:nvPr>
        </p:nvGraphicFramePr>
        <p:xfrm>
          <a:off x="2416175" y="4783138"/>
          <a:ext cx="4170363" cy="995364"/>
        </p:xfrm>
        <a:graphic>
          <a:graphicData uri="http://schemas.openxmlformats.org/drawingml/2006/table">
            <a:tbl>
              <a:tblPr/>
              <a:tblGrid>
                <a:gridCol w="3161207">
                  <a:extLst>
                    <a:ext uri="{9D8B030D-6E8A-4147-A177-3AD203B41FA5}">
                      <a16:colId xmlns:a16="http://schemas.microsoft.com/office/drawing/2014/main" xmlns="" val="2383210178"/>
                    </a:ext>
                  </a:extLst>
                </a:gridCol>
                <a:gridCol w="1009156">
                  <a:extLst>
                    <a:ext uri="{9D8B030D-6E8A-4147-A177-3AD203B41FA5}">
                      <a16:colId xmlns:a16="http://schemas.microsoft.com/office/drawing/2014/main" xmlns="" val="3157830093"/>
                    </a:ext>
                  </a:extLst>
                </a:gridCol>
              </a:tblGrid>
              <a:tr h="248841">
                <a:tc gridSpan="2">
                  <a:txBody>
                    <a:bodyPr/>
                    <a:lstStyle/>
                    <a:p>
                      <a:pPr algn="ctr" fontAlgn="ctr"/>
                      <a:r>
                        <a:rPr lang="es-MX" sz="1400" b="1" i="0" u="none" strike="noStrike" baseline="0" dirty="0">
                          <a:solidFill>
                            <a:schemeClr val="bg1"/>
                          </a:solidFill>
                          <a:effectLst/>
                          <a:latin typeface="Arial" panose="020B0604020202020204" pitchFamily="34" charset="0"/>
                        </a:rPr>
                        <a:t>Otras Métricas Relevantes al 4T16</a:t>
                      </a:r>
                      <a:endParaRPr lang="es-MX" sz="1400" b="1" i="0" u="none" strike="noStrike" dirty="0">
                        <a:solidFill>
                          <a:schemeClr val="bg1"/>
                        </a:solidFill>
                        <a:effectLst/>
                        <a:latin typeface="Arial" panose="020B0604020202020204" pitchFamily="34" charset="0"/>
                      </a:endParaRPr>
                    </a:p>
                  </a:txBody>
                  <a:tcPr marL="5119" marR="5119" marT="5120" marB="0" anchor="ctr">
                    <a:lnL>
                      <a:noFill/>
                    </a:lnL>
                    <a:lnR>
                      <a:noFill/>
                    </a:lnR>
                    <a:lnT>
                      <a:noFill/>
                    </a:lnT>
                    <a:lnB w="6350" cap="flat" cmpd="sng" algn="ctr">
                      <a:solidFill>
                        <a:srgbClr val="000000"/>
                      </a:solidFill>
                      <a:prstDash val="dot"/>
                      <a:round/>
                      <a:headEnd type="none" w="med" len="med"/>
                      <a:tailEnd type="none" w="med" len="med"/>
                    </a:lnB>
                    <a:solidFill>
                      <a:srgbClr val="002060"/>
                    </a:solidFill>
                  </a:tcPr>
                </a:tc>
                <a:tc hMerge="1">
                  <a:txBody>
                    <a:bodyPr/>
                    <a:lstStyle/>
                    <a:p>
                      <a:pPr algn="r" fontAlgn="ctr"/>
                      <a:endParaRPr lang="es-MX" sz="1200" b="0" i="0" u="none" strike="noStrike" dirty="0">
                        <a:solidFill>
                          <a:srgbClr val="000000"/>
                        </a:solidFill>
                        <a:effectLst/>
                        <a:latin typeface="Arial" panose="020B0604020202020204" pitchFamily="34" charset="0"/>
                      </a:endParaRPr>
                    </a:p>
                  </a:txBody>
                  <a:tcPr marL="6502" marR="6502" marT="6502" marB="0" anchor="ctr">
                    <a:lnL>
                      <a:noFill/>
                    </a:lnL>
                    <a:lnR>
                      <a:noFill/>
                    </a:lnR>
                    <a:lnT>
                      <a:noFill/>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2500688703"/>
                  </a:ext>
                </a:extLst>
              </a:tr>
              <a:tr h="248841">
                <a:tc>
                  <a:txBody>
                    <a:bodyPr/>
                    <a:lstStyle/>
                    <a:p>
                      <a:pPr algn="l" fontAlgn="ctr"/>
                      <a:r>
                        <a:rPr lang="es-MX" sz="1400" b="0" i="0" u="none" strike="noStrike" dirty="0">
                          <a:solidFill>
                            <a:srgbClr val="000000"/>
                          </a:solidFill>
                          <a:effectLst/>
                          <a:latin typeface="Arial" panose="020B0604020202020204" pitchFamily="34" charset="0"/>
                        </a:rPr>
                        <a:t>Ocupación Portafolio</a:t>
                      </a:r>
                      <a:r>
                        <a:rPr lang="es-MX" sz="1400" b="0" i="0" u="none" strike="noStrike" baseline="0" dirty="0">
                          <a:solidFill>
                            <a:srgbClr val="000000"/>
                          </a:solidFill>
                          <a:effectLst/>
                          <a:latin typeface="Arial" panose="020B0604020202020204" pitchFamily="34" charset="0"/>
                        </a:rPr>
                        <a:t> Total</a:t>
                      </a:r>
                      <a:endParaRPr lang="es-MX" sz="1400" b="0" i="0" u="none" strike="noStrike" dirty="0">
                        <a:solidFill>
                          <a:srgbClr val="000000"/>
                        </a:solidFill>
                        <a:effectLst/>
                        <a:latin typeface="Arial" panose="020B0604020202020204" pitchFamily="34" charset="0"/>
                      </a:endParaRPr>
                    </a:p>
                  </a:txBody>
                  <a:tcPr marL="5119" marR="5119" marT="5120" marB="0" anchor="ctr">
                    <a:lnL>
                      <a:noFill/>
                    </a:lnL>
                    <a:lnR>
                      <a:noFill/>
                    </a:lnR>
                    <a:lnT w="6350" cap="flat" cmpd="sng" algn="ctr">
                      <a:solidFill>
                        <a:srgbClr val="000000"/>
                      </a:solidFill>
                      <a:prstDash val="dot"/>
                      <a:round/>
                      <a:headEnd type="none" w="med" len="med"/>
                      <a:tailEnd type="none" w="med" len="med"/>
                    </a:lnT>
                    <a:lnB w="12700" cap="flat" cmpd="sng" algn="ctr">
                      <a:solidFill>
                        <a:schemeClr val="bg2"/>
                      </a:solidFill>
                      <a:prstDash val="sysDot"/>
                      <a:round/>
                      <a:headEnd type="none" w="med" len="med"/>
                      <a:tailEnd type="none" w="med" len="med"/>
                    </a:lnB>
                  </a:tcPr>
                </a:tc>
                <a:tc>
                  <a:txBody>
                    <a:bodyPr/>
                    <a:lstStyle/>
                    <a:p>
                      <a:pPr algn="r" fontAlgn="ctr"/>
                      <a:r>
                        <a:rPr lang="es-MX" sz="1400" b="0" i="0" u="none" strike="noStrike" dirty="0">
                          <a:solidFill>
                            <a:srgbClr val="000000"/>
                          </a:solidFill>
                          <a:effectLst/>
                          <a:latin typeface="Arial" panose="020B0604020202020204" pitchFamily="34" charset="0"/>
                        </a:rPr>
                        <a:t>95%</a:t>
                      </a:r>
                    </a:p>
                  </a:txBody>
                  <a:tcPr marL="5119" marR="5119" marT="5120" marB="0" anchor="ctr">
                    <a:lnL>
                      <a:noFill/>
                    </a:lnL>
                    <a:lnR>
                      <a:noFill/>
                    </a:lnR>
                    <a:lnT w="6350" cap="flat" cmpd="sng" algn="ctr">
                      <a:solidFill>
                        <a:srgbClr val="000000"/>
                      </a:solidFill>
                      <a:prstDash val="dot"/>
                      <a:round/>
                      <a:headEnd type="none" w="med" len="med"/>
                      <a:tailEnd type="none" w="med" len="med"/>
                    </a:lnT>
                    <a:lnB w="12700" cap="flat" cmpd="sng" algn="ctr">
                      <a:solidFill>
                        <a:schemeClr val="bg2"/>
                      </a:solidFill>
                      <a:prstDash val="sysDot"/>
                      <a:round/>
                      <a:headEnd type="none" w="med" len="med"/>
                      <a:tailEnd type="none" w="med" len="med"/>
                    </a:lnB>
                  </a:tcPr>
                </a:tc>
                <a:extLst>
                  <a:ext uri="{0D108BD9-81ED-4DB2-BD59-A6C34878D82A}">
                    <a16:rowId xmlns:a16="http://schemas.microsoft.com/office/drawing/2014/main" xmlns="" val="1338575123"/>
                  </a:ext>
                </a:extLst>
              </a:tr>
              <a:tr h="248841">
                <a:tc>
                  <a:txBody>
                    <a:bodyPr/>
                    <a:lstStyle/>
                    <a:p>
                      <a:pPr algn="l" fontAlgn="ctr"/>
                      <a:r>
                        <a:rPr lang="es-MX" sz="1400" b="0" i="0" u="none" strike="noStrike" dirty="0">
                          <a:solidFill>
                            <a:srgbClr val="000000"/>
                          </a:solidFill>
                          <a:effectLst/>
                          <a:latin typeface="Arial" panose="020B0604020202020204" pitchFamily="34" charset="0"/>
                        </a:rPr>
                        <a:t>NOI Trimestral</a:t>
                      </a:r>
                    </a:p>
                  </a:txBody>
                  <a:tcPr marL="5119" marR="5119" marT="5120" marB="0" anchor="ctr">
                    <a:lnL>
                      <a:noFill/>
                    </a:lnL>
                    <a:lnR>
                      <a:noFill/>
                    </a:lnR>
                    <a:lnT w="12700" cap="flat" cmpd="sng" algn="ctr">
                      <a:solidFill>
                        <a:schemeClr val="bg2"/>
                      </a:solidFill>
                      <a:prstDash val="sysDot"/>
                      <a:round/>
                      <a:headEnd type="none" w="med" len="med"/>
                      <a:tailEnd type="none" w="med" len="med"/>
                    </a:lnT>
                    <a:lnB w="12700" cap="flat" cmpd="sng" algn="ctr">
                      <a:solidFill>
                        <a:schemeClr val="bg2"/>
                      </a:solidFill>
                      <a:prstDash val="sysDot"/>
                      <a:round/>
                      <a:headEnd type="none" w="med" len="med"/>
                      <a:tailEnd type="none" w="med" len="med"/>
                    </a:lnB>
                  </a:tcPr>
                </a:tc>
                <a:tc>
                  <a:txBody>
                    <a:bodyPr/>
                    <a:lstStyle/>
                    <a:p>
                      <a:pPr algn="r" fontAlgn="ctr"/>
                      <a:r>
                        <a:rPr lang="es-MX" sz="1400" b="0" i="0" u="none" strike="noStrike" dirty="0">
                          <a:solidFill>
                            <a:srgbClr val="000000"/>
                          </a:solidFill>
                          <a:effectLst/>
                          <a:latin typeface="Arial" panose="020B0604020202020204" pitchFamily="34" charset="0"/>
                        </a:rPr>
                        <a:t>MX$106</a:t>
                      </a:r>
                      <a:endParaRPr lang="es-MX" sz="1400" b="0" i="0" u="none" strike="noStrike" baseline="30000" dirty="0">
                        <a:solidFill>
                          <a:srgbClr val="000000"/>
                        </a:solidFill>
                        <a:effectLst/>
                        <a:latin typeface="Arial" panose="020B0604020202020204" pitchFamily="34" charset="0"/>
                      </a:endParaRPr>
                    </a:p>
                  </a:txBody>
                  <a:tcPr marL="5119" marR="5119" marT="5120" marB="0" anchor="ctr">
                    <a:lnL>
                      <a:noFill/>
                    </a:lnL>
                    <a:lnR>
                      <a:noFill/>
                    </a:lnR>
                    <a:lnT w="12700" cap="flat" cmpd="sng" algn="ctr">
                      <a:solidFill>
                        <a:schemeClr val="bg2"/>
                      </a:solidFill>
                      <a:prstDash val="sysDot"/>
                      <a:round/>
                      <a:headEnd type="none" w="med" len="med"/>
                      <a:tailEnd type="none" w="med" len="med"/>
                    </a:lnT>
                    <a:lnB w="12700" cap="flat" cmpd="sng" algn="ctr">
                      <a:solidFill>
                        <a:schemeClr val="bg2"/>
                      </a:solidFill>
                      <a:prstDash val="sysDot"/>
                      <a:round/>
                      <a:headEnd type="none" w="med" len="med"/>
                      <a:tailEnd type="none" w="med" len="med"/>
                    </a:lnB>
                  </a:tcPr>
                </a:tc>
                <a:extLst>
                  <a:ext uri="{0D108BD9-81ED-4DB2-BD59-A6C34878D82A}">
                    <a16:rowId xmlns:a16="http://schemas.microsoft.com/office/drawing/2014/main" xmlns="" val="970613061"/>
                  </a:ext>
                </a:extLst>
              </a:tr>
              <a:tr h="248841">
                <a:tc>
                  <a:txBody>
                    <a:bodyPr/>
                    <a:lstStyle/>
                    <a:p>
                      <a:pPr algn="l" fontAlgn="ctr"/>
                      <a:r>
                        <a:rPr lang="es-MX" sz="1400" b="0" i="0" u="none" strike="noStrike" dirty="0">
                          <a:solidFill>
                            <a:srgbClr val="000000"/>
                          </a:solidFill>
                          <a:effectLst/>
                          <a:latin typeface="Arial" panose="020B0604020202020204" pitchFamily="34" charset="0"/>
                        </a:rPr>
                        <a:t>Rentas denominadas</a:t>
                      </a:r>
                      <a:r>
                        <a:rPr lang="es-MX" sz="1400" b="0" i="0" u="none" strike="noStrike" baseline="0" dirty="0">
                          <a:solidFill>
                            <a:srgbClr val="000000"/>
                          </a:solidFill>
                          <a:effectLst/>
                          <a:latin typeface="Arial" panose="020B0604020202020204" pitchFamily="34" charset="0"/>
                        </a:rPr>
                        <a:t> en dólares</a:t>
                      </a:r>
                      <a:endParaRPr lang="es-MX" sz="1400" b="0" i="0" u="none" strike="noStrike" dirty="0">
                        <a:solidFill>
                          <a:srgbClr val="000000"/>
                        </a:solidFill>
                        <a:effectLst/>
                        <a:latin typeface="Arial" panose="020B0604020202020204" pitchFamily="34" charset="0"/>
                      </a:endParaRPr>
                    </a:p>
                  </a:txBody>
                  <a:tcPr marL="5119" marR="5119" marT="5120" marB="0" anchor="ctr">
                    <a:lnL>
                      <a:noFill/>
                    </a:lnL>
                    <a:lnR>
                      <a:noFill/>
                    </a:lnR>
                    <a:lnT w="12700" cap="flat" cmpd="sng" algn="ctr">
                      <a:solidFill>
                        <a:schemeClr val="bg2"/>
                      </a:solidFill>
                      <a:prstDash val="sysDot"/>
                      <a:round/>
                      <a:headEnd type="none" w="med" len="med"/>
                      <a:tailEnd type="none" w="med" len="med"/>
                    </a:lnT>
                    <a:lnB w="12700" cap="flat" cmpd="sng" algn="ctr">
                      <a:solidFill>
                        <a:schemeClr val="bg2"/>
                      </a:solidFill>
                      <a:prstDash val="sysDot"/>
                      <a:round/>
                      <a:headEnd type="none" w="med" len="med"/>
                      <a:tailEnd type="none" w="med" len="med"/>
                    </a:lnB>
                  </a:tcPr>
                </a:tc>
                <a:tc>
                  <a:txBody>
                    <a:bodyPr/>
                    <a:lstStyle/>
                    <a:p>
                      <a:pPr algn="r" fontAlgn="ctr"/>
                      <a:r>
                        <a:rPr lang="es-MX" sz="1400" b="0" i="0" u="none" strike="noStrike" baseline="0" dirty="0">
                          <a:solidFill>
                            <a:srgbClr val="000000"/>
                          </a:solidFill>
                          <a:effectLst/>
                          <a:latin typeface="Arial" panose="020B0604020202020204" pitchFamily="34" charset="0"/>
                        </a:rPr>
                        <a:t>96%</a:t>
                      </a:r>
                    </a:p>
                  </a:txBody>
                  <a:tcPr marL="5119" marR="5119" marT="5120" marB="0" anchor="ctr">
                    <a:lnL>
                      <a:noFill/>
                    </a:lnL>
                    <a:lnR>
                      <a:noFill/>
                    </a:lnR>
                    <a:lnT w="12700" cap="flat" cmpd="sng" algn="ctr">
                      <a:solidFill>
                        <a:schemeClr val="bg2"/>
                      </a:solidFill>
                      <a:prstDash val="sysDot"/>
                      <a:round/>
                      <a:headEnd type="none" w="med" len="med"/>
                      <a:tailEnd type="none" w="med" len="med"/>
                    </a:lnT>
                    <a:lnB w="12700" cap="flat" cmpd="sng" algn="ctr">
                      <a:solidFill>
                        <a:schemeClr val="bg2"/>
                      </a:solidFill>
                      <a:prstDash val="sysDot"/>
                      <a:round/>
                      <a:headEnd type="none" w="med" len="med"/>
                      <a:tailEnd type="none" w="med" len="med"/>
                    </a:lnB>
                  </a:tcPr>
                </a:tc>
                <a:extLst>
                  <a:ext uri="{0D108BD9-81ED-4DB2-BD59-A6C34878D82A}">
                    <a16:rowId xmlns:a16="http://schemas.microsoft.com/office/drawing/2014/main" xmlns="" val="1360322928"/>
                  </a:ext>
                </a:extLst>
              </a:tr>
            </a:tbl>
          </a:graphicData>
        </a:graphic>
      </p:graphicFrame>
      <p:sp>
        <p:nvSpPr>
          <p:cNvPr id="9263" name="Rectangle 8"/>
          <p:cNvSpPr>
            <a:spLocks noChangeArrowheads="1"/>
          </p:cNvSpPr>
          <p:nvPr/>
        </p:nvSpPr>
        <p:spPr bwMode="auto">
          <a:xfrm>
            <a:off x="400050" y="6099175"/>
            <a:ext cx="4572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fontAlgn="auto" hangingPunct="1">
              <a:spcBef>
                <a:spcPts val="0"/>
              </a:spcBef>
              <a:spcAft>
                <a:spcPts val="200"/>
              </a:spcAft>
            </a:pPr>
            <a:r>
              <a:rPr lang="es-MX" altLang="es-MX" sz="800" dirty="0">
                <a:solidFill>
                  <a:srgbClr val="51534A"/>
                </a:solidFill>
              </a:rPr>
              <a:t>Nota: El desempeño pasado no es garantía o un indicador confiable de resultados futuros. </a:t>
            </a:r>
          </a:p>
        </p:txBody>
      </p:sp>
      <p:sp>
        <p:nvSpPr>
          <p:cNvPr id="11"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12" name="Oval 11"/>
          <p:cNvSpPr/>
          <p:nvPr/>
        </p:nvSpPr>
        <p:spPr>
          <a:xfrm>
            <a:off x="278772" y="284162"/>
            <a:ext cx="540000" cy="540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3</a:t>
            </a:r>
          </a:p>
        </p:txBody>
      </p:sp>
      <p:sp>
        <p:nvSpPr>
          <p:cNvPr id="13"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14</a:t>
            </a:fld>
            <a:endParaRPr lang="es-MX" dirty="0">
              <a:solidFill>
                <a:srgbClr val="51534A"/>
              </a:solidFill>
            </a:endParaRPr>
          </a:p>
        </p:txBody>
      </p:sp>
    </p:spTree>
    <p:extLst>
      <p:ext uri="{BB962C8B-B14F-4D97-AF65-F5344CB8AC3E}">
        <p14:creationId xmlns:p14="http://schemas.microsoft.com/office/powerpoint/2010/main" val="1453114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a:xfrm>
            <a:off x="457200" y="0"/>
            <a:ext cx="8037513" cy="3219450"/>
          </a:xfrm>
        </p:spPr>
        <p:txBody>
          <a:bodyPr/>
          <a:lstStyle/>
          <a:p>
            <a:r>
              <a:rPr lang="es-MX" altLang="es-MX" dirty="0"/>
              <a:t>4.</a:t>
            </a:r>
            <a:r>
              <a:rPr lang="es-MX" altLang="es-MX" i="1" dirty="0"/>
              <a:t> </a:t>
            </a:r>
            <a:r>
              <a:rPr lang="es-MX" altLang="es-MX" dirty="0"/>
              <a:t>PruMex IV – Términos del CKD</a:t>
            </a:r>
            <a:endParaRPr lang="es-MX" altLang="es-MX" i="1" dirty="0"/>
          </a:p>
        </p:txBody>
      </p:sp>
      <p:sp>
        <p:nvSpPr>
          <p:cNvPr id="161795" name="Text Placeholder 2"/>
          <p:cNvSpPr>
            <a:spLocks noGrp="1"/>
          </p:cNvSpPr>
          <p:nvPr>
            <p:ph type="body" idx="1"/>
          </p:nvPr>
        </p:nvSpPr>
        <p:spPr>
          <a:xfrm>
            <a:off x="457200" y="3429000"/>
            <a:ext cx="8037513" cy="977900"/>
          </a:xfrm>
        </p:spPr>
        <p:txBody>
          <a:bodyPr/>
          <a:lstStyle/>
          <a:p>
            <a:r>
              <a:rPr lang="es-MX" altLang="es-MX" dirty="0"/>
              <a:t>Estructura de comisiones competitiva</a:t>
            </a:r>
          </a:p>
        </p:txBody>
      </p:sp>
    </p:spTree>
    <p:extLst>
      <p:ext uri="{BB962C8B-B14F-4D97-AF65-F5344CB8AC3E}">
        <p14:creationId xmlns:p14="http://schemas.microsoft.com/office/powerpoint/2010/main" val="1268429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Title 8"/>
          <p:cNvSpPr>
            <a:spLocks noGrp="1"/>
          </p:cNvSpPr>
          <p:nvPr>
            <p:ph type="title"/>
          </p:nvPr>
        </p:nvSpPr>
        <p:spPr>
          <a:xfrm>
            <a:off x="985894" y="-117286"/>
            <a:ext cx="6972300" cy="738188"/>
          </a:xfrm>
          <a:noFill/>
        </p:spPr>
        <p:txBody>
          <a:bodyPr/>
          <a:lstStyle/>
          <a:p>
            <a:pPr eaLnBrk="1" hangingPunct="1"/>
            <a:r>
              <a:rPr lang="es-MX" altLang="es-MX" dirty="0"/>
              <a:t>PruMex IV – Términos de la Oferta</a:t>
            </a:r>
          </a:p>
        </p:txBody>
      </p:sp>
      <p:graphicFrame>
        <p:nvGraphicFramePr>
          <p:cNvPr id="7" name="Content Placeholder 5"/>
          <p:cNvGraphicFramePr>
            <a:graphicFrameLocks/>
          </p:cNvGraphicFramePr>
          <p:nvPr>
            <p:extLst/>
          </p:nvPr>
        </p:nvGraphicFramePr>
        <p:xfrm>
          <a:off x="440204" y="1181413"/>
          <a:ext cx="8385175" cy="4503168"/>
        </p:xfrm>
        <a:graphic>
          <a:graphicData uri="http://schemas.openxmlformats.org/drawingml/2006/table">
            <a:tbl>
              <a:tblPr firstRow="1" bandRow="1">
                <a:tableStyleId>{5C22544A-7EE6-4342-B048-85BDC9FD1C3A}</a:tableStyleId>
              </a:tblPr>
              <a:tblGrid>
                <a:gridCol w="1575997">
                  <a:extLst>
                    <a:ext uri="{9D8B030D-6E8A-4147-A177-3AD203B41FA5}">
                      <a16:colId xmlns:a16="http://schemas.microsoft.com/office/drawing/2014/main" xmlns="" val="20000"/>
                    </a:ext>
                  </a:extLst>
                </a:gridCol>
                <a:gridCol w="6809178">
                  <a:extLst>
                    <a:ext uri="{9D8B030D-6E8A-4147-A177-3AD203B41FA5}">
                      <a16:colId xmlns:a16="http://schemas.microsoft.com/office/drawing/2014/main" xmlns="" val="20001"/>
                    </a:ext>
                  </a:extLst>
                </a:gridCol>
              </a:tblGrid>
              <a:tr h="889460">
                <a:tc>
                  <a:txBody>
                    <a:bodyPr/>
                    <a:lstStyle/>
                    <a:p>
                      <a:pPr algn="l" rtl="0"/>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ESTRATEGIA DE INVERSIÓN    </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s-MX" sz="1050" b="0" kern="1200" noProof="0" dirty="0">
                          <a:solidFill>
                            <a:schemeClr val="tx1"/>
                          </a:solidFill>
                          <a:effectLst/>
                          <a:latin typeface="Arial" panose="020B0604020202020204" pitchFamily="34" charset="0"/>
                          <a:ea typeface="+mn-ea"/>
                          <a:cs typeface="Arial" panose="020B0604020202020204" pitchFamily="34" charset="0"/>
                        </a:rPr>
                        <a:t>La estrategia de PruMex IV siendo de carácter oportunístico consiste en adquirir reservas territoriales para desarrollar un portafolio diversificado de bienes inmuebles, con una combinación de activos que es representativa del amplio espectro de oportunidad con el que cuenta México, a una TIR atractiva mediante la gestión óptima de los activos durante el Ciclo Completo de Inversión</a:t>
                      </a:r>
                      <a:r>
                        <a:rPr lang="es-MX" sz="1050" b="0" kern="1200" noProof="0" dirty="0">
                          <a:solidFill>
                            <a:schemeClr val="tx1"/>
                          </a:solidFill>
                          <a:effectLst/>
                          <a:latin typeface="Calibri" panose="020F0502020204030204" pitchFamily="34" charset="0"/>
                          <a:ea typeface="+mn-ea"/>
                          <a:cs typeface="Calibri" panose="020F0502020204030204" pitchFamily="34" charset="0"/>
                        </a:rPr>
                        <a:t>¹</a:t>
                      </a:r>
                      <a:r>
                        <a:rPr lang="es-MX" sz="1050" b="0" kern="1200" noProof="0" dirty="0">
                          <a:solidFill>
                            <a:schemeClr val="tx1"/>
                          </a:solidFill>
                          <a:effectLst/>
                          <a:latin typeface="Arial" panose="020B0604020202020204" pitchFamily="34" charset="0"/>
                          <a:ea typeface="+mn-ea"/>
                          <a:cs typeface="Arial" panose="020B0604020202020204" pitchFamily="34" charset="0"/>
                        </a:rPr>
                        <a:t>.</a:t>
                      </a:r>
                    </a:p>
                    <a:p>
                      <a:pPr algn="just"/>
                      <a:r>
                        <a:rPr lang="es-MX" sz="1050" b="0" kern="1200" noProof="0" dirty="0">
                          <a:solidFill>
                            <a:schemeClr val="tx1"/>
                          </a:solidFill>
                          <a:effectLst/>
                          <a:latin typeface="Arial" panose="020B0604020202020204" pitchFamily="34" charset="0"/>
                          <a:ea typeface="+mn-ea"/>
                          <a:cs typeface="Arial" panose="020B0604020202020204" pitchFamily="34" charset="0"/>
                        </a:rPr>
                        <a:t>La inversión se llevará a cabo a través de tres estrategias complementarias (Industrial, Residencial y Usos Mixtos) buscando un enfoque de riesgo balanceado, un perfil de ganancia superior y la flexibilidad para moverse entre diferentes clases de activos tanto para maximizar el beneficio de los inversionistas como para crear valor a través de eficiencias a escala.</a:t>
                      </a:r>
                      <a:endParaRPr lang="es-MX" sz="1050" b="0" i="0" u="none" strike="noStrike" kern="1200" baseline="0" noProof="0" dirty="0">
                        <a:solidFill>
                          <a:schemeClr val="tx1"/>
                        </a:solidFill>
                        <a:latin typeface="Arial" panose="020B0604020202020204" pitchFamily="34" charset="0"/>
                        <a:ea typeface="+mn-ea"/>
                        <a:cs typeface="Arial" panose="020B0604020202020204" pitchFamily="34" charset="0"/>
                      </a:endParaRP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14601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TAMAÑO OBJETIVO</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0" i="0" u="none" strike="noStrike" kern="1200" baseline="0" dirty="0">
                          <a:solidFill>
                            <a:schemeClr val="tx1"/>
                          </a:solidFill>
                          <a:latin typeface="Arial" panose="020B0604020202020204" pitchFamily="34" charset="0"/>
                          <a:ea typeface="+mn-ea"/>
                          <a:cs typeface="Arial" panose="020B0604020202020204" pitchFamily="34" charset="0"/>
                        </a:rPr>
                        <a:t>Hasta MX$ 5,500 millones.</a:t>
                      </a: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2389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APALANCAMIENTO OBJETIVO</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050" b="0" i="0" u="none" strike="noStrike" kern="1200" baseline="0" dirty="0">
                          <a:solidFill>
                            <a:schemeClr val="tx1"/>
                          </a:solidFill>
                          <a:latin typeface="Arial" panose="020B0604020202020204" pitchFamily="34" charset="0"/>
                          <a:ea typeface="+mn-ea"/>
                          <a:cs typeface="Arial" panose="020B0604020202020204" pitchFamily="34" charset="0"/>
                        </a:rPr>
                        <a:t>Hasta 65% del valor de mercado de los activos consolidados (una vez invertido el 75% de los recursos).</a:t>
                      </a: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900393810"/>
                  </a:ext>
                </a:extLst>
              </a:tr>
              <a:tr h="42480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DISTRIBUCIÓN</a:t>
                      </a:r>
                      <a:r>
                        <a:rPr lang="es-MX" sz="1050" b="1" i="0" u="none" strike="noStrike" kern="1200" baseline="30000" dirty="0">
                          <a:solidFill>
                            <a:schemeClr val="tx1"/>
                          </a:solidFill>
                          <a:latin typeface="Arial" panose="020B0604020202020204" pitchFamily="34" charset="0"/>
                          <a:ea typeface="+mn-ea"/>
                          <a:cs typeface="Arial" panose="020B0604020202020204" pitchFamily="34" charset="0"/>
                        </a:rPr>
                        <a:t>2</a:t>
                      </a: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 ESPERADA</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dirty="0"/>
                        <a:t>Con base en el modelo actual</a:t>
                      </a:r>
                      <a:r>
                        <a:rPr lang="es-MX" sz="1050" baseline="30000" dirty="0"/>
                        <a:t>2 </a:t>
                      </a:r>
                      <a:r>
                        <a:rPr lang="es-MX" sz="1050" dirty="0"/>
                        <a:t>de PruMex IV:</a:t>
                      </a:r>
                      <a:br>
                        <a:rPr lang="es-MX" sz="1050" dirty="0"/>
                      </a:br>
                      <a:r>
                        <a:rPr lang="es-MX" sz="1050" dirty="0"/>
                        <a:t>Industrial ~30-40% (no mas del 10% en inversión especulativa “Spec”)</a:t>
                      </a:r>
                      <a:br>
                        <a:rPr lang="es-MX" sz="1050" dirty="0"/>
                      </a:br>
                      <a:r>
                        <a:rPr lang="es-MX" sz="1050" dirty="0">
                          <a:solidFill>
                            <a:schemeClr val="tx1"/>
                          </a:solidFill>
                        </a:rPr>
                        <a:t>Residencial y Usos Complementarios ~60-70%</a:t>
                      </a:r>
                      <a:endParaRPr lang="es-MX" sz="105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2389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PERIODO DE INVERSIÓN</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0" i="0" u="none" strike="noStrike" kern="1200" baseline="0" noProof="0" dirty="0">
                          <a:solidFill>
                            <a:schemeClr val="tx1"/>
                          </a:solidFill>
                          <a:latin typeface="Arial" panose="020B0604020202020204" pitchFamily="34" charset="0"/>
                          <a:ea typeface="+mn-ea"/>
                          <a:cs typeface="Arial" panose="020B0604020202020204" pitchFamily="34" charset="0"/>
                        </a:rPr>
                        <a:t>3 años posteriores a la Fecha de Emisión Inicial. Podrá ampliarse por dos períodos adicionales de 1 año cada uno.</a:t>
                      </a:r>
                      <a:r>
                        <a:rPr lang="es-MX" sz="1050" b="0" i="0" u="none" strike="noStrike" kern="1200" baseline="30000" noProof="0" dirty="0">
                          <a:solidFill>
                            <a:schemeClr val="tx1"/>
                          </a:solidFill>
                          <a:latin typeface="Arial" panose="020B0604020202020204" pitchFamily="34" charset="0"/>
                          <a:ea typeface="+mn-ea"/>
                          <a:cs typeface="Arial" panose="020B0604020202020204" pitchFamily="34" charset="0"/>
                        </a:rPr>
                        <a:t>3</a:t>
                      </a:r>
                      <a:r>
                        <a:rPr lang="es-MX" sz="1050" dirty="0"/>
                        <a:t>  </a:t>
                      </a:r>
                      <a:endParaRPr lang="es-MX" sz="1050" b="0" i="0" u="none" strike="noStrike" kern="1200" baseline="30000" noProof="0" dirty="0">
                        <a:solidFill>
                          <a:schemeClr val="tx1"/>
                        </a:solidFill>
                        <a:latin typeface="Arial" panose="020B0604020202020204" pitchFamily="34" charset="0"/>
                        <a:ea typeface="+mn-ea"/>
                        <a:cs typeface="Arial" panose="020B0604020202020204" pitchFamily="34" charset="0"/>
                      </a:endParaRP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2389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DURACIÓN</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0" i="0" u="none" strike="noStrike" kern="1200" baseline="0" noProof="0" dirty="0">
                          <a:solidFill>
                            <a:schemeClr val="tx1"/>
                          </a:solidFill>
                          <a:latin typeface="Arial" panose="020B0604020202020204" pitchFamily="34" charset="0"/>
                          <a:ea typeface="+mn-ea"/>
                          <a:cs typeface="Arial" panose="020B0604020202020204" pitchFamily="34" charset="0"/>
                        </a:rPr>
                        <a:t>10 años a partir de la Fecha de Emisión Inicial. Podrá ampliarse por dos periodos adicionales de 1 año cada uno.</a:t>
                      </a: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2389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RENDIMIENTOS OBJETIVO</a:t>
                      </a:r>
                      <a:endParaRPr lang="es-MX" sz="1050" b="1" i="0" u="none" strike="noStrike" kern="1200" baseline="30000" dirty="0">
                        <a:solidFill>
                          <a:schemeClr val="tx1"/>
                        </a:solidFill>
                        <a:latin typeface="Arial" panose="020B0604020202020204" pitchFamily="34" charset="0"/>
                        <a:ea typeface="+mn-ea"/>
                        <a:cs typeface="Arial" panose="020B0604020202020204" pitchFamily="34" charset="0"/>
                      </a:endParaRP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0" i="0" u="none" strike="noStrike" kern="1200" baseline="0" noProof="0" dirty="0">
                          <a:solidFill>
                            <a:schemeClr val="tx1"/>
                          </a:solidFill>
                          <a:latin typeface="Arial" panose="020B0604020202020204" pitchFamily="34" charset="0"/>
                          <a:ea typeface="+mn-ea"/>
                          <a:cs typeface="Arial" panose="020B0604020202020204" pitchFamily="34" charset="0"/>
                        </a:rPr>
                        <a:t>18% a 22% TIR Bruta en MX$ (antes de comisiones e impuestos).</a:t>
                      </a:r>
                      <a:r>
                        <a:rPr lang="es-MX" sz="1050" b="0" i="0" u="none" strike="noStrike" kern="1200" baseline="30000" noProof="0" dirty="0">
                          <a:solidFill>
                            <a:schemeClr val="tx1"/>
                          </a:solidFill>
                          <a:latin typeface="Arial" panose="020B0604020202020204" pitchFamily="34" charset="0"/>
                          <a:ea typeface="+mn-ea"/>
                          <a:cs typeface="Arial" panose="020B0604020202020204" pitchFamily="34" charset="0"/>
                        </a:rPr>
                        <a:t>4</a:t>
                      </a:r>
                      <a:r>
                        <a:rPr lang="es-MX" sz="1050" b="0" i="0" u="none" strike="noStrike" kern="1200" baseline="0" noProof="0" dirty="0">
                          <a:solidFill>
                            <a:schemeClr val="tx1"/>
                          </a:solidFill>
                          <a:latin typeface="Arial" panose="020B0604020202020204" pitchFamily="34" charset="0"/>
                          <a:ea typeface="+mn-ea"/>
                          <a:cs typeface="Arial" panose="020B0604020202020204" pitchFamily="34" charset="0"/>
                        </a:rPr>
                        <a:t>  </a:t>
                      </a: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14601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CO-INVERSIÓN</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050" b="0" i="0" u="none" strike="noStrike" kern="1200" baseline="0" noProof="0" dirty="0">
                          <a:solidFill>
                            <a:schemeClr val="tx1"/>
                          </a:solidFill>
                          <a:latin typeface="Arial" panose="020B0604020202020204" pitchFamily="34" charset="0"/>
                          <a:ea typeface="+mn-ea"/>
                          <a:cs typeface="Arial" panose="020B0604020202020204" pitchFamily="34" charset="0"/>
                        </a:rPr>
                        <a:t>Hasta MX$ 355 millones</a:t>
                      </a:r>
                      <a:endParaRPr lang="es-MX" sz="1050" b="0" i="0" u="none" strike="noStrike" kern="1200" baseline="0" dirty="0">
                        <a:solidFill>
                          <a:srgbClr val="FF0000"/>
                        </a:solidFill>
                        <a:latin typeface="+mn-lt"/>
                        <a:ea typeface="+mn-ea"/>
                        <a:cs typeface="Arial" panose="020B0604020202020204" pitchFamily="34" charset="0"/>
                      </a:endParaRP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2389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ESTRUCTURA DE LA OFERTA</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17475" marR="0" indent="-117475" algn="l" defTabSz="914400" rtl="0" eaLnBrk="1" fontAlgn="auto" latinLnBrk="0" hangingPunct="1">
                        <a:lnSpc>
                          <a:spcPct val="100000"/>
                        </a:lnSpc>
                        <a:spcBef>
                          <a:spcPts val="0"/>
                        </a:spcBef>
                        <a:spcAft>
                          <a:spcPts val="0"/>
                        </a:spcAft>
                        <a:buClrTx/>
                        <a:buSzTx/>
                        <a:buFontTx/>
                        <a:buChar char="-"/>
                        <a:tabLst/>
                        <a:defRPr/>
                      </a:pPr>
                      <a:r>
                        <a:rPr lang="es-MX" sz="1050" b="0" i="0" u="none" strike="noStrike" kern="1200" baseline="0" noProof="0" dirty="0">
                          <a:solidFill>
                            <a:schemeClr val="tx1"/>
                          </a:solidFill>
                          <a:latin typeface="+mn-lt"/>
                          <a:ea typeface="+mn-ea"/>
                          <a:cs typeface="Arial" panose="020B0604020202020204" pitchFamily="34" charset="0"/>
                        </a:rPr>
                        <a:t>Denominado en moneda local</a:t>
                      </a:r>
                      <a:endParaRPr lang="es-MX" sz="1050" b="0" i="0" u="none" strike="noStrike" kern="1200" baseline="0" noProof="0" dirty="0">
                        <a:solidFill>
                          <a:schemeClr val="dk1"/>
                        </a:solidFill>
                        <a:latin typeface="+mn-lt"/>
                        <a:ea typeface="+mn-ea"/>
                        <a:cs typeface="+mn-cs"/>
                      </a:endParaRPr>
                    </a:p>
                    <a:p>
                      <a:pPr marL="117475" marR="0" indent="-117475" algn="l" defTabSz="914400" rtl="0" eaLnBrk="1" fontAlgn="auto" latinLnBrk="0" hangingPunct="1">
                        <a:lnSpc>
                          <a:spcPct val="100000"/>
                        </a:lnSpc>
                        <a:spcBef>
                          <a:spcPts val="0"/>
                        </a:spcBef>
                        <a:spcAft>
                          <a:spcPts val="0"/>
                        </a:spcAft>
                        <a:buClrTx/>
                        <a:buSzTx/>
                        <a:buFontTx/>
                        <a:buChar char="-"/>
                        <a:tabLst/>
                        <a:defRPr/>
                      </a:pPr>
                      <a:r>
                        <a:rPr lang="es-MX" sz="1050" b="0" i="0" u="none" strike="noStrike" kern="1200" baseline="0" noProof="0" dirty="0">
                          <a:solidFill>
                            <a:schemeClr val="dk1"/>
                          </a:solidFill>
                          <a:latin typeface="+mn-lt"/>
                          <a:ea typeface="+mn-ea"/>
                          <a:cs typeface="+mn-cs"/>
                        </a:rPr>
                        <a:t>Inversionistas Mexicanos a través de Certificados Bursátiles Fiduciarios Inmobiliarios</a:t>
                      </a:r>
                      <a:endParaRPr lang="es-MX" sz="1050" b="0" i="0" u="none" strike="noStrike" kern="1200" baseline="0" noProof="0" dirty="0">
                        <a:solidFill>
                          <a:schemeClr val="tx1"/>
                        </a:solidFill>
                        <a:latin typeface="+mn-lt"/>
                        <a:ea typeface="+mn-ea"/>
                        <a:cs typeface="Arial" panose="020B0604020202020204" pitchFamily="34" charset="0"/>
                      </a:endParaRP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bl>
          </a:graphicData>
        </a:graphic>
      </p:graphicFrame>
      <p:sp>
        <p:nvSpPr>
          <p:cNvPr id="124968" name="TextBox 50"/>
          <p:cNvSpPr txBox="1">
            <a:spLocks noChangeArrowheads="1"/>
          </p:cNvSpPr>
          <p:nvPr/>
        </p:nvSpPr>
        <p:spPr bwMode="gray">
          <a:xfrm>
            <a:off x="445168" y="5825404"/>
            <a:ext cx="82296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defTabSz="914400" eaLnBrk="1" hangingPunct="1">
              <a:defRPr/>
            </a:pPr>
            <a:r>
              <a:rPr lang="es-MX" altLang="es-MX" sz="900" baseline="30000" dirty="0">
                <a:solidFill>
                  <a:srgbClr val="51534A">
                    <a:lumMod val="75000"/>
                  </a:srgbClr>
                </a:solidFill>
                <a:latin typeface="Arial Narrow" panose="020B0606020202030204" pitchFamily="34" charset="0"/>
                <a:ea typeface="MS PGothic" panose="020B0600070205080204" pitchFamily="34" charset="-128"/>
              </a:rPr>
              <a:t>1</a:t>
            </a:r>
            <a:r>
              <a:rPr lang="es-MX" altLang="es-MX" sz="900" dirty="0">
                <a:solidFill>
                  <a:srgbClr val="51534A">
                    <a:lumMod val="75000"/>
                  </a:srgbClr>
                </a:solidFill>
                <a:latin typeface="Arial Narrow" panose="020B0606020202030204" pitchFamily="34" charset="0"/>
                <a:ea typeface="MS PGothic" panose="020B0600070205080204" pitchFamily="34" charset="-128"/>
              </a:rPr>
              <a:t> Ciclo Completo de Inversión = levantar capital, adquirir, desarrollar, comercializar, estabilizar y ejecutar una estrategia de salida.</a:t>
            </a:r>
            <a:r>
              <a:rPr lang="es-MX" altLang="es-MX" sz="900" baseline="30000" dirty="0">
                <a:solidFill>
                  <a:srgbClr val="51534A">
                    <a:lumMod val="75000"/>
                  </a:srgbClr>
                </a:solidFill>
                <a:latin typeface="Arial Narrow" panose="020B0606020202030204" pitchFamily="34" charset="0"/>
                <a:ea typeface="MS PGothic" panose="020B0600070205080204" pitchFamily="34" charset="-128"/>
              </a:rPr>
              <a:t> 2 </a:t>
            </a:r>
            <a:r>
              <a:rPr lang="es-MX" sz="900" b="1" dirty="0">
                <a:solidFill>
                  <a:srgbClr val="51534A"/>
                </a:solidFill>
                <a:latin typeface="Arial Narrow" panose="020B0606020202030204" pitchFamily="34" charset="0"/>
              </a:rPr>
              <a:t>Se cuenta con la flexibilidad de balancear y diversificar el Fondo con base en los siguientes limites: Industrial (≤70%), Residencial (≤ 50%), Usos Mixtos (≤25%) </a:t>
            </a:r>
            <a:r>
              <a:rPr lang="es-MX" sz="900" baseline="30000" dirty="0">
                <a:solidFill>
                  <a:srgbClr val="51534A"/>
                </a:solidFill>
                <a:latin typeface="Arial Narrow" panose="020B0606020202030204" pitchFamily="34" charset="0"/>
              </a:rPr>
              <a:t>3 </a:t>
            </a:r>
            <a:r>
              <a:rPr lang="es-MX" sz="900" dirty="0">
                <a:solidFill>
                  <a:srgbClr val="51534A"/>
                </a:solidFill>
                <a:latin typeface="Arial Narrow" panose="020B0606020202030204" pitchFamily="34" charset="0"/>
              </a:rPr>
              <a:t>A</a:t>
            </a:r>
            <a:r>
              <a:rPr lang="es-MX" altLang="es-MX" sz="900" dirty="0">
                <a:solidFill>
                  <a:srgbClr val="51534A">
                    <a:lumMod val="75000"/>
                  </a:srgbClr>
                </a:solidFill>
                <a:latin typeface="Arial Narrow" panose="020B0606020202030204" pitchFamily="34" charset="0"/>
                <a:ea typeface="MS PGothic" panose="020B0600070205080204" pitchFamily="34" charset="-128"/>
              </a:rPr>
              <a:t> discreción del Administrador, y subsecuentemente, por un tercer período adicional de 1 año; pero en este último caso, según sea propuesto por el Administrador y aprobado por el Comité Técnico como Asunto Reservado. </a:t>
            </a:r>
            <a:r>
              <a:rPr lang="es-MX" altLang="es-MX" sz="900" kern="0" baseline="30000" dirty="0">
                <a:solidFill>
                  <a:srgbClr val="51534A">
                    <a:lumMod val="75000"/>
                  </a:srgbClr>
                </a:solidFill>
                <a:latin typeface="Arial Narrow" panose="020B0606020202030204" pitchFamily="34" charset="0"/>
                <a:ea typeface="MS PGothic" panose="020B0600070205080204" pitchFamily="34" charset="-128"/>
              </a:rPr>
              <a:t>4</a:t>
            </a:r>
            <a:r>
              <a:rPr lang="es-MX" altLang="es-MX" sz="900" kern="0" dirty="0">
                <a:solidFill>
                  <a:srgbClr val="51534A">
                    <a:lumMod val="75000"/>
                  </a:srgbClr>
                </a:solidFill>
                <a:latin typeface="Arial Narrow" panose="020B0606020202030204" pitchFamily="34" charset="0"/>
                <a:ea typeface="MS PGothic" panose="020B0600070205080204" pitchFamily="34" charset="-128"/>
              </a:rPr>
              <a:t> </a:t>
            </a:r>
            <a:r>
              <a:rPr lang="es-MX" altLang="es-MX" sz="900" dirty="0">
                <a:solidFill>
                  <a:srgbClr val="51534A">
                    <a:lumMod val="75000"/>
                  </a:srgbClr>
                </a:solidFill>
                <a:latin typeface="Arial Narrow" panose="020B0606020202030204" pitchFamily="34" charset="0"/>
              </a:rPr>
              <a:t>TIR Bruta (TIR Neta: Impacto de ~1-2%).</a:t>
            </a:r>
            <a:r>
              <a:rPr lang="es-MX" altLang="es-MX" sz="900" dirty="0">
                <a:solidFill>
                  <a:srgbClr val="51534A">
                    <a:lumMod val="75000"/>
                  </a:srgbClr>
                </a:solidFill>
                <a:latin typeface="Arial Narrow" panose="020B0606020202030204" pitchFamily="34" charset="0"/>
                <a:ea typeface="MS PGothic" panose="020B0600070205080204" pitchFamily="34" charset="-128"/>
              </a:rPr>
              <a:t> </a:t>
            </a:r>
          </a:p>
        </p:txBody>
      </p:sp>
      <p:sp>
        <p:nvSpPr>
          <p:cNvPr id="124969" name="Text Placeholder 2"/>
          <p:cNvSpPr>
            <a:spLocks noGrp="1"/>
          </p:cNvSpPr>
          <p:nvPr>
            <p:ph type="body" sz="quarter" idx="13"/>
          </p:nvPr>
        </p:nvSpPr>
        <p:spPr>
          <a:xfrm>
            <a:off x="985894" y="668527"/>
            <a:ext cx="6972300" cy="207962"/>
          </a:xfrm>
          <a:noFill/>
        </p:spPr>
        <p:txBody>
          <a:bodyPr/>
          <a:lstStyle/>
          <a:p>
            <a:pPr eaLnBrk="1" hangingPunct="1"/>
            <a:r>
              <a:rPr lang="es-MX" altLang="es-MX" dirty="0"/>
              <a:t>Resumen Ejecutivo</a:t>
            </a:r>
          </a:p>
        </p:txBody>
      </p:sp>
      <p:sp>
        <p:nvSpPr>
          <p:cNvPr id="8"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16</a:t>
            </a:fld>
            <a:endParaRPr lang="es-MX" dirty="0">
              <a:solidFill>
                <a:srgbClr val="51534A"/>
              </a:solidFill>
            </a:endParaRPr>
          </a:p>
        </p:txBody>
      </p:sp>
      <p:sp>
        <p:nvSpPr>
          <p:cNvPr id="10" name="Oval 9"/>
          <p:cNvSpPr/>
          <p:nvPr/>
        </p:nvSpPr>
        <p:spPr>
          <a:xfrm>
            <a:off x="271213" y="290660"/>
            <a:ext cx="540000" cy="540000"/>
          </a:xfrm>
          <a:prstGeom prst="ellipse">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4</a:t>
            </a:r>
          </a:p>
        </p:txBody>
      </p:sp>
      <p:sp>
        <p:nvSpPr>
          <p:cNvPr id="11"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4" name="Rectangle 3"/>
          <p:cNvSpPr/>
          <p:nvPr/>
        </p:nvSpPr>
        <p:spPr>
          <a:xfrm>
            <a:off x="4262605" y="6360544"/>
            <a:ext cx="4572000" cy="223138"/>
          </a:xfrm>
          <a:prstGeom prst="rect">
            <a:avLst/>
          </a:prstGeom>
        </p:spPr>
        <p:txBody>
          <a:bodyPr>
            <a:spAutoFit/>
          </a:bodyPr>
          <a:lstStyle/>
          <a:p>
            <a:pPr defTabSz="914400" eaLnBrk="1" fontAlgn="auto" hangingPunct="1">
              <a:spcBef>
                <a:spcPts val="0"/>
              </a:spcBef>
              <a:spcAft>
                <a:spcPts val="0"/>
              </a:spcAft>
            </a:pPr>
            <a:r>
              <a:rPr lang="es-MX" altLang="es-MX" sz="850" dirty="0">
                <a:solidFill>
                  <a:srgbClr val="51534A">
                    <a:lumMod val="75000"/>
                  </a:srgbClr>
                </a:solidFill>
                <a:latin typeface="Arial Narrow" panose="020B0606020202030204" pitchFamily="34" charset="0"/>
                <a:ea typeface="MS PGothic" panose="020B0600070205080204" pitchFamily="34" charset="-128"/>
                <a:cs typeface="Arial" panose="020B0604020202020204" pitchFamily="34" charset="0"/>
              </a:rPr>
              <a:t>Nota: El retorno objetivo no es garantizado y los resultados reales pueden variar. </a:t>
            </a:r>
            <a:endParaRPr lang="es-MX" sz="850" dirty="0">
              <a:solidFill>
                <a:srgbClr val="51534A"/>
              </a:solidFill>
              <a:latin typeface="Arial"/>
            </a:endParaRPr>
          </a:p>
        </p:txBody>
      </p:sp>
    </p:spTree>
    <p:extLst>
      <p:ext uri="{BB962C8B-B14F-4D97-AF65-F5344CB8AC3E}">
        <p14:creationId xmlns:p14="http://schemas.microsoft.com/office/powerpoint/2010/main" val="3181381593"/>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3"/>
          <p:cNvGraphicFramePr>
            <a:graphicFrameLocks/>
          </p:cNvGraphicFramePr>
          <p:nvPr>
            <p:extLst/>
          </p:nvPr>
        </p:nvGraphicFramePr>
        <p:xfrm>
          <a:off x="505200" y="1412289"/>
          <a:ext cx="8287925" cy="4390539"/>
        </p:xfrm>
        <a:graphic>
          <a:graphicData uri="http://schemas.openxmlformats.org/drawingml/2006/table">
            <a:tbl>
              <a:tblPr/>
              <a:tblGrid>
                <a:gridCol w="1305241">
                  <a:extLst>
                    <a:ext uri="{9D8B030D-6E8A-4147-A177-3AD203B41FA5}">
                      <a16:colId xmlns:a16="http://schemas.microsoft.com/office/drawing/2014/main" xmlns="" val="20000"/>
                    </a:ext>
                  </a:extLst>
                </a:gridCol>
                <a:gridCol w="2147101">
                  <a:extLst>
                    <a:ext uri="{9D8B030D-6E8A-4147-A177-3AD203B41FA5}">
                      <a16:colId xmlns:a16="http://schemas.microsoft.com/office/drawing/2014/main" xmlns="" val="20001"/>
                    </a:ext>
                  </a:extLst>
                </a:gridCol>
                <a:gridCol w="1796074">
                  <a:extLst>
                    <a:ext uri="{9D8B030D-6E8A-4147-A177-3AD203B41FA5}">
                      <a16:colId xmlns:a16="http://schemas.microsoft.com/office/drawing/2014/main" xmlns="" val="20002"/>
                    </a:ext>
                  </a:extLst>
                </a:gridCol>
                <a:gridCol w="1539492">
                  <a:extLst>
                    <a:ext uri="{9D8B030D-6E8A-4147-A177-3AD203B41FA5}">
                      <a16:colId xmlns:a16="http://schemas.microsoft.com/office/drawing/2014/main" xmlns="" val="20003"/>
                    </a:ext>
                  </a:extLst>
                </a:gridCol>
                <a:gridCol w="1500017">
                  <a:extLst>
                    <a:ext uri="{9D8B030D-6E8A-4147-A177-3AD203B41FA5}">
                      <a16:colId xmlns:a16="http://schemas.microsoft.com/office/drawing/2014/main" xmlns="" val="20004"/>
                    </a:ext>
                  </a:extLst>
                </a:gridCol>
              </a:tblGrid>
              <a:tr h="401077">
                <a:tc>
                  <a:txBody>
                    <a:bodyPr/>
                    <a:lstStyle/>
                    <a:p>
                      <a:pPr marL="0" marR="0" lvl="0" indent="0" algn="l" defTabSz="1838325" rtl="0" eaLnBrk="1" fontAlgn="base" latinLnBrk="0" hangingPunct="1">
                        <a:lnSpc>
                          <a:spcPct val="100000"/>
                        </a:lnSpc>
                        <a:spcBef>
                          <a:spcPct val="75000"/>
                        </a:spcBef>
                        <a:spcAft>
                          <a:spcPct val="0"/>
                        </a:spcAft>
                        <a:buClr>
                          <a:schemeClr val="tx2"/>
                        </a:buClr>
                        <a:buSzTx/>
                        <a:buFont typeface="Symbol" pitchFamily="18" charset="2"/>
                        <a:buNone/>
                        <a:tabLst/>
                      </a:pPr>
                      <a:endParaRPr kumimoji="0" lang="en-US" sz="1000" b="0" i="0" u="none" strike="noStrike" cap="none" normalizeH="0" baseline="0" noProof="0" dirty="0">
                        <a:ln>
                          <a:noFill/>
                        </a:ln>
                        <a:solidFill>
                          <a:srgbClr val="53565A"/>
                        </a:solidFill>
                        <a:effectLst/>
                        <a:latin typeface="Arial" pitchFamily="34" charset="0"/>
                        <a:ea typeface="ヒラギノ角ゴ Pro W3" pitchFamily="124" charset="-128"/>
                        <a:cs typeface="Arial" pitchFamily="34" charset="0"/>
                      </a:endParaRPr>
                    </a:p>
                  </a:txBody>
                  <a:tcPr marL="45726" marR="45726" marT="45707" marB="45707" anchor="ctr" horzOverflow="overflow">
                    <a:lnL>
                      <a:noFill/>
                    </a:lnL>
                    <a:lnR w="6350" cap="flat" cmpd="sng" algn="ctr">
                      <a:solidFill>
                        <a:schemeClr val="bg1"/>
                      </a:solidFill>
                      <a:prstDash val="solid"/>
                      <a:round/>
                      <a:headEnd type="none" w="med" len="med"/>
                      <a:tailEnd type="none" w="med" len="med"/>
                    </a:lnR>
                    <a:lnT>
                      <a:noFill/>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38325" rtl="0" eaLnBrk="1" fontAlgn="base" latinLnBrk="0" hangingPunct="1">
                        <a:lnSpc>
                          <a:spcPct val="100000"/>
                        </a:lnSpc>
                        <a:spcBef>
                          <a:spcPts val="0"/>
                        </a:spcBef>
                        <a:spcAft>
                          <a:spcPct val="0"/>
                        </a:spcAft>
                        <a:buClr>
                          <a:schemeClr val="tx2"/>
                        </a:buClr>
                        <a:buSzTx/>
                        <a:buFont typeface="Symbol" pitchFamily="18" charset="2"/>
                        <a:buNone/>
                        <a:tabLst/>
                      </a:pPr>
                      <a:endParaRPr kumimoji="0" lang="en-US" sz="1000" b="1" i="0" u="none" strike="noStrike" cap="none" normalizeH="0" baseline="0" noProof="0" dirty="0">
                        <a:ln>
                          <a:noFill/>
                        </a:ln>
                        <a:solidFill>
                          <a:schemeClr val="bg1"/>
                        </a:solidFill>
                        <a:effectLst/>
                        <a:latin typeface="Arial" pitchFamily="34" charset="0"/>
                        <a:ea typeface="ヒラギノ角ゴ Pro W3" pitchFamily="124" charset="-128"/>
                        <a:cs typeface="Arial" pitchFamily="34" charset="0"/>
                      </a:endParaRPr>
                    </a:p>
                  </a:txBody>
                  <a:tcPr marL="0" marR="0" marT="45707" marB="45707"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a:noFill/>
                    </a:lnT>
                    <a:lnB w="635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1838325" rtl="0" eaLnBrk="1" fontAlgn="base" latinLnBrk="0" hangingPunct="1">
                        <a:lnSpc>
                          <a:spcPct val="100000"/>
                        </a:lnSpc>
                        <a:spcBef>
                          <a:spcPts val="0"/>
                        </a:spcBef>
                        <a:spcAft>
                          <a:spcPct val="0"/>
                        </a:spcAft>
                        <a:buClr>
                          <a:schemeClr val="tx2"/>
                        </a:buClr>
                        <a:buSzTx/>
                        <a:buFont typeface="Symbol" pitchFamily="18" charset="2"/>
                        <a:buNone/>
                        <a:tabLst/>
                        <a:defRPr/>
                      </a:pPr>
                      <a:endParaRPr kumimoji="0" lang="en-US" sz="1000" b="1" i="0" u="none" strike="noStrike" kern="1200" cap="none" normalizeH="0" baseline="0" noProof="0" dirty="0">
                        <a:ln>
                          <a:noFill/>
                        </a:ln>
                        <a:solidFill>
                          <a:schemeClr val="bg1"/>
                        </a:solidFill>
                        <a:effectLst/>
                        <a:latin typeface="Arial" pitchFamily="34" charset="0"/>
                        <a:ea typeface="ヒラギノ角ゴ Pro W3" pitchFamily="124" charset="-128"/>
                        <a:cs typeface="Arial" pitchFamily="34" charset="0"/>
                      </a:endParaRPr>
                    </a:p>
                  </a:txBody>
                  <a:tcPr marL="0" marR="0" marT="45707" marB="45707"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a:noFill/>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38325" rtl="0" eaLnBrk="1" fontAlgn="base" latinLnBrk="0" hangingPunct="1">
                        <a:lnSpc>
                          <a:spcPct val="100000"/>
                        </a:lnSpc>
                        <a:spcBef>
                          <a:spcPts val="0"/>
                        </a:spcBef>
                        <a:spcAft>
                          <a:spcPct val="0"/>
                        </a:spcAft>
                        <a:buClr>
                          <a:schemeClr val="tx2"/>
                        </a:buClr>
                        <a:buSzTx/>
                        <a:buFont typeface="Symbol" pitchFamily="18" charset="2"/>
                        <a:buNone/>
                        <a:tabLst/>
                        <a:defRPr/>
                      </a:pPr>
                      <a:endParaRPr kumimoji="0" lang="en-US" sz="1000" b="1" i="0" u="none" strike="noStrike" kern="1200" cap="none" normalizeH="0" baseline="0" noProof="0" dirty="0">
                        <a:ln>
                          <a:noFill/>
                        </a:ln>
                        <a:solidFill>
                          <a:schemeClr val="bg1"/>
                        </a:solidFill>
                        <a:effectLst/>
                        <a:latin typeface="Arial" pitchFamily="34" charset="0"/>
                        <a:ea typeface="ヒラギノ角ゴ Pro W3" pitchFamily="124" charset="-128"/>
                        <a:cs typeface="Arial" pitchFamily="34" charset="0"/>
                      </a:endParaRPr>
                    </a:p>
                  </a:txBody>
                  <a:tcPr marL="0" marR="0" marT="45707" marB="45707"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a:noFill/>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38325" rtl="0" eaLnBrk="1" fontAlgn="base" latinLnBrk="0" hangingPunct="1">
                        <a:lnSpc>
                          <a:spcPct val="100000"/>
                        </a:lnSpc>
                        <a:spcBef>
                          <a:spcPts val="0"/>
                        </a:spcBef>
                        <a:spcAft>
                          <a:spcPct val="0"/>
                        </a:spcAft>
                        <a:buClr>
                          <a:schemeClr val="tx2"/>
                        </a:buClr>
                        <a:buSzTx/>
                        <a:buFont typeface="Symbol" pitchFamily="18" charset="2"/>
                        <a:buNone/>
                        <a:tabLst/>
                        <a:defRPr/>
                      </a:pPr>
                      <a:endParaRPr kumimoji="0" lang="en-US" sz="1000" b="1" i="0" u="none" strike="noStrike" kern="1200" cap="none" normalizeH="0" baseline="0" noProof="0" dirty="0">
                        <a:ln>
                          <a:noFill/>
                        </a:ln>
                        <a:solidFill>
                          <a:schemeClr val="bg1"/>
                        </a:solidFill>
                        <a:effectLst/>
                        <a:latin typeface="Arial" pitchFamily="34" charset="0"/>
                        <a:ea typeface="ヒラギノ角ゴ Pro W3" pitchFamily="124" charset="-128"/>
                        <a:cs typeface="Arial" pitchFamily="34" charset="0"/>
                      </a:endParaRPr>
                    </a:p>
                  </a:txBody>
                  <a:tcPr marL="0" marR="0" marT="45707" marB="45707" anchor="ctr" horzOverflow="overflow">
                    <a:lnL w="63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840140">
                <a:tc>
                  <a:txBody>
                    <a:bodyPr/>
                    <a:lstStyle/>
                    <a:p>
                      <a:pPr marL="0" marR="0" lvl="0" indent="0" algn="l" defTabSz="1838325" rtl="0" eaLnBrk="1" fontAlgn="base" latinLnBrk="0" hangingPunct="1">
                        <a:lnSpc>
                          <a:spcPct val="100000"/>
                        </a:lnSpc>
                        <a:spcBef>
                          <a:spcPct val="7500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Comisión de Administración</a:t>
                      </a:r>
                      <a:r>
                        <a:rPr kumimoji="0" lang="es-MX" sz="1000" b="1" i="0" u="none" strike="noStrike" cap="none" normalizeH="0" baseline="30000" noProof="0" dirty="0">
                          <a:ln>
                            <a:noFill/>
                          </a:ln>
                          <a:solidFill>
                            <a:schemeClr val="accent1"/>
                          </a:solidFill>
                          <a:effectLst/>
                          <a:latin typeface="Arial" pitchFamily="34" charset="0"/>
                          <a:ea typeface="ヒラギノ角ゴ Pro W3" pitchFamily="124" charset="-128"/>
                          <a:cs typeface="Arial" pitchFamily="34" charset="0"/>
                        </a:rPr>
                        <a:t>1 2</a:t>
                      </a:r>
                    </a:p>
                  </a:txBody>
                  <a:tcPr marL="45726" marR="45726" marT="45707" marB="45707" anchor="ctr" horzOverflow="overflow">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1"/>
                    </a:solidFill>
                  </a:tcPr>
                </a:tc>
                <a:tc>
                  <a:txBody>
                    <a:bodyPr/>
                    <a:lstStyle/>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Periodo de inversión:</a:t>
                      </a:r>
                      <a:r>
                        <a:rPr kumimoji="0" lang="es-MX" sz="900" b="0" i="1"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1.75% sobre Monto Efectivamente Invertido más 1.50% sobre cantidad resultante de restar al Monto Máximo el Monto Efectivamente Invertido.</a:t>
                      </a:r>
                    </a:p>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Después de Periodo de inversión:</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1.75% sobre montos transferidos a la Cuenta General menos Inversiones Vendidas.</a:t>
                      </a:r>
                    </a:p>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defRPr/>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Promedio Ponderado Durante Periodo de Inversión</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~1</a:t>
                      </a:r>
                      <a:r>
                        <a:rPr kumimoji="0" lang="es-MX" sz="900" b="0" i="0" u="none" strike="noStrike" kern="1200" cap="none" normalizeH="0" baseline="0" noProof="0" dirty="0">
                          <a:ln>
                            <a:noFill/>
                          </a:ln>
                          <a:solidFill>
                            <a:srgbClr val="FF0000"/>
                          </a:solidFill>
                          <a:effectLst/>
                          <a:latin typeface="Arial" pitchFamily="34" charset="0"/>
                          <a:ea typeface="ヒラギノ角ゴ Pro W3" pitchFamily="124" charset="-128"/>
                          <a:cs typeface="Arial" pitchFamily="34" charset="0"/>
                        </a:rPr>
                        <a:t>.</a:t>
                      </a:r>
                      <a:r>
                        <a:rPr kumimoji="0" lang="es-MX" sz="900" b="0"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70%</a:t>
                      </a:r>
                      <a:r>
                        <a:rPr kumimoji="0" lang="es-MX" sz="9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rPr>
                        <a:t>1</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sobre Monto Máximo de Emisión Neto de Gastos de Emisión.</a:t>
                      </a:r>
                    </a:p>
                  </a:txBody>
                  <a:tcPr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2">
                        <a:lumMod val="20000"/>
                        <a:lumOff val="80000"/>
                      </a:schemeClr>
                    </a:solidFill>
                  </a:tcPr>
                </a:tc>
                <a:tc>
                  <a:txBody>
                    <a:bodyPr/>
                    <a:lstStyle/>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Periodo de inversión</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2.00% sobre Monto Asignado para Inversión más 1.00% sobre Monto Máximo de la Emisión no Asignado.</a:t>
                      </a:r>
                    </a:p>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Después de Periodo de inversión:</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1.85% sobre Capital Invertido en Otros Activos Restante más 1.00% sobre Valor Neto de Activos Estabilizados Restantes.</a:t>
                      </a:r>
                      <a:r>
                        <a:rPr kumimoji="0" lang="es-MX" sz="9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rPr>
                        <a:t>2</a:t>
                      </a:r>
                    </a:p>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endParaRPr kumimoji="0" lang="es-MX" sz="900" b="0" i="0" u="none" strike="noStrike" kern="1200" cap="none" normalizeH="0" baseline="30000" noProof="0" dirty="0">
                        <a:ln>
                          <a:noFill/>
                        </a:ln>
                        <a:solidFill>
                          <a:srgbClr val="FF0000"/>
                        </a:solidFill>
                        <a:effectLst/>
                        <a:latin typeface="Arial" pitchFamily="34" charset="0"/>
                        <a:ea typeface="ヒラギノ角ゴ Pro W3" pitchFamily="124" charset="-128"/>
                        <a:cs typeface="Arial" pitchFamily="34" charset="0"/>
                      </a:endParaRPr>
                    </a:p>
                  </a:txBody>
                  <a:tcPr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Periodo de inversión:</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1.75% sobre Monto Neto Aportado por los Tenedores más 1.50% sobre los Compromisos Restantes.</a:t>
                      </a:r>
                      <a:endParaRPr kumimoji="0" lang="es-MX" sz="9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endParaRPr>
                    </a:p>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Después de Periodo de inversión:</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1.75% sobre Monto Neto Invertido de los Tenedores.</a:t>
                      </a:r>
                    </a:p>
                  </a:txBody>
                  <a:tcPr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4300" marR="0" lvl="0" indent="0" algn="ctr"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1.75%</a:t>
                      </a:r>
                      <a:endParaRPr kumimoji="0" lang="es-MX" sz="8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88947">
                <a:tc>
                  <a:txBody>
                    <a:bodyPr/>
                    <a:lstStyle/>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TIR Bruta </a:t>
                      </a:r>
                    </a:p>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(en MX$)</a:t>
                      </a:r>
                    </a:p>
                  </a:txBody>
                  <a:tcPr marL="45726" marR="45726" marT="45707" marB="45707" anchor="ctr" horzOverflow="overflow">
                    <a:lnL>
                      <a:noFill/>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1"/>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18-22%</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2">
                        <a:lumMod val="20000"/>
                        <a:lumOff val="80000"/>
                      </a:schemeClr>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17-21%</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16-22% </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16-20%</a:t>
                      </a:r>
                      <a:r>
                        <a:rPr kumimoji="0" lang="es-MX" sz="10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rPr>
                        <a:t>4</a:t>
                      </a:r>
                    </a:p>
                  </a:txBody>
                  <a:tcPr marL="7201" marR="7201" marT="7197" marB="7197" anchor="ctr" horzOverflow="overflow">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88947">
                <a:tc>
                  <a:txBody>
                    <a:bodyPr/>
                    <a:lstStyle/>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Retorno Preferente </a:t>
                      </a:r>
                    </a:p>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(en MX$)</a:t>
                      </a:r>
                    </a:p>
                  </a:txBody>
                  <a:tcPr marL="45726" marR="45726" marT="45707" marB="45707" anchor="ctr" horzOverflow="overflow">
                    <a:lnL>
                      <a:noFill/>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1"/>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10.0%</a:t>
                      </a:r>
                      <a:endParaRPr kumimoji="0" lang="es-MX" sz="1200" b="1" i="0" u="none" strike="noStrike" kern="1200" cap="none" normalizeH="0" baseline="30000" noProof="0" dirty="0">
                        <a:ln>
                          <a:noFill/>
                        </a:ln>
                        <a:solidFill>
                          <a:schemeClr val="tx1"/>
                        </a:solidFill>
                        <a:effectLst/>
                        <a:latin typeface="Arial" pitchFamily="34" charset="0"/>
                        <a:ea typeface="ヒラギノ角ゴ Pro W3" pitchFamily="124" charset="-128"/>
                        <a:cs typeface="Arial" pitchFamily="34" charset="0"/>
                      </a:endParaRP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2">
                        <a:lumMod val="20000"/>
                        <a:lumOff val="80000"/>
                      </a:schemeClr>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9.0%</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10.0%</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10.0%</a:t>
                      </a:r>
                      <a:endParaRPr kumimoji="0" lang="es-MX" sz="10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endParaRPr>
                    </a:p>
                  </a:txBody>
                  <a:tcPr marL="7201" marR="7201" marT="7197" marB="7197" anchor="ctr" horzOverflow="overflow">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440838">
                <a:tc>
                  <a:txBody>
                    <a:bodyPr/>
                    <a:lstStyle/>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Repartición del</a:t>
                      </a:r>
                    </a:p>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1"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Alcance</a:t>
                      </a:r>
                    </a:p>
                  </a:txBody>
                  <a:tcPr marL="45726" marR="45726" marT="45707" marB="45707" anchor="ctr" horzOverflow="overflow">
                    <a:lnL>
                      <a:noFill/>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1"/>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50% para Inversionista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50%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2">
                        <a:lumMod val="20000"/>
                        <a:lumOff val="80000"/>
                      </a:schemeClr>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20% para Inversionista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20% para Inversionista  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20% para Inversionista  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440838">
                <a:tc>
                  <a:txBody>
                    <a:bodyPr/>
                    <a:lstStyle/>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Repartición del </a:t>
                      </a:r>
                      <a:r>
                        <a:rPr kumimoji="0" lang="es-MX" sz="1000" b="1" i="1"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Premio</a:t>
                      </a:r>
                    </a:p>
                  </a:txBody>
                  <a:tcPr marL="45726" marR="45726" marT="45707" marB="45707" anchor="ctr" horzOverflow="overflow">
                    <a:lnL>
                      <a:noFill/>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1"/>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20% para Inversionista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2">
                        <a:lumMod val="20000"/>
                        <a:lumOff val="80000"/>
                      </a:schemeClr>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20% para Inversionista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20% para Inversionista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20% para Inversionista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xmlns="" val="4286776461"/>
                  </a:ext>
                </a:extLst>
              </a:tr>
              <a:tr h="440838">
                <a:tc>
                  <a:txBody>
                    <a:bodyPr/>
                    <a:lstStyle/>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1"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Co-inversión</a:t>
                      </a:r>
                    </a:p>
                  </a:txBody>
                  <a:tcPr marL="45726" marR="45726" marT="45707" marB="45707" anchor="ctr" horzOverflow="overflow">
                    <a:lnL>
                      <a:noFill/>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1"/>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MX$355mm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(al menos 6.5%)</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2">
                        <a:lumMod val="20000"/>
                        <a:lumOff val="80000"/>
                      </a:schemeClr>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a:t>
                      </a:r>
                      <a:r>
                        <a:rPr kumimoji="0" lang="es-MX" sz="10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rPr>
                        <a:t>3</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6%</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5%</a:t>
                      </a:r>
                    </a:p>
                  </a:txBody>
                  <a:tcPr marL="7201" marR="7201" marT="7197" marB="7197" anchor="ctr" horzOverflow="overflow">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xmlns="" val="399449246"/>
                  </a:ext>
                </a:extLst>
              </a:tr>
            </a:tbl>
          </a:graphicData>
        </a:graphic>
      </p:graphicFrame>
      <p:pic>
        <p:nvPicPr>
          <p:cNvPr id="172087" name="Picture 4" descr="http://yellowit.mx/mrp/images/mr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8051" y="1428705"/>
            <a:ext cx="779540" cy="373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8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8788" y="1461906"/>
            <a:ext cx="866402" cy="309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8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4737" y="1428705"/>
            <a:ext cx="952877" cy="33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90" name="Rectangle 9"/>
          <p:cNvSpPr>
            <a:spLocks noChangeArrowheads="1"/>
          </p:cNvSpPr>
          <p:nvPr/>
        </p:nvSpPr>
        <p:spPr bwMode="auto">
          <a:xfrm>
            <a:off x="4049757" y="6340475"/>
            <a:ext cx="446563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2000"/>
              </a:lnSpc>
              <a:spcBef>
                <a:spcPts val="900"/>
              </a:spcBef>
              <a:spcAft>
                <a:spcPts val="300"/>
              </a:spcAft>
              <a:buClr>
                <a:srgbClr val="34657F"/>
              </a:buClr>
              <a:buFont typeface="Wingdings" panose="05000000000000000000" pitchFamily="2" charset="2"/>
              <a:buChar char="§"/>
              <a:defRPr sz="1200">
                <a:solidFill>
                  <a:schemeClr val="tx2"/>
                </a:solidFill>
                <a:latin typeface="Arial" panose="020B0604020202020204" pitchFamily="34" charset="0"/>
              </a:defRPr>
            </a:lvl1pPr>
            <a:lvl2pPr marL="742950" indent="-285750">
              <a:lnSpc>
                <a:spcPct val="112000"/>
              </a:lnSpc>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2pPr>
            <a:lvl3pPr marL="1143000" indent="-228600">
              <a:lnSpc>
                <a:spcPct val="112000"/>
              </a:lnSpc>
              <a:spcAft>
                <a:spcPts val="300"/>
              </a:spcAft>
              <a:buClr>
                <a:schemeClr val="tx1"/>
              </a:buClr>
              <a:buFont typeface="Arial" panose="020B0604020202020204" pitchFamily="34" charset="0"/>
              <a:buChar char="–"/>
              <a:defRPr sz="1000">
                <a:solidFill>
                  <a:schemeClr val="tx1"/>
                </a:solidFill>
                <a:latin typeface="Arial" panose="020B0604020202020204" pitchFamily="34" charset="0"/>
              </a:defRPr>
            </a:lvl3pPr>
            <a:lvl4pPr marL="1600200" indent="-228600">
              <a:lnSpc>
                <a:spcPct val="112000"/>
              </a:lnSpc>
              <a:spcAft>
                <a:spcPts val="300"/>
              </a:spcAft>
              <a:buFont typeface="Arial" panose="020B0604020202020204" pitchFamily="34" charset="0"/>
              <a:buChar char="–"/>
              <a:defRPr sz="800">
                <a:solidFill>
                  <a:schemeClr val="tx1"/>
                </a:solidFill>
                <a:latin typeface="Arial" panose="020B0604020202020204" pitchFamily="34" charset="0"/>
              </a:defRPr>
            </a:lvl4pPr>
            <a:lvl5pPr marL="2057400" indent="-228600">
              <a:lnSpc>
                <a:spcPct val="112000"/>
              </a:lnSpc>
              <a:spcAft>
                <a:spcPts val="300"/>
              </a:spcAft>
              <a:buFont typeface="Arial" panose="020B0604020202020204" pitchFamily="34" charset="0"/>
              <a:buChar char="»"/>
              <a:defRPr sz="8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9pPr>
          </a:lstStyle>
          <a:p>
            <a:pPr algn="just" defTabSz="914400" eaLnBrk="1" fontAlgn="auto" hangingPunct="1">
              <a:lnSpc>
                <a:spcPct val="100000"/>
              </a:lnSpc>
              <a:spcBef>
                <a:spcPct val="0"/>
              </a:spcBef>
              <a:spcAft>
                <a:spcPct val="0"/>
              </a:spcAft>
              <a:buClrTx/>
              <a:buFont typeface="Wingdings" panose="05000000000000000000" pitchFamily="2" charset="2"/>
              <a:buNone/>
            </a:pPr>
            <a:r>
              <a:rPr lang="es-MX" altLang="es-MX" sz="600" baseline="30000" dirty="0">
                <a:solidFill>
                  <a:srgbClr val="51534A"/>
                </a:solidFill>
              </a:rPr>
              <a:t>1</a:t>
            </a:r>
            <a:r>
              <a:rPr lang="es-MX" altLang="es-MX" sz="600" dirty="0">
                <a:solidFill>
                  <a:srgbClr val="51534A"/>
                </a:solidFill>
              </a:rPr>
              <a:t> El porcentaje depende de las distribuciones de capital, mismas que en todo caso 1) reducen el porcentaje ponderado conforme se distribuye el capital a los inversionistas y 2) se estima llevar a cabo durante los años 4 al 8 de la vida del fondo. </a:t>
            </a:r>
            <a:r>
              <a:rPr lang="es-MX" altLang="es-MX" sz="600" baseline="30000" dirty="0">
                <a:solidFill>
                  <a:srgbClr val="51534A"/>
                </a:solidFill>
              </a:rPr>
              <a:t>2</a:t>
            </a:r>
            <a:r>
              <a:rPr lang="es-MX" altLang="es-MX" sz="600" dirty="0">
                <a:solidFill>
                  <a:srgbClr val="51534A"/>
                </a:solidFill>
              </a:rPr>
              <a:t> </a:t>
            </a:r>
            <a:r>
              <a:rPr lang="es-MX" altLang="es-MX" sz="600" dirty="0">
                <a:solidFill>
                  <a:srgbClr val="444647"/>
                </a:solidFill>
              </a:rPr>
              <a:t>1.00% sobre la suma de el Valor Neto de los Activos Estabilizados Restantes más el Capital Invertido en Otros Activos Restante. </a:t>
            </a:r>
            <a:r>
              <a:rPr lang="es-MX" altLang="es-MX" sz="600" baseline="30000" dirty="0">
                <a:solidFill>
                  <a:srgbClr val="444647"/>
                </a:solidFill>
              </a:rPr>
              <a:t>3</a:t>
            </a:r>
            <a:r>
              <a:rPr lang="es-MX" altLang="es-MX" sz="600" dirty="0">
                <a:solidFill>
                  <a:srgbClr val="444647"/>
                </a:solidFill>
              </a:rPr>
              <a:t> Sin incluir Co-inversión del Fondo de Quebec en el CERPI.  </a:t>
            </a:r>
            <a:r>
              <a:rPr lang="es-MX" altLang="es-MX" sz="600" baseline="30000" dirty="0">
                <a:solidFill>
                  <a:srgbClr val="51534A"/>
                </a:solidFill>
              </a:rPr>
              <a:t>4</a:t>
            </a:r>
            <a:r>
              <a:rPr lang="es-MX" altLang="es-MX" sz="600" dirty="0">
                <a:solidFill>
                  <a:srgbClr val="51534A"/>
                </a:solidFill>
              </a:rPr>
              <a:t> Porcentaje sobre las distribuciones totales acumuladas.</a:t>
            </a:r>
          </a:p>
        </p:txBody>
      </p:sp>
      <p:sp>
        <p:nvSpPr>
          <p:cNvPr id="172094" name="AutoShape 65" descr="Resultado de imagen para pgim real estate"/>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fontAlgn="auto" hangingPunct="1">
              <a:spcBef>
                <a:spcPts val="0"/>
              </a:spcBef>
              <a:spcAft>
                <a:spcPts val="0"/>
              </a:spcAft>
            </a:pPr>
            <a:endParaRPr lang="es-MX" altLang="es-MX" dirty="0">
              <a:solidFill>
                <a:srgbClr val="51534A"/>
              </a:solidFill>
            </a:endParaRPr>
          </a:p>
        </p:txBody>
      </p:sp>
      <p:sp>
        <p:nvSpPr>
          <p:cNvPr id="172095" name="AutoShape 67" descr="Resultado de imagen para pgim real estate"/>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fontAlgn="auto" hangingPunct="1">
              <a:spcBef>
                <a:spcPts val="0"/>
              </a:spcBef>
              <a:spcAft>
                <a:spcPts val="0"/>
              </a:spcAft>
            </a:pPr>
            <a:endParaRPr lang="es-MX" altLang="es-MX" dirty="0">
              <a:solidFill>
                <a:srgbClr val="51534A"/>
              </a:solidFill>
            </a:endParaRPr>
          </a:p>
        </p:txBody>
      </p:sp>
      <p:pic>
        <p:nvPicPr>
          <p:cNvPr id="172096" name="Picture 6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04875" y="1442612"/>
            <a:ext cx="1089193" cy="338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Oval 14"/>
          <p:cNvSpPr/>
          <p:nvPr/>
        </p:nvSpPr>
        <p:spPr>
          <a:xfrm>
            <a:off x="271213" y="290660"/>
            <a:ext cx="540000" cy="540000"/>
          </a:xfrm>
          <a:prstGeom prst="ellipse">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4</a:t>
            </a:r>
          </a:p>
        </p:txBody>
      </p:sp>
      <p:sp>
        <p:nvSpPr>
          <p:cNvPr id="18"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20" name="Title 1"/>
          <p:cNvSpPr>
            <a:spLocks noGrp="1"/>
          </p:cNvSpPr>
          <p:nvPr>
            <p:ph type="title"/>
          </p:nvPr>
        </p:nvSpPr>
        <p:spPr>
          <a:xfrm>
            <a:off x="973222" y="-129381"/>
            <a:ext cx="6972300" cy="738188"/>
          </a:xfrm>
        </p:spPr>
        <p:txBody>
          <a:bodyPr/>
          <a:lstStyle/>
          <a:p>
            <a:r>
              <a:rPr lang="es-MX" altLang="es-MX" dirty="0"/>
              <a:t>Estructura Competitiva de Comisiones</a:t>
            </a:r>
          </a:p>
        </p:txBody>
      </p:sp>
      <p:sp>
        <p:nvSpPr>
          <p:cNvPr id="21"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17</a:t>
            </a:fld>
            <a:endParaRPr lang="es-MX" dirty="0">
              <a:solidFill>
                <a:srgbClr val="51534A"/>
              </a:solidFill>
            </a:endParaRPr>
          </a:p>
        </p:txBody>
      </p:sp>
      <p:sp>
        <p:nvSpPr>
          <p:cNvPr id="22" name="TextBox 21"/>
          <p:cNvSpPr txBox="1"/>
          <p:nvPr/>
        </p:nvSpPr>
        <p:spPr>
          <a:xfrm>
            <a:off x="456605" y="1124830"/>
            <a:ext cx="7905703" cy="276999"/>
          </a:xfrm>
          <a:prstGeom prst="rect">
            <a:avLst/>
          </a:prstGeom>
          <a:noFill/>
        </p:spPr>
        <p:txBody>
          <a:bodyPr wrap="square" rtlCol="0">
            <a:spAutoFit/>
          </a:bodyPr>
          <a:lstStyle/>
          <a:p>
            <a:pPr algn="just" defTabSz="914400" eaLnBrk="1" fontAlgn="auto" hangingPunct="1">
              <a:spcBef>
                <a:spcPts val="0"/>
              </a:spcBef>
              <a:spcAft>
                <a:spcPts val="0"/>
              </a:spcAft>
            </a:pPr>
            <a:r>
              <a:rPr lang="es-MX" sz="1200" b="1" i="1" dirty="0">
                <a:solidFill>
                  <a:srgbClr val="002B49"/>
                </a:solidFill>
                <a:latin typeface="Arial"/>
              </a:rPr>
              <a:t>Comisiones e Incentivos de PGIM Real Estate: Alineación de Intereses Administrador con Inversionistas.</a:t>
            </a:r>
          </a:p>
        </p:txBody>
      </p:sp>
      <p:sp>
        <p:nvSpPr>
          <p:cNvPr id="25" name="TextBox 24"/>
          <p:cNvSpPr txBox="1"/>
          <p:nvPr/>
        </p:nvSpPr>
        <p:spPr>
          <a:xfrm>
            <a:off x="420905" y="5796446"/>
            <a:ext cx="8265895" cy="461665"/>
          </a:xfrm>
          <a:prstGeom prst="rect">
            <a:avLst/>
          </a:prstGeom>
          <a:noFill/>
        </p:spPr>
        <p:txBody>
          <a:bodyPr wrap="square" rtlCol="0">
            <a:spAutoFit/>
          </a:bodyPr>
          <a:lstStyle/>
          <a:p>
            <a:pPr algn="just" defTabSz="914400" eaLnBrk="1" fontAlgn="auto" hangingPunct="1">
              <a:spcBef>
                <a:spcPts val="0"/>
              </a:spcBef>
              <a:spcAft>
                <a:spcPts val="0"/>
              </a:spcAft>
            </a:pPr>
            <a:r>
              <a:rPr lang="es-MX" sz="1200" b="1" i="1" dirty="0">
                <a:solidFill>
                  <a:srgbClr val="002B49"/>
                </a:solidFill>
                <a:latin typeface="Arial"/>
              </a:rPr>
              <a:t>Modelo Externalizado: </a:t>
            </a:r>
            <a:r>
              <a:rPr lang="es-MX" sz="1200" i="1" dirty="0">
                <a:solidFill>
                  <a:srgbClr val="002B49"/>
                </a:solidFill>
                <a:latin typeface="Arial"/>
              </a:rPr>
              <a:t>En PruMex IV el administrador no percibe otras comisiones (e.g. comisiones por actividades como adquisición, desarrollo, administración de propiedades, arrendamiento y venta).</a:t>
            </a:r>
          </a:p>
        </p:txBody>
      </p:sp>
      <p:sp>
        <p:nvSpPr>
          <p:cNvPr id="4" name="Text Placeholder 3"/>
          <p:cNvSpPr>
            <a:spLocks noGrp="1"/>
          </p:cNvSpPr>
          <p:nvPr>
            <p:ph type="body" sz="quarter" idx="13"/>
          </p:nvPr>
        </p:nvSpPr>
        <p:spPr>
          <a:xfrm>
            <a:off x="1018757" y="685473"/>
            <a:ext cx="6972300" cy="208292"/>
          </a:xfrm>
        </p:spPr>
        <p:txBody>
          <a:bodyPr/>
          <a:lstStyle/>
          <a:p>
            <a:r>
              <a:rPr lang="es-MX" sz="1300" dirty="0"/>
              <a:t>Alineación de Intereses</a:t>
            </a:r>
          </a:p>
        </p:txBody>
      </p:sp>
    </p:spTree>
    <p:custDataLst>
      <p:tags r:id="rId1"/>
    </p:custDataLst>
    <p:extLst>
      <p:ext uri="{BB962C8B-B14F-4D97-AF65-F5344CB8AC3E}">
        <p14:creationId xmlns:p14="http://schemas.microsoft.com/office/powerpoint/2010/main" val="1180235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0" y="0"/>
          <a:ext cx="0" cy="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6979" name="Text Placeholder 9"/>
          <p:cNvSpPr>
            <a:spLocks noGrp="1"/>
          </p:cNvSpPr>
          <p:nvPr>
            <p:ph type="body" sz="quarter" idx="13"/>
          </p:nvPr>
        </p:nvSpPr>
        <p:spPr>
          <a:xfrm>
            <a:off x="987681" y="662379"/>
            <a:ext cx="6972300" cy="207962"/>
          </a:xfrm>
        </p:spPr>
        <p:txBody>
          <a:bodyPr/>
          <a:lstStyle/>
          <a:p>
            <a:r>
              <a:rPr lang="es-MX" altLang="es-MX" sz="1300" dirty="0"/>
              <a:t>Inversión Estimada en Residencial con usos complementarios: ~60% y 70%</a:t>
            </a:r>
          </a:p>
        </p:txBody>
      </p:sp>
      <p:sp>
        <p:nvSpPr>
          <p:cNvPr id="126980" name="Title 8"/>
          <p:cNvSpPr>
            <a:spLocks noGrp="1"/>
          </p:cNvSpPr>
          <p:nvPr>
            <p:ph type="title"/>
          </p:nvPr>
        </p:nvSpPr>
        <p:spPr>
          <a:xfrm>
            <a:off x="987681" y="-123434"/>
            <a:ext cx="7392572" cy="738218"/>
          </a:xfrm>
        </p:spPr>
        <p:txBody>
          <a:bodyPr/>
          <a:lstStyle/>
          <a:p>
            <a:r>
              <a:rPr lang="es-MX" altLang="es-MX" dirty="0"/>
              <a:t>Sector Residencial: Estrategia de Inversión “Valor Agregado”</a:t>
            </a:r>
          </a:p>
        </p:txBody>
      </p:sp>
      <p:graphicFrame>
        <p:nvGraphicFramePr>
          <p:cNvPr id="13" name="Table 12"/>
          <p:cNvGraphicFramePr>
            <a:graphicFrameLocks noGrp="1"/>
          </p:cNvGraphicFramePr>
          <p:nvPr>
            <p:extLst/>
          </p:nvPr>
        </p:nvGraphicFramePr>
        <p:xfrm>
          <a:off x="4244879" y="6349054"/>
          <a:ext cx="4314881" cy="396240"/>
        </p:xfrm>
        <a:graphic>
          <a:graphicData uri="http://schemas.openxmlformats.org/drawingml/2006/table">
            <a:tbl>
              <a:tblPr firstRow="1" bandRow="1">
                <a:tableStyleId>{5C22544A-7EE6-4342-B048-85BDC9FD1C3A}</a:tableStyleId>
              </a:tblPr>
              <a:tblGrid>
                <a:gridCol w="4314881">
                  <a:extLst>
                    <a:ext uri="{9D8B030D-6E8A-4147-A177-3AD203B41FA5}">
                      <a16:colId xmlns:a16="http://schemas.microsoft.com/office/drawing/2014/main" xmlns="" val="4238551376"/>
                    </a:ext>
                  </a:extLst>
                </a:gridCol>
              </a:tblGrid>
              <a:tr h="457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850" b="0" kern="1200" baseline="30000" dirty="0">
                          <a:solidFill>
                            <a:schemeClr val="tx1"/>
                          </a:solidFill>
                          <a:latin typeface="Arial Narrow" panose="020B0606020202030204" pitchFamily="34" charset="0"/>
                          <a:ea typeface="+mn-ea"/>
                          <a:cs typeface="+mn-cs"/>
                        </a:rPr>
                        <a:t>1 </a:t>
                      </a:r>
                      <a:r>
                        <a:rPr lang="es-MX" sz="850" b="0" kern="1200" dirty="0">
                          <a:solidFill>
                            <a:schemeClr val="tx1"/>
                          </a:solidFill>
                          <a:latin typeface="Arial Narrow" panose="020B0606020202030204" pitchFamily="34" charset="0"/>
                          <a:ea typeface="+mn-ea"/>
                          <a:cs typeface="+mn-cs"/>
                        </a:rPr>
                        <a:t>Incremento de hasta 11 por ciento en el costo del alquiler durante 2016.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850" b="0" kern="1200" baseline="30000" dirty="0">
                          <a:solidFill>
                            <a:schemeClr val="tx1"/>
                          </a:solidFill>
                          <a:latin typeface="Arial Narrow" panose="020B0606020202030204" pitchFamily="34" charset="0"/>
                          <a:ea typeface="+mn-ea"/>
                          <a:cs typeface="+mn-cs"/>
                        </a:rPr>
                        <a:t>2 </a:t>
                      </a:r>
                      <a:r>
                        <a:rPr lang="es-MX" sz="850" b="0" kern="1200" baseline="0" dirty="0">
                          <a:solidFill>
                            <a:schemeClr val="tx1"/>
                          </a:solidFill>
                          <a:latin typeface="Arial Narrow" panose="020B0606020202030204" pitchFamily="34" charset="0"/>
                          <a:ea typeface="+mn-ea"/>
                          <a:cs typeface="+mn-cs"/>
                        </a:rPr>
                        <a:t>Zona Metropolitana: </a:t>
                      </a:r>
                      <a:r>
                        <a:rPr lang="es-MX" altLang="es-MX" sz="850" b="0" dirty="0">
                          <a:solidFill>
                            <a:schemeClr val="tx1"/>
                          </a:solidFill>
                          <a:latin typeface="Arial Narrow" panose="020B0606020202030204" pitchFamily="34" charset="0"/>
                        </a:rPr>
                        <a:t>60 municipios del Estado de México y 16 Delegaciones de la Ciudad de México.</a:t>
                      </a:r>
                      <a:endParaRPr lang="es-MX" sz="850" b="0" kern="1200" baseline="0" dirty="0">
                        <a:solidFill>
                          <a:schemeClr val="tx1"/>
                        </a:solidFill>
                        <a:latin typeface="Arial Narrow" panose="020B0606020202030204" pitchFamily="34" charset="0"/>
                        <a:ea typeface="+mn-ea"/>
                        <a:cs typeface="+mn-cs"/>
                      </a:endParaRPr>
                    </a:p>
                    <a:p>
                      <a:pPr marL="0" algn="l" defTabSz="914400" rtl="0" eaLnBrk="1" latinLnBrk="0" hangingPunct="1"/>
                      <a:r>
                        <a:rPr lang="es-MX" sz="900" b="0" kern="1200" baseline="0" dirty="0">
                          <a:solidFill>
                            <a:schemeClr val="bg2">
                              <a:lumMod val="75000"/>
                            </a:schemeClr>
                          </a:solidFill>
                          <a:latin typeface="Arial Narrow" panose="020B0606020202030204" pitchFamily="34" charset="0"/>
                          <a:ea typeface="+mn-ea"/>
                          <a:cs typeface="+mn-cs"/>
                        </a:rPr>
                        <a:t>Nota: Usos Mixtos - Estrategia complementaria a la estrategia Residencial.</a:t>
                      </a:r>
                      <a:endParaRPr lang="es-MX" sz="900" b="0" kern="1200" baseline="0" dirty="0">
                        <a:solidFill>
                          <a:srgbClr val="FF0000"/>
                        </a:solidFill>
                        <a:latin typeface="Arial Narrow" panose="020B0606020202030204" pitchFamily="34" charset="0"/>
                        <a:ea typeface="+mn-ea"/>
                        <a:cs typeface="+mn-cs"/>
                      </a:endParaRPr>
                    </a:p>
                  </a:txBody>
                  <a:tcPr marL="0" marR="0" marT="0" marB="0" anchor="ctr">
                    <a:lnL w="6350" cap="flat" cmpd="sng" algn="ctr">
                      <a:noFill/>
                      <a:prstDash val="sysDot"/>
                      <a:round/>
                      <a:headEnd type="none" w="med" len="med"/>
                      <a:tailEnd type="none" w="med" len="med"/>
                    </a:lnL>
                    <a:lnR w="635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45479821"/>
                  </a:ext>
                </a:extLst>
              </a:tr>
            </a:tbl>
          </a:graphicData>
        </a:graphic>
      </p:graphicFrame>
      <p:graphicFrame>
        <p:nvGraphicFramePr>
          <p:cNvPr id="4" name="Table 3"/>
          <p:cNvGraphicFramePr>
            <a:graphicFrameLocks noGrp="1"/>
          </p:cNvGraphicFramePr>
          <p:nvPr>
            <p:extLst/>
          </p:nvPr>
        </p:nvGraphicFramePr>
        <p:xfrm>
          <a:off x="558759" y="1348556"/>
          <a:ext cx="8001001" cy="4717637"/>
        </p:xfrm>
        <a:graphic>
          <a:graphicData uri="http://schemas.openxmlformats.org/drawingml/2006/table">
            <a:tbl>
              <a:tblPr firstRow="1" bandRow="1">
                <a:tableStyleId>{5C22544A-7EE6-4342-B048-85BDC9FD1C3A}</a:tableStyleId>
              </a:tblPr>
              <a:tblGrid>
                <a:gridCol w="1297426">
                  <a:extLst>
                    <a:ext uri="{9D8B030D-6E8A-4147-A177-3AD203B41FA5}">
                      <a16:colId xmlns:a16="http://schemas.microsoft.com/office/drawing/2014/main" xmlns="" val="324657445"/>
                    </a:ext>
                  </a:extLst>
                </a:gridCol>
                <a:gridCol w="3163476">
                  <a:extLst>
                    <a:ext uri="{9D8B030D-6E8A-4147-A177-3AD203B41FA5}">
                      <a16:colId xmlns:a16="http://schemas.microsoft.com/office/drawing/2014/main" xmlns="" val="2159646491"/>
                    </a:ext>
                  </a:extLst>
                </a:gridCol>
                <a:gridCol w="3540099">
                  <a:extLst>
                    <a:ext uri="{9D8B030D-6E8A-4147-A177-3AD203B41FA5}">
                      <a16:colId xmlns:a16="http://schemas.microsoft.com/office/drawing/2014/main" xmlns="" val="3685871385"/>
                    </a:ext>
                  </a:extLst>
                </a:gridCol>
              </a:tblGrid>
              <a:tr h="902459">
                <a:tc>
                  <a:txBody>
                    <a:bodyPr/>
                    <a:lstStyle/>
                    <a:p>
                      <a:pPr algn="ctr"/>
                      <a:r>
                        <a:rPr lang="es-MX" sz="1100" b="1" noProof="0" dirty="0">
                          <a:solidFill>
                            <a:schemeClr val="tx1"/>
                          </a:solidFill>
                        </a:rPr>
                        <a:t>Estrategia </a:t>
                      </a:r>
                    </a:p>
                    <a:p>
                      <a:pPr algn="ctr"/>
                      <a:r>
                        <a:rPr lang="es-MX" sz="1100" b="1" noProof="0" dirty="0">
                          <a:solidFill>
                            <a:schemeClr val="tx1"/>
                          </a:solidFill>
                        </a:rPr>
                        <a:t>Valor Agregado</a:t>
                      </a:r>
                    </a:p>
                  </a:txBody>
                  <a:tcPr marL="0" marR="0" marT="0" marB="0" anchor="ctr">
                    <a:lnL w="12700" cmpd="sng">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8E8"/>
                    </a:solidFill>
                  </a:tcPr>
                </a:tc>
                <a:tc gridSpan="2">
                  <a:txBody>
                    <a:bodyPr/>
                    <a:lstStyle/>
                    <a:p>
                      <a:pPr marL="171450" indent="-171450" algn="just">
                        <a:lnSpc>
                          <a:spcPct val="112000"/>
                        </a:lnSpc>
                        <a:spcAft>
                          <a:spcPts val="300"/>
                        </a:spcAft>
                        <a:buFont typeface="Arial" panose="020B0604020202020204" pitchFamily="34" charset="0"/>
                        <a:buChar char="•"/>
                      </a:pPr>
                      <a:r>
                        <a:rPr lang="es-MX" sz="1100" b="0" baseline="0" noProof="0" dirty="0">
                          <a:solidFill>
                            <a:schemeClr val="tx1"/>
                          </a:solidFill>
                        </a:rPr>
                        <a:t>Desarrollo de un portafolio de proyectos residenciales  altamente diversificado (venta y renta – servicios incluidos) con flexibilidad en mezcla de tamaños y distribución para atender la demanda  por parte de la población en búsqueda de proximidad a centros de empleo y servicios. </a:t>
                      </a:r>
                    </a:p>
                  </a:txBody>
                  <a:tcPr marL="36000" marR="36000" marT="36000" marB="3600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extLst>
                  <a:ext uri="{0D108BD9-81ED-4DB2-BD59-A6C34878D82A}">
                    <a16:rowId xmlns:a16="http://schemas.microsoft.com/office/drawing/2014/main" xmlns="" val="447165415"/>
                  </a:ext>
                </a:extLst>
              </a:tr>
              <a:tr h="2157212">
                <a:tc>
                  <a:txBody>
                    <a:bodyPr/>
                    <a:lstStyle/>
                    <a:p>
                      <a:pPr algn="ctr"/>
                      <a:r>
                        <a:rPr lang="es-MX" sz="1100" b="1" noProof="0" dirty="0">
                          <a:solidFill>
                            <a:schemeClr val="tx1"/>
                          </a:solidFill>
                        </a:rPr>
                        <a:t>Fundamentales</a:t>
                      </a:r>
                    </a:p>
                  </a:txBody>
                  <a:tcPr marL="0" marR="0" marT="0" marB="0" anchor="ctr">
                    <a:lnL w="12700" cmpd="sng">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E3E7"/>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Sector Residencial en Renta en crecimiento</a:t>
                      </a:r>
                      <a:r>
                        <a:rPr lang="es-MX" sz="1100" b="1" kern="1200" baseline="30000" noProof="0" dirty="0">
                          <a:solidFill>
                            <a:schemeClr val="tx1"/>
                          </a:solidFill>
                          <a:latin typeface="+mn-lt"/>
                          <a:ea typeface="+mn-ea"/>
                          <a:cs typeface="+mn-cs"/>
                        </a:rPr>
                        <a:t>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Sobre-demanda de Residencial en Renta (activo contra cíclico)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Continua expansión de Residencial en Venta: márgenes atractivos en CDMX y Zona Metropolitana</a:t>
                      </a:r>
                      <a:r>
                        <a:rPr lang="es-MX" sz="1100" b="1" kern="1200" baseline="30000" noProof="0" dirty="0">
                          <a:solidFill>
                            <a:schemeClr val="tx1"/>
                          </a:solidFill>
                          <a:latin typeface="+mn-lt"/>
                          <a:ea typeface="+mn-ea"/>
                          <a:cs typeface="+mn-cs"/>
                        </a:rPr>
                        <a:t>2</a:t>
                      </a: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Crecimiento demográfico favorable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Fomento y apoyo</a:t>
                      </a:r>
                      <a:r>
                        <a:rPr lang="es-MX" sz="1100" b="1" kern="1200" baseline="30000" noProof="0" dirty="0">
                          <a:solidFill>
                            <a:schemeClr val="tx1"/>
                          </a:solidFill>
                          <a:latin typeface="+mn-lt"/>
                          <a:ea typeface="+mn-ea"/>
                          <a:cs typeface="+mn-cs"/>
                        </a:rPr>
                        <a:t> </a:t>
                      </a:r>
                      <a:r>
                        <a:rPr lang="es-MX" sz="1100" b="1" kern="1200" baseline="0" noProof="0" dirty="0">
                          <a:solidFill>
                            <a:schemeClr val="tx1"/>
                          </a:solidFill>
                          <a:latin typeface="+mn-lt"/>
                          <a:ea typeface="+mn-ea"/>
                          <a:cs typeface="+mn-cs"/>
                        </a:rPr>
                        <a:t>al sector residencia</a:t>
                      </a:r>
                      <a:r>
                        <a:rPr lang="es-MX" sz="1100" b="0" kern="1200" baseline="0" noProof="0" dirty="0">
                          <a:solidFill>
                            <a:schemeClr val="tx1"/>
                          </a:solidFill>
                          <a:latin typeface="+mn-lt"/>
                          <a:ea typeface="+mn-ea"/>
                          <a:cs typeface="+mn-cs"/>
                        </a:rPr>
                        <a:t>l </a:t>
                      </a:r>
                      <a:endParaRPr lang="es-MX" sz="1100"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Optimización del uso y desarrollo de infraestructura pública y privada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Alineación PGIM con Programas de Desarrollo Urbano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PGIM Real Estate: Único jugador con experiencia probada y exitosa en el ciclo completo de inversión a lo largo de diferentes etapas del ciclo económico en México.</a:t>
                      </a:r>
                    </a:p>
                  </a:txBody>
                  <a:tcPr marL="36000" marR="36000" marT="36000" marB="3600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168321785"/>
                  </a:ext>
                </a:extLst>
              </a:tr>
              <a:tr h="387898">
                <a:tc>
                  <a:txBody>
                    <a:bodyPr/>
                    <a:lstStyle/>
                    <a:p>
                      <a:pPr algn="ctr"/>
                      <a:r>
                        <a:rPr lang="es-MX" sz="1100" b="1" baseline="0" noProof="0" dirty="0">
                          <a:solidFill>
                            <a:schemeClr val="tx1"/>
                          </a:solidFill>
                        </a:rPr>
                        <a:t>Diversificación Geográfica</a:t>
                      </a:r>
                    </a:p>
                  </a:txBody>
                  <a:tcPr marL="0" marR="0" marT="0" marB="0" anchor="ctr">
                    <a:lnL w="12700" cmpd="sng">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8E8"/>
                    </a:solidFill>
                  </a:tcPr>
                </a:tc>
                <a:tc gridSpan="2">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kern="1200" baseline="0" noProof="0" dirty="0">
                          <a:solidFill>
                            <a:schemeClr val="tx1"/>
                          </a:solidFill>
                          <a:latin typeface="+mn-lt"/>
                          <a:ea typeface="+mn-ea"/>
                          <a:cs typeface="+mn-cs"/>
                        </a:rPr>
                        <a:t>CDMX y Zona Metropolitana.</a:t>
                      </a:r>
                    </a:p>
                  </a:txBody>
                  <a:tcPr marL="36000" marR="36000" marT="36000" marB="3600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extLst>
                  <a:ext uri="{0D108BD9-81ED-4DB2-BD59-A6C34878D82A}">
                    <a16:rowId xmlns:a16="http://schemas.microsoft.com/office/drawing/2014/main" xmlns="" val="3548114461"/>
                  </a:ext>
                </a:extLst>
              </a:tr>
              <a:tr h="1270068">
                <a:tc>
                  <a:txBody>
                    <a:bodyPr/>
                    <a:lstStyle/>
                    <a:p>
                      <a:pPr algn="ctr"/>
                      <a:r>
                        <a:rPr lang="es-MX" sz="1100" b="1" noProof="0" dirty="0">
                          <a:solidFill>
                            <a:schemeClr val="tx1"/>
                          </a:solidFill>
                        </a:rPr>
                        <a:t>Mercado / Tipo de Inquilino</a:t>
                      </a:r>
                    </a:p>
                  </a:txBody>
                  <a:tcPr marL="0" marR="0" marT="0" marB="0" anchor="ctr">
                    <a:lnL w="12700" cmpd="sng">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E3E7"/>
                    </a:solidFill>
                  </a:tcPr>
                </a:tc>
                <a:tc gridSpan="2">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dirty="0"/>
                        <a:t>Se estima que aproximadamente entre 35% y 45% del total de las unidades residenciales desarrolladas por el CKD PruMex IV serán elegibles para </a:t>
                      </a:r>
                      <a:r>
                        <a:rPr lang="es-MX" sz="1100" b="0" dirty="0"/>
                        <a:t>hipoteca Infonavit y Cofinavit.</a:t>
                      </a:r>
                      <a:endParaRPr lang="es-MX" sz="1100" b="0" noProof="0" dirty="0"/>
                    </a:p>
                    <a:p>
                      <a:pPr marL="171450" indent="-171450" algn="l">
                        <a:buFont typeface="Arial" panose="020B0604020202020204" pitchFamily="34" charset="0"/>
                        <a:buChar char="•"/>
                      </a:pPr>
                      <a:r>
                        <a:rPr lang="es-MX" sz="1100" b="1" noProof="0" dirty="0"/>
                        <a:t>Venta</a:t>
                      </a:r>
                      <a:r>
                        <a:rPr lang="es-MX" sz="1100" noProof="0" dirty="0"/>
                        <a:t>: familias con buen perfil/historial crediticio y capital suficiente para un enganche (&gt;35años).</a:t>
                      </a:r>
                    </a:p>
                    <a:p>
                      <a:pPr marL="171450" indent="-171450" algn="l">
                        <a:buFont typeface="Arial" panose="020B0604020202020204" pitchFamily="34" charset="0"/>
                        <a:buChar char="•"/>
                      </a:pPr>
                      <a:r>
                        <a:rPr lang="es-MX" sz="1100" b="1" noProof="0" dirty="0"/>
                        <a:t>Renta: 1) </a:t>
                      </a:r>
                      <a:r>
                        <a:rPr lang="es-MX" sz="1100" noProof="0" dirty="0"/>
                        <a:t>Profesionistas jóvenes/solteros (entre</a:t>
                      </a:r>
                      <a:r>
                        <a:rPr lang="es-MX" sz="1100" baseline="0" noProof="0" dirty="0"/>
                        <a:t> 25 y </a:t>
                      </a:r>
                      <a:r>
                        <a:rPr lang="es-MX" sz="1100" noProof="0" dirty="0"/>
                        <a:t>35 años) que todavía no han generado historial crediticio o capital suficiente para un</a:t>
                      </a:r>
                      <a:r>
                        <a:rPr lang="es-MX" sz="1100" baseline="0" noProof="0" dirty="0"/>
                        <a:t> enganche,  y que se encuentren en la etapa de transición anterior a la creación de una familia y formalización de vivienda propia, </a:t>
                      </a:r>
                      <a:r>
                        <a:rPr lang="es-MX" sz="1100" b="1" baseline="0" noProof="0" dirty="0"/>
                        <a:t>2) </a:t>
                      </a:r>
                      <a:r>
                        <a:rPr lang="es-MX" sz="1100" b="0" baseline="0" noProof="0" dirty="0"/>
                        <a:t>Corporativos, profesionistas locales, foráneos y extranjeros que buscan arrendamientos institucionales, amenidades y servicios incluidos</a:t>
                      </a:r>
                      <a:r>
                        <a:rPr lang="es-MX" sz="1100" baseline="0" noProof="0" dirty="0"/>
                        <a:t>.</a:t>
                      </a:r>
                      <a:endParaRPr lang="es-MX" sz="1100" noProof="0" dirty="0"/>
                    </a:p>
                  </a:txBody>
                  <a:tcPr marL="36000" marR="36000" marT="36000" marB="3600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extLst>
                  <a:ext uri="{0D108BD9-81ED-4DB2-BD59-A6C34878D82A}">
                    <a16:rowId xmlns:a16="http://schemas.microsoft.com/office/drawing/2014/main" xmlns="" val="2842271363"/>
                  </a:ext>
                </a:extLst>
              </a:tr>
            </a:tbl>
          </a:graphicData>
        </a:graphic>
      </p:graphicFrame>
      <p:sp>
        <p:nvSpPr>
          <p:cNvPr id="8"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18</a:t>
            </a:fld>
            <a:endParaRPr lang="es-MX" dirty="0">
              <a:solidFill>
                <a:srgbClr val="51534A"/>
              </a:solidFill>
            </a:endParaRPr>
          </a:p>
        </p:txBody>
      </p:sp>
      <p:sp>
        <p:nvSpPr>
          <p:cNvPr id="10" name="Oval 9"/>
          <p:cNvSpPr/>
          <p:nvPr/>
        </p:nvSpPr>
        <p:spPr>
          <a:xfrm>
            <a:off x="288759" y="279546"/>
            <a:ext cx="540000" cy="540000"/>
          </a:xfrm>
          <a:prstGeom prst="ellipse">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4</a:t>
            </a:r>
          </a:p>
        </p:txBody>
      </p:sp>
      <p:sp>
        <p:nvSpPr>
          <p:cNvPr id="11"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Tree>
    <p:extLst>
      <p:ext uri="{BB962C8B-B14F-4D97-AF65-F5344CB8AC3E}">
        <p14:creationId xmlns:p14="http://schemas.microsoft.com/office/powerpoint/2010/main" val="2013430155"/>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0" y="0"/>
          <a:ext cx="0" cy="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6979" name="Text Placeholder 9"/>
          <p:cNvSpPr>
            <a:spLocks noGrp="1"/>
          </p:cNvSpPr>
          <p:nvPr>
            <p:ph type="body" sz="quarter" idx="13"/>
          </p:nvPr>
        </p:nvSpPr>
        <p:spPr>
          <a:xfrm>
            <a:off x="984033" y="664525"/>
            <a:ext cx="6972300" cy="207962"/>
          </a:xfrm>
        </p:spPr>
        <p:txBody>
          <a:bodyPr/>
          <a:lstStyle/>
          <a:p>
            <a:r>
              <a:rPr lang="es-MX" altLang="es-MX" sz="1300" dirty="0"/>
              <a:t>Inversión Estimada Industrial: ~30% y 40%</a:t>
            </a:r>
          </a:p>
        </p:txBody>
      </p:sp>
      <p:sp>
        <p:nvSpPr>
          <p:cNvPr id="126980" name="Title 8"/>
          <p:cNvSpPr>
            <a:spLocks noGrp="1"/>
          </p:cNvSpPr>
          <p:nvPr>
            <p:ph type="title"/>
          </p:nvPr>
        </p:nvSpPr>
        <p:spPr>
          <a:xfrm>
            <a:off x="984033" y="-121288"/>
            <a:ext cx="6972300" cy="738218"/>
          </a:xfrm>
        </p:spPr>
        <p:txBody>
          <a:bodyPr/>
          <a:lstStyle/>
          <a:p>
            <a:r>
              <a:rPr lang="es-MX" altLang="es-MX" dirty="0"/>
              <a:t>Sector Industrial: Estrategia de Inversión “Oportunística”</a:t>
            </a:r>
          </a:p>
        </p:txBody>
      </p:sp>
      <p:graphicFrame>
        <p:nvGraphicFramePr>
          <p:cNvPr id="4" name="Table 3"/>
          <p:cNvGraphicFramePr>
            <a:graphicFrameLocks noGrp="1"/>
          </p:cNvGraphicFramePr>
          <p:nvPr>
            <p:extLst/>
          </p:nvPr>
        </p:nvGraphicFramePr>
        <p:xfrm>
          <a:off x="522569" y="1557123"/>
          <a:ext cx="8004412" cy="4284118"/>
        </p:xfrm>
        <a:graphic>
          <a:graphicData uri="http://schemas.openxmlformats.org/drawingml/2006/table">
            <a:tbl>
              <a:tblPr firstRow="1" bandRow="1">
                <a:tableStyleId>{5C22544A-7EE6-4342-B048-85BDC9FD1C3A}</a:tableStyleId>
              </a:tblPr>
              <a:tblGrid>
                <a:gridCol w="1315174">
                  <a:extLst>
                    <a:ext uri="{9D8B030D-6E8A-4147-A177-3AD203B41FA5}">
                      <a16:colId xmlns:a16="http://schemas.microsoft.com/office/drawing/2014/main" xmlns="" val="324657445"/>
                    </a:ext>
                  </a:extLst>
                </a:gridCol>
                <a:gridCol w="3347832">
                  <a:extLst>
                    <a:ext uri="{9D8B030D-6E8A-4147-A177-3AD203B41FA5}">
                      <a16:colId xmlns:a16="http://schemas.microsoft.com/office/drawing/2014/main" xmlns="" val="2776063100"/>
                    </a:ext>
                  </a:extLst>
                </a:gridCol>
                <a:gridCol w="3341406">
                  <a:extLst>
                    <a:ext uri="{9D8B030D-6E8A-4147-A177-3AD203B41FA5}">
                      <a16:colId xmlns:a16="http://schemas.microsoft.com/office/drawing/2014/main" xmlns="" val="2048151101"/>
                    </a:ext>
                  </a:extLst>
                </a:gridCol>
              </a:tblGrid>
              <a:tr h="499401">
                <a:tc>
                  <a:txBody>
                    <a:bodyPr/>
                    <a:lstStyle/>
                    <a:p>
                      <a:pPr algn="ctr"/>
                      <a:r>
                        <a:rPr lang="es-MX" sz="1100" b="1" noProof="0" dirty="0">
                          <a:solidFill>
                            <a:schemeClr val="tx1"/>
                          </a:solidFill>
                        </a:rPr>
                        <a:t>Estrategia </a:t>
                      </a:r>
                      <a:r>
                        <a:rPr lang="es-MX" sz="1100" b="1" i="1" noProof="0" dirty="0">
                          <a:solidFill>
                            <a:schemeClr val="tx1"/>
                          </a:solidFill>
                        </a:rPr>
                        <a:t>Oportunística</a:t>
                      </a:r>
                    </a:p>
                  </a:txBody>
                  <a:tcPr marL="0" marR="0" marT="0" marB="0" anchor="ctr">
                    <a:lnL w="12700" cmpd="sng">
                      <a:noFill/>
                    </a:lnL>
                    <a:lnR w="12700" cap="flat" cmpd="sng" algn="ctr">
                      <a:solidFill>
                        <a:schemeClr val="bg2"/>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8E8"/>
                    </a:solidFill>
                  </a:tcPr>
                </a:tc>
                <a:tc gridSpan="2">
                  <a:txBody>
                    <a:bodyPr/>
                    <a:lstStyle/>
                    <a:p>
                      <a:pPr marL="171450" marR="0" indent="-171450" algn="l" defTabSz="914400" rtl="0" eaLnBrk="1" fontAlgn="auto" latinLnBrk="0" hangingPunct="1">
                        <a:lnSpc>
                          <a:spcPct val="112000"/>
                        </a:lnSpc>
                        <a:spcBef>
                          <a:spcPts val="0"/>
                        </a:spcBef>
                        <a:spcAft>
                          <a:spcPts val="300"/>
                        </a:spcAft>
                        <a:buClrTx/>
                        <a:buSzTx/>
                        <a:buFont typeface="Arial" panose="020B0604020202020204" pitchFamily="34" charset="0"/>
                        <a:buChar char="•"/>
                        <a:tabLst/>
                        <a:defRPr/>
                      </a:pPr>
                      <a:r>
                        <a:rPr lang="es-MX" sz="1100" b="0" noProof="0" dirty="0">
                          <a:solidFill>
                            <a:schemeClr val="tx1"/>
                          </a:solidFill>
                        </a:rPr>
                        <a:t>Desarrollo de un portafolio selectivo enfocado</a:t>
                      </a:r>
                      <a:r>
                        <a:rPr lang="es-MX" sz="1100" b="0" baseline="0" noProof="0" dirty="0">
                          <a:solidFill>
                            <a:schemeClr val="tx1"/>
                          </a:solidFill>
                        </a:rPr>
                        <a:t> principalmente en oportunidades Built-to-Suit “BTS” (10% Spec) </a:t>
                      </a:r>
                      <a:r>
                        <a:rPr lang="es-MX" sz="1100" b="0" noProof="0" dirty="0">
                          <a:solidFill>
                            <a:schemeClr val="tx1"/>
                          </a:solidFill>
                        </a:rPr>
                        <a:t>con rentas denominadas en dólares.</a:t>
                      </a:r>
                      <a:r>
                        <a:rPr lang="es-MX" sz="1100" b="0" kern="1200" baseline="0" noProof="0" dirty="0">
                          <a:solidFill>
                            <a:schemeClr val="tx1"/>
                          </a:solidFill>
                          <a:latin typeface="+mn-lt"/>
                          <a:ea typeface="+mn-ea"/>
                          <a:cs typeface="+mn-cs"/>
                        </a:rPr>
                        <a:t> </a:t>
                      </a:r>
                    </a:p>
                  </a:txBody>
                  <a:tcPr marL="36000" marR="36000" marT="36000" marB="3600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extLst>
                  <a:ext uri="{0D108BD9-81ED-4DB2-BD59-A6C34878D82A}">
                    <a16:rowId xmlns:a16="http://schemas.microsoft.com/office/drawing/2014/main" xmlns="" val="447165415"/>
                  </a:ext>
                </a:extLst>
              </a:tr>
              <a:tr h="2771609">
                <a:tc>
                  <a:txBody>
                    <a:bodyPr/>
                    <a:lstStyle/>
                    <a:p>
                      <a:pPr algn="ctr"/>
                      <a:r>
                        <a:rPr lang="es-MX" sz="1100" b="1" noProof="0" dirty="0">
                          <a:solidFill>
                            <a:schemeClr val="tx1"/>
                          </a:solidFill>
                        </a:rPr>
                        <a:t>Fundamentales</a:t>
                      </a:r>
                    </a:p>
                  </a:txBody>
                  <a:tcPr marL="0" marR="0" marT="0" marB="0" anchor="ctr">
                    <a:lnL w="12700" cmpd="sng">
                      <a:noFill/>
                    </a:lnL>
                    <a:lnR w="12700" cap="flat" cmpd="sng" algn="ctr">
                      <a:solidFill>
                        <a:schemeClr val="bg2"/>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E3E7"/>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Demanda probada BTS y captación ágil e inmediata de demanda.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Pre y </a:t>
                      </a:r>
                      <a:r>
                        <a:rPr lang="es-MX" sz="1100" b="1" i="0" kern="1200" baseline="0" noProof="0" dirty="0">
                          <a:solidFill>
                            <a:schemeClr val="tx1"/>
                          </a:solidFill>
                          <a:latin typeface="+mn-lt"/>
                          <a:ea typeface="+mn-ea"/>
                          <a:cs typeface="+mn-cs"/>
                        </a:rPr>
                        <a:t>Post </a:t>
                      </a:r>
                      <a:r>
                        <a:rPr lang="es-MX" sz="1100" b="1" i="1" kern="1200" baseline="0" noProof="0" dirty="0">
                          <a:solidFill>
                            <a:schemeClr val="tx1"/>
                          </a:solidFill>
                          <a:latin typeface="+mn-lt"/>
                          <a:ea typeface="+mn-ea"/>
                          <a:cs typeface="+mn-cs"/>
                        </a:rPr>
                        <a:t>– </a:t>
                      </a:r>
                      <a:r>
                        <a:rPr lang="es-MX" sz="1100" b="1" i="0" kern="1200" baseline="0" noProof="0" dirty="0">
                          <a:solidFill>
                            <a:schemeClr val="tx1"/>
                          </a:solidFill>
                          <a:latin typeface="+mn-lt"/>
                          <a:ea typeface="+mn-ea"/>
                          <a:cs typeface="+mn-cs"/>
                        </a:rPr>
                        <a:t>Elecciones EE.UU.</a:t>
                      </a:r>
                      <a:r>
                        <a:rPr lang="es-MX" sz="1100" b="1" i="1" kern="1200" baseline="0" noProof="0" dirty="0">
                          <a:solidFill>
                            <a:schemeClr val="tx1"/>
                          </a:solidFill>
                          <a:latin typeface="+mn-lt"/>
                          <a:ea typeface="+mn-ea"/>
                          <a:cs typeface="+mn-cs"/>
                        </a:rPr>
                        <a:t>: </a:t>
                      </a:r>
                      <a:r>
                        <a:rPr lang="es-MX" sz="1100" b="1" kern="1200" baseline="0" noProof="0" dirty="0">
                          <a:solidFill>
                            <a:schemeClr val="tx1"/>
                          </a:solidFill>
                          <a:latin typeface="+mn-lt"/>
                          <a:ea typeface="+mn-ea"/>
                          <a:cs typeface="+mn-cs"/>
                        </a:rPr>
                        <a:t>Alta actividad inmobiliaria industrial PGIM Real Estate México, inversiones y anuncios de inversión</a:t>
                      </a:r>
                      <a:r>
                        <a:rPr lang="es-MX" sz="1100" b="1" i="1" kern="1200" baseline="0" noProof="0"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Oportunidades por Coyuntura Económica Actual: </a:t>
                      </a:r>
                      <a:r>
                        <a:rPr lang="es-MX" sz="1100" b="0" kern="1200" baseline="0" noProof="0" dirty="0">
                          <a:solidFill>
                            <a:schemeClr val="tx1"/>
                          </a:solidFill>
                          <a:latin typeface="+mn-lt"/>
                          <a:ea typeface="+mn-ea"/>
                          <a:cs typeface="+mn-cs"/>
                        </a:rPr>
                        <a:t>i) inversiones con Rendimiento a Costo “YoC” altos (inversiones durante 2010-’11: YoC ~14%), ii) terrenos con valor por debajo del precio de mercado, iii) mayor poder de negociación para jugadores institucionales.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México competitivo a nivel internacional en costos y mano de obra calificada competitivos.</a:t>
                      </a:r>
                    </a:p>
                  </a:txBody>
                  <a:tcPr marL="36000" marR="36000" marT="36000" marB="36000" anchor="ctr">
                    <a:lnL w="12700" cap="flat" cmpd="sng" algn="ctr">
                      <a:solidFill>
                        <a:schemeClr val="bg2"/>
                      </a:solidFill>
                      <a:prstDash val="solid"/>
                      <a:round/>
                      <a:headEnd type="none" w="med" len="med"/>
                      <a:tailEnd type="none" w="med" len="med"/>
                    </a:lnL>
                    <a:lnR w="3175" cap="flat" cmpd="sng" algn="ctr">
                      <a:solidFill>
                        <a:schemeClr val="tx1"/>
                      </a:solidFill>
                      <a:prstDash val="sysDash"/>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Progresivo Fortalecimiento del Sector.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Consumo de autos en EE.UU. representa más del doble de su capacidad de producción.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Crecimiento económico sostenido de EE.UU. y sanos fundamentales en la economía de México con continua expansión de exportaciones.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PGIM Real Estate: experiencia probada y exitosa en el Sector durante todas las etapas del ciclo económico de inversión, en distintos ciclos económicos.</a:t>
                      </a:r>
                    </a:p>
                  </a:txBody>
                  <a:tcPr marL="36000" marR="36000" marT="36000" marB="36000" anchor="ctr">
                    <a:lnL w="3175" cap="flat" cmpd="sng" algn="ctr">
                      <a:solidFill>
                        <a:schemeClr val="tx1"/>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168321785"/>
                  </a:ext>
                </a:extLst>
              </a:tr>
              <a:tr h="318037">
                <a:tc>
                  <a:txBody>
                    <a:bodyPr/>
                    <a:lstStyle/>
                    <a:p>
                      <a:pPr algn="ctr"/>
                      <a:r>
                        <a:rPr lang="es-MX" sz="1100" b="1" baseline="0" noProof="0" dirty="0">
                          <a:solidFill>
                            <a:schemeClr val="tx1"/>
                          </a:solidFill>
                        </a:rPr>
                        <a:t>Diversificación Geográfica</a:t>
                      </a:r>
                    </a:p>
                  </a:txBody>
                  <a:tcPr marL="0" marR="0" marT="0" marB="0" anchor="ctr">
                    <a:lnL w="12700" cmpd="sng">
                      <a:noFill/>
                    </a:lnL>
                    <a:lnR w="12700" cap="flat" cmpd="sng" algn="ctr">
                      <a:solidFill>
                        <a:schemeClr val="bg2"/>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8E8"/>
                    </a:solidFill>
                  </a:tcPr>
                </a:tc>
                <a:tc gridSpan="2">
                  <a:txBody>
                    <a:bodyPr/>
                    <a:lstStyle/>
                    <a:p>
                      <a:pPr marL="171450" indent="-171450" algn="l">
                        <a:buFont typeface="Arial" panose="020B0604020202020204" pitchFamily="34" charset="0"/>
                        <a:buChar char="•"/>
                      </a:pPr>
                      <a:r>
                        <a:rPr lang="es-MX" sz="1100" kern="1200" baseline="0" noProof="0" dirty="0">
                          <a:solidFill>
                            <a:schemeClr val="tx1"/>
                          </a:solidFill>
                          <a:latin typeface="+mn-lt"/>
                          <a:ea typeface="+mn-ea"/>
                          <a:cs typeface="+mn-cs"/>
                        </a:rPr>
                        <a:t>Centro, Norte y Bajío.</a:t>
                      </a:r>
                      <a:endParaRPr lang="es-MX" sz="1100" noProof="0" dirty="0"/>
                    </a:p>
                  </a:txBody>
                  <a:tcPr marL="36000" marR="36000" marT="36000" marB="3600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extLst>
                  <a:ext uri="{0D108BD9-81ED-4DB2-BD59-A6C34878D82A}">
                    <a16:rowId xmlns:a16="http://schemas.microsoft.com/office/drawing/2014/main" xmlns="" val="3548114461"/>
                  </a:ext>
                </a:extLst>
              </a:tr>
              <a:tr h="527557">
                <a:tc>
                  <a:txBody>
                    <a:bodyPr/>
                    <a:lstStyle/>
                    <a:p>
                      <a:pPr algn="ctr"/>
                      <a:r>
                        <a:rPr lang="es-MX" sz="1100" b="1" noProof="0" dirty="0">
                          <a:solidFill>
                            <a:schemeClr val="tx1"/>
                          </a:solidFill>
                        </a:rPr>
                        <a:t>Mercado / Tipo de Inquilino</a:t>
                      </a:r>
                    </a:p>
                  </a:txBody>
                  <a:tcPr marL="0" marR="0" marT="0" marB="0" anchor="ctr">
                    <a:lnL w="12700" cmpd="sng">
                      <a:noFill/>
                    </a:lnL>
                    <a:lnR w="12700" cap="flat" cmpd="sng" algn="ctr">
                      <a:solidFill>
                        <a:schemeClr val="bg2"/>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E3E7"/>
                    </a:solidFill>
                  </a:tcPr>
                </a:tc>
                <a:tc gridSpan="2">
                  <a:txBody>
                    <a:bodyPr/>
                    <a:lstStyle/>
                    <a:p>
                      <a:pPr marL="171450" indent="-171450" algn="l">
                        <a:buFont typeface="Arial" panose="020B0604020202020204" pitchFamily="34" charset="0"/>
                        <a:buChar char="•"/>
                      </a:pPr>
                      <a:r>
                        <a:rPr lang="es-MX" sz="1100" kern="1200" baseline="0" noProof="0" dirty="0">
                          <a:solidFill>
                            <a:schemeClr val="tx1"/>
                          </a:solidFill>
                          <a:latin typeface="+mn-lt"/>
                          <a:ea typeface="+mn-ea"/>
                          <a:cs typeface="+mn-cs"/>
                        </a:rPr>
                        <a:t>Multinacionales (Proveedores tipo 2 y 3) cuya fuente de ingreso sea consumo local o exportación dentro de los subsectores de logística, distribución y manufactura</a:t>
                      </a:r>
                      <a:endParaRPr lang="es-MX" sz="1100" noProof="0" dirty="0"/>
                    </a:p>
                  </a:txBody>
                  <a:tcPr marL="36000" marR="36000" marT="36000" marB="3600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extLst>
                  <a:ext uri="{0D108BD9-81ED-4DB2-BD59-A6C34878D82A}">
                    <a16:rowId xmlns:a16="http://schemas.microsoft.com/office/drawing/2014/main" xmlns="" val="2842271363"/>
                  </a:ext>
                </a:extLst>
              </a:tr>
            </a:tbl>
          </a:graphicData>
        </a:graphic>
      </p:graphicFrame>
      <p:sp>
        <p:nvSpPr>
          <p:cNvPr id="8"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19</a:t>
            </a:fld>
            <a:endParaRPr lang="es-MX" dirty="0">
              <a:solidFill>
                <a:srgbClr val="51534A"/>
              </a:solidFill>
            </a:endParaRPr>
          </a:p>
        </p:txBody>
      </p:sp>
      <p:sp>
        <p:nvSpPr>
          <p:cNvPr id="9" name="Oval 8"/>
          <p:cNvSpPr/>
          <p:nvPr/>
        </p:nvSpPr>
        <p:spPr>
          <a:xfrm>
            <a:off x="283455" y="278239"/>
            <a:ext cx="540000" cy="540000"/>
          </a:xfrm>
          <a:prstGeom prst="ellipse">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4</a:t>
            </a:r>
          </a:p>
        </p:txBody>
      </p:sp>
      <p:sp>
        <p:nvSpPr>
          <p:cNvPr id="10"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Tree>
    <p:extLst>
      <p:ext uri="{BB962C8B-B14F-4D97-AF65-F5344CB8AC3E}">
        <p14:creationId xmlns:p14="http://schemas.microsoft.com/office/powerpoint/2010/main" val="3202344202"/>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a:xfrm>
            <a:off x="457200" y="0"/>
            <a:ext cx="8037513" cy="3219450"/>
          </a:xfrm>
        </p:spPr>
        <p:txBody>
          <a:bodyPr/>
          <a:lstStyle/>
          <a:p>
            <a:r>
              <a:rPr lang="es-MX" altLang="es-MX" dirty="0"/>
              <a:t>5.</a:t>
            </a:r>
            <a:r>
              <a:rPr lang="es-MX" altLang="es-MX" i="1" dirty="0"/>
              <a:t> </a:t>
            </a:r>
            <a:r>
              <a:rPr lang="es-MX" altLang="es-MX" dirty="0"/>
              <a:t>Red Consolidada Inmobiliaria</a:t>
            </a:r>
          </a:p>
        </p:txBody>
      </p:sp>
      <p:sp>
        <p:nvSpPr>
          <p:cNvPr id="161795" name="Text Placeholder 2"/>
          <p:cNvSpPr>
            <a:spLocks noGrp="1"/>
          </p:cNvSpPr>
          <p:nvPr>
            <p:ph type="body" idx="1"/>
          </p:nvPr>
        </p:nvSpPr>
        <p:spPr>
          <a:xfrm>
            <a:off x="457200" y="3429000"/>
            <a:ext cx="8037513" cy="977900"/>
          </a:xfrm>
        </p:spPr>
        <p:txBody>
          <a:bodyPr/>
          <a:lstStyle/>
          <a:p>
            <a:r>
              <a:rPr lang="es-MX" altLang="es-MX" dirty="0"/>
              <a:t>Amplia Red de Relaciones Institucionales </a:t>
            </a:r>
            <a:r>
              <a:rPr lang="es-MX" altLang="es-MX" i="1" dirty="0"/>
              <a:t>Real Estate</a:t>
            </a:r>
          </a:p>
        </p:txBody>
      </p:sp>
    </p:spTree>
    <p:extLst>
      <p:ext uri="{BB962C8B-B14F-4D97-AF65-F5344CB8AC3E}">
        <p14:creationId xmlns:p14="http://schemas.microsoft.com/office/powerpoint/2010/main" val="948609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429904" y="1210101"/>
          <a:ext cx="8482084" cy="1301518"/>
        </p:xfrm>
        <a:graphic>
          <a:graphicData uri="http://schemas.openxmlformats.org/drawingml/2006/table">
            <a:tbl>
              <a:tblPr firstRow="1" bandRow="1">
                <a:tableStyleId>{5C22544A-7EE6-4342-B048-85BDC9FD1C3A}</a:tableStyleId>
              </a:tblPr>
              <a:tblGrid>
                <a:gridCol w="8482084">
                  <a:extLst>
                    <a:ext uri="{9D8B030D-6E8A-4147-A177-3AD203B41FA5}">
                      <a16:colId xmlns:a16="http://schemas.microsoft.com/office/drawing/2014/main" xmlns="" val="2384248632"/>
                    </a:ext>
                  </a:extLst>
                </a:gridCol>
              </a:tblGrid>
              <a:tr h="42956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dirty="0">
                          <a:solidFill>
                            <a:schemeClr val="bg1"/>
                          </a:solidFill>
                        </a:rPr>
                        <a:t>Entidades Comprometidas con PGIM Real Estate</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extLst>
                  <a:ext uri="{0D108BD9-81ED-4DB2-BD59-A6C34878D82A}">
                    <a16:rowId xmlns:a16="http://schemas.microsoft.com/office/drawing/2014/main" xmlns="" val="3154915786"/>
                  </a:ext>
                </a:extLst>
              </a:tr>
              <a:tr h="8719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100" b="0" dirty="0">
                        <a:solidFill>
                          <a:srgbClr val="51534A"/>
                        </a:solidFill>
                      </a:endParaRPr>
                    </a:p>
                  </a:txBody>
                  <a:tcPr marL="143990" marR="143990" marT="72021" marB="72021"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476597814"/>
                  </a:ext>
                </a:extLst>
              </a:tr>
            </a:tbl>
          </a:graphicData>
        </a:graphic>
      </p:graphicFrame>
      <p:pic>
        <p:nvPicPr>
          <p:cNvPr id="17" name="Picture 42"/>
          <p:cNvPicPr>
            <a:picLocks noChangeAspect="1"/>
          </p:cNvPicPr>
          <p:nvPr/>
        </p:nvPicPr>
        <p:blipFill rotWithShape="1">
          <a:blip r:embed="rId3" cstate="print">
            <a:extLst>
              <a:ext uri="{28A0092B-C50C-407E-A947-70E740481C1C}">
                <a14:useLocalDpi xmlns:a14="http://schemas.microsoft.com/office/drawing/2010/main" val="0"/>
              </a:ext>
            </a:extLst>
          </a:blip>
          <a:srcRect t="18179" b="27666"/>
          <a:stretch/>
        </p:blipFill>
        <p:spPr bwMode="auto">
          <a:xfrm>
            <a:off x="2594080" y="1705520"/>
            <a:ext cx="1456112" cy="261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3" name="Title 8"/>
          <p:cNvSpPr>
            <a:spLocks noGrp="1"/>
          </p:cNvSpPr>
          <p:nvPr>
            <p:ph type="title"/>
          </p:nvPr>
        </p:nvSpPr>
        <p:spPr>
          <a:xfrm>
            <a:off x="831937" y="166729"/>
            <a:ext cx="7769138" cy="449263"/>
          </a:xfrm>
        </p:spPr>
        <p:txBody>
          <a:bodyPr/>
          <a:lstStyle/>
          <a:p>
            <a:pPr eaLnBrk="1" hangingPunct="1"/>
            <a:r>
              <a:rPr lang="es-MX" altLang="es-MX" dirty="0">
                <a:solidFill>
                  <a:srgbClr val="002B49"/>
                </a:solidFill>
              </a:rPr>
              <a:t>Red Inmobiliaria Consolidada Comprometida     Impacto Positivo</a:t>
            </a:r>
          </a:p>
        </p:txBody>
      </p:sp>
      <p:sp>
        <p:nvSpPr>
          <p:cNvPr id="168964" name="Text Placeholder 2"/>
          <p:cNvSpPr>
            <a:spLocks noGrp="1"/>
          </p:cNvSpPr>
          <p:nvPr>
            <p:ph type="body" sz="quarter" idx="13"/>
          </p:nvPr>
        </p:nvSpPr>
        <p:spPr>
          <a:xfrm>
            <a:off x="826887" y="713622"/>
            <a:ext cx="7516813" cy="216904"/>
          </a:xfrm>
        </p:spPr>
        <p:txBody>
          <a:bodyPr/>
          <a:lstStyle/>
          <a:p>
            <a:r>
              <a:rPr lang="es-MX" altLang="es-MX" sz="1300" dirty="0"/>
              <a:t>Estrategia de Inversión fomentada y apoyada por entidades comprometidas con PGIM Real Estate</a:t>
            </a:r>
          </a:p>
        </p:txBody>
      </p:sp>
      <p:graphicFrame>
        <p:nvGraphicFramePr>
          <p:cNvPr id="3" name="Table 2"/>
          <p:cNvGraphicFramePr>
            <a:graphicFrameLocks noGrp="1"/>
          </p:cNvGraphicFramePr>
          <p:nvPr>
            <p:extLst/>
          </p:nvPr>
        </p:nvGraphicFramePr>
        <p:xfrm>
          <a:off x="429904" y="2677558"/>
          <a:ext cx="8482084" cy="3452190"/>
        </p:xfrm>
        <a:graphic>
          <a:graphicData uri="http://schemas.openxmlformats.org/drawingml/2006/table">
            <a:tbl>
              <a:tblPr firstRow="1" bandRow="1">
                <a:tableStyleId>{5C22544A-7EE6-4342-B048-85BDC9FD1C3A}</a:tableStyleId>
              </a:tblPr>
              <a:tblGrid>
                <a:gridCol w="2053988">
                  <a:extLst>
                    <a:ext uri="{9D8B030D-6E8A-4147-A177-3AD203B41FA5}">
                      <a16:colId xmlns:a16="http://schemas.microsoft.com/office/drawing/2014/main" xmlns="" val="20000"/>
                    </a:ext>
                  </a:extLst>
                </a:gridCol>
                <a:gridCol w="6428096">
                  <a:extLst>
                    <a:ext uri="{9D8B030D-6E8A-4147-A177-3AD203B41FA5}">
                      <a16:colId xmlns:a16="http://schemas.microsoft.com/office/drawing/2014/main" xmlns="" val="20001"/>
                    </a:ext>
                  </a:extLst>
                </a:gridCol>
              </a:tblGrid>
              <a:tr h="38531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dirty="0">
                          <a:solidFill>
                            <a:schemeClr val="bg1"/>
                          </a:solidFill>
                        </a:rPr>
                        <a:t>Impacto de Proyectos PruMex IV</a:t>
                      </a:r>
                    </a:p>
                  </a:txBody>
                  <a:tcPr marL="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6686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600" b="1" dirty="0">
                        <a:solidFill>
                          <a:schemeClr val="bg1"/>
                        </a:solidFill>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extLst>
                  <a:ext uri="{0D108BD9-81ED-4DB2-BD59-A6C34878D82A}">
                    <a16:rowId xmlns:a16="http://schemas.microsoft.com/office/drawing/2014/main" xmlns="" val="10000"/>
                  </a:ext>
                </a:extLst>
              </a:tr>
              <a:tr h="5616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300" b="1" kern="1200" dirty="0">
                          <a:solidFill>
                            <a:schemeClr val="dk1"/>
                          </a:solidFill>
                          <a:effectLst/>
                          <a:latin typeface="+mn-lt"/>
                          <a:ea typeface="+mn-ea"/>
                          <a:cs typeface="+mn-cs"/>
                        </a:rPr>
                        <a:t>Desarrollo de Infraestructura</a:t>
                      </a:r>
                      <a:endParaRPr lang="es-MX" sz="1300" b="0" dirty="0">
                        <a:solidFill>
                          <a:srgbClr val="51534A"/>
                        </a:solidFill>
                      </a:endParaRPr>
                    </a:p>
                  </a:txBody>
                  <a:tcPr marL="143990" marR="143990" marT="72021" marB="72021" anchor="ctr">
                    <a:lnL w="12700" cap="flat" cmpd="sng" algn="ctr">
                      <a:solidFill>
                        <a:schemeClr val="bg2"/>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dirty="0">
                          <a:solidFill>
                            <a:srgbClr val="51534A"/>
                          </a:solidFill>
                        </a:rPr>
                        <a:t>i) Alumbrado, ii) Mejoras en la Infraestructura básica existente, iii) Recolección y reciclaje</a:t>
                      </a:r>
                      <a:r>
                        <a:rPr lang="es-MX" sz="1200" b="0" baseline="0" dirty="0">
                          <a:solidFill>
                            <a:srgbClr val="51534A"/>
                          </a:solidFill>
                        </a:rPr>
                        <a:t> </a:t>
                      </a:r>
                      <a:r>
                        <a:rPr lang="es-MX" sz="1200" b="0" dirty="0">
                          <a:solidFill>
                            <a:srgbClr val="51534A"/>
                          </a:solidFill>
                        </a:rPr>
                        <a:t>de basura, iv) Seguridad y v) Nuevos accesos a principales vialidades.</a:t>
                      </a:r>
                    </a:p>
                  </a:txBody>
                  <a:tcPr marL="143990" marR="143990" marT="72021" marB="72021" anchor="ctr">
                    <a:lnL w="28575"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37990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300" b="1" kern="1200" dirty="0">
                          <a:solidFill>
                            <a:schemeClr val="dk1"/>
                          </a:solidFill>
                          <a:effectLst/>
                          <a:latin typeface="+mn-lt"/>
                          <a:ea typeface="+mn-ea"/>
                          <a:cs typeface="+mn-cs"/>
                        </a:rPr>
                        <a:t>Reciclaje Urbano</a:t>
                      </a:r>
                      <a:endParaRPr lang="es-MX" sz="1300" b="0" dirty="0">
                        <a:solidFill>
                          <a:srgbClr val="51534A"/>
                        </a:solidFill>
                      </a:endParaRPr>
                    </a:p>
                  </a:txBody>
                  <a:tcPr marL="143990" marR="143990" marT="72021" marB="72021" anchor="ctr">
                    <a:lnL w="12700" cap="flat" cmpd="sng" algn="ctr">
                      <a:solidFill>
                        <a:schemeClr val="bg2"/>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dirty="0">
                          <a:solidFill>
                            <a:srgbClr val="51534A"/>
                          </a:solidFill>
                        </a:rPr>
                        <a:t>i) Incremento en uso de transporte público, ii) Desplazamiento a pie y bicicleta, y iii)  Desarrollo regional y de municipios aledaños</a:t>
                      </a:r>
                      <a:r>
                        <a:rPr lang="es-MX" sz="1200" b="0" baseline="0" dirty="0">
                          <a:solidFill>
                            <a:srgbClr val="51534A"/>
                          </a:solidFill>
                        </a:rPr>
                        <a:t> en el caso industrial.</a:t>
                      </a:r>
                      <a:endParaRPr lang="es-MX" sz="1200" b="0" dirty="0">
                        <a:solidFill>
                          <a:srgbClr val="51534A"/>
                        </a:solidFill>
                      </a:endParaRPr>
                    </a:p>
                  </a:txBody>
                  <a:tcPr marL="143990" marR="143990" marT="72021" marB="72021" anchor="ctr">
                    <a:lnL w="28575"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930531846"/>
                  </a:ext>
                </a:extLst>
              </a:tr>
              <a:tr h="7928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300" b="1" kern="1200" dirty="0">
                          <a:solidFill>
                            <a:schemeClr val="dk1"/>
                          </a:solidFill>
                          <a:effectLst/>
                          <a:latin typeface="+mn-lt"/>
                          <a:ea typeface="+mn-ea"/>
                          <a:cs typeface="+mn-cs"/>
                        </a:rPr>
                        <a:t>Protección al Medio Ambiente</a:t>
                      </a:r>
                      <a:endParaRPr lang="es-MX" sz="1300" b="0" dirty="0">
                        <a:solidFill>
                          <a:srgbClr val="51534A"/>
                        </a:solidFill>
                      </a:endParaRPr>
                    </a:p>
                  </a:txBody>
                  <a:tcPr marL="143990" marR="143990" marT="72021" marB="72021" anchor="ctr">
                    <a:lnL w="12700" cap="flat" cmpd="sng" algn="ctr">
                      <a:solidFill>
                        <a:schemeClr val="bg2"/>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dirty="0">
                          <a:solidFill>
                            <a:srgbClr val="51534A"/>
                          </a:solidFill>
                        </a:rPr>
                        <a:t>i) Evitar el desarrollo en sitios no apropiados, ii) Promover la habitabilidad</a:t>
                      </a:r>
                      <a:r>
                        <a:rPr lang="es-MX" sz="1200" b="0" baseline="0" dirty="0">
                          <a:solidFill>
                            <a:srgbClr val="51534A"/>
                          </a:solidFill>
                        </a:rPr>
                        <a:t> y movilidad no contaminante</a:t>
                      </a:r>
                      <a:r>
                        <a:rPr lang="es-MX" sz="1200" b="0" dirty="0">
                          <a:solidFill>
                            <a:srgbClr val="51534A"/>
                          </a:solidFill>
                        </a:rPr>
                        <a:t>, iii) Ahorro en energía y agua,  y iv) Decremento de contaminantes</a:t>
                      </a:r>
                      <a:r>
                        <a:rPr lang="es-MX" sz="1200" b="0" baseline="0" dirty="0">
                          <a:solidFill>
                            <a:srgbClr val="51534A"/>
                          </a:solidFill>
                        </a:rPr>
                        <a:t> en las instalaciones industriales</a:t>
                      </a:r>
                      <a:r>
                        <a:rPr lang="es-MX" sz="1200" b="0" dirty="0">
                          <a:solidFill>
                            <a:srgbClr val="51534A"/>
                          </a:solidFill>
                        </a:rPr>
                        <a:t>. </a:t>
                      </a:r>
                    </a:p>
                  </a:txBody>
                  <a:tcPr marL="143990" marR="143990" marT="72021" marB="72021" anchor="ctr">
                    <a:lnL w="28575"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583493940"/>
                  </a:ext>
                </a:extLst>
              </a:tr>
              <a:tr h="446105">
                <a:tc>
                  <a:txBody>
                    <a:bodyPr/>
                    <a:lstStyle/>
                    <a:p>
                      <a:pPr marL="0" indent="0" algn="ctr">
                        <a:buFont typeface="Arial" panose="020B0604020202020204" pitchFamily="34" charset="0"/>
                        <a:buNone/>
                      </a:pPr>
                      <a:r>
                        <a:rPr lang="es-MX" sz="1300" b="1" kern="1200" dirty="0">
                          <a:solidFill>
                            <a:schemeClr val="dk1"/>
                          </a:solidFill>
                          <a:effectLst/>
                          <a:latin typeface="+mn-lt"/>
                          <a:ea typeface="+mn-ea"/>
                          <a:cs typeface="+mn-cs"/>
                        </a:rPr>
                        <a:t>Económico</a:t>
                      </a:r>
                      <a:endParaRPr lang="es-MX" sz="1300" b="0" dirty="0">
                        <a:solidFill>
                          <a:srgbClr val="51534A"/>
                        </a:solidFill>
                      </a:endParaRPr>
                    </a:p>
                  </a:txBody>
                  <a:tcPr marL="143990" marR="143990" marT="72021" marB="72021" anchor="ctr">
                    <a:lnL w="12700" cap="flat" cmpd="sng" algn="ctr">
                      <a:solidFill>
                        <a:schemeClr val="bg2"/>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dirty="0">
                          <a:solidFill>
                            <a:srgbClr val="51534A"/>
                          </a:solidFill>
                        </a:rPr>
                        <a:t>i) Incremento del consumo interno, ii) Creación de empleo,</a:t>
                      </a:r>
                      <a:r>
                        <a:rPr lang="es-MX" sz="1200" b="0" baseline="0" dirty="0">
                          <a:solidFill>
                            <a:srgbClr val="51534A"/>
                          </a:solidFill>
                        </a:rPr>
                        <a:t> </a:t>
                      </a:r>
                      <a:r>
                        <a:rPr lang="es-MX" sz="1200" b="0" dirty="0">
                          <a:solidFill>
                            <a:srgbClr val="51534A"/>
                          </a:solidFill>
                        </a:rPr>
                        <a:t>iii) Aumento en productividad laboral y iv)</a:t>
                      </a:r>
                      <a:r>
                        <a:rPr lang="es-MX" sz="1200" b="0" baseline="0" dirty="0">
                          <a:solidFill>
                            <a:srgbClr val="51534A"/>
                          </a:solidFill>
                        </a:rPr>
                        <a:t> F</a:t>
                      </a:r>
                      <a:r>
                        <a:rPr lang="es-MX" sz="1200" b="0" dirty="0">
                          <a:solidFill>
                            <a:srgbClr val="51534A"/>
                          </a:solidFill>
                        </a:rPr>
                        <a:t>ormalización fiscal</a:t>
                      </a:r>
                      <a:r>
                        <a:rPr lang="es-MX" sz="1200" b="0" baseline="0" dirty="0">
                          <a:solidFill>
                            <a:srgbClr val="51534A"/>
                          </a:solidFill>
                        </a:rPr>
                        <a:t> de los ingreso por alquileres y de los ingresos familiares.</a:t>
                      </a:r>
                      <a:endParaRPr lang="es-MX" sz="1200" b="0" dirty="0">
                        <a:solidFill>
                          <a:srgbClr val="51534A"/>
                        </a:solidFill>
                      </a:endParaRPr>
                    </a:p>
                  </a:txBody>
                  <a:tcPr marL="143990" marR="143990" marT="72021" marB="72021" anchor="ctr">
                    <a:lnL w="28575"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6772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300" b="1" kern="1200" dirty="0">
                          <a:solidFill>
                            <a:schemeClr val="dk1"/>
                          </a:solidFill>
                          <a:effectLst/>
                          <a:latin typeface="+mn-lt"/>
                          <a:ea typeface="+mn-ea"/>
                          <a:cs typeface="+mn-cs"/>
                        </a:rPr>
                        <a:t>Social</a:t>
                      </a:r>
                      <a:endParaRPr lang="es-MX" sz="1300" b="0" dirty="0">
                        <a:solidFill>
                          <a:srgbClr val="51534A"/>
                        </a:solidFill>
                      </a:endParaRPr>
                    </a:p>
                  </a:txBody>
                  <a:tcPr marL="143990" marR="143990" marT="72021" marB="72021" anchor="ctr">
                    <a:lnL w="12700" cap="flat" cmpd="sng" algn="ctr">
                      <a:solidFill>
                        <a:schemeClr val="bg2"/>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dirty="0">
                          <a:solidFill>
                            <a:srgbClr val="51534A"/>
                          </a:solidFill>
                        </a:rPr>
                        <a:t>i) Mejoramiento en calidad de vida, ii) Proveer un entorno adecuado para el desarrollo de una vivienda y entorno laboral dignos, iv) Construcción, acabados y amenidades de alta calidad, y v) Cohesión social.</a:t>
                      </a:r>
                    </a:p>
                  </a:txBody>
                  <a:tcPr marL="143990" marR="143990" marT="72021" marB="72021" anchor="ctr">
                    <a:lnL w="28575"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p:pic>
        <p:nvPicPr>
          <p:cNvPr id="15" name="Picture 4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0044" y="1733957"/>
            <a:ext cx="1078902" cy="30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4"/>
          <p:cNvPicPr>
            <a:picLocks noChangeAspect="1"/>
          </p:cNvPicPr>
          <p:nvPr/>
        </p:nvPicPr>
        <p:blipFill rotWithShape="1">
          <a:blip r:embed="rId5" cstate="print">
            <a:extLst>
              <a:ext uri="{28A0092B-C50C-407E-A947-70E740481C1C}">
                <a14:useLocalDpi xmlns:a14="http://schemas.microsoft.com/office/drawing/2010/main" val="0"/>
              </a:ext>
            </a:extLst>
          </a:blip>
          <a:srcRect l="19085" t="38415"/>
          <a:stretch/>
        </p:blipFill>
        <p:spPr bwMode="auto">
          <a:xfrm>
            <a:off x="4983562" y="1983692"/>
            <a:ext cx="804975" cy="407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4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7891" y="2092845"/>
            <a:ext cx="968254" cy="224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5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33310" y="2098507"/>
            <a:ext cx="1183175" cy="249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938" y="1768639"/>
            <a:ext cx="784349" cy="305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94329" y="1731692"/>
            <a:ext cx="1027494" cy="23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8"/>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995200" y="1769004"/>
            <a:ext cx="329905" cy="32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descr="Resultado de imagen para sociedad hipotecaria federal logo"/>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05532" y="1748214"/>
            <a:ext cx="846100" cy="59776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Resultado de imagen para FONADIN logo"/>
          <p:cNvPicPr>
            <a:picLocks noChangeAspect="1" noChangeArrowheads="1"/>
          </p:cNvPicPr>
          <p:nvPr/>
        </p:nvPicPr>
        <p:blipFill rotWithShape="1">
          <a:blip r:embed="rId12">
            <a:extLst>
              <a:ext uri="{28A0092B-C50C-407E-A947-70E740481C1C}">
                <a14:useLocalDpi xmlns:a14="http://schemas.microsoft.com/office/drawing/2010/main" val="0"/>
              </a:ext>
            </a:extLst>
          </a:blip>
          <a:srcRect t="15098" r="4899" b="21097"/>
          <a:stretch/>
        </p:blipFill>
        <p:spPr bwMode="auto">
          <a:xfrm>
            <a:off x="3126830" y="2012382"/>
            <a:ext cx="1575218" cy="38741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Resultado de imagen para Bancomext 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541875" y="1745340"/>
            <a:ext cx="937863" cy="627891"/>
          </a:xfrm>
          <a:prstGeom prst="rect">
            <a:avLst/>
          </a:prstGeom>
          <a:noFill/>
          <a:extLst>
            <a:ext uri="{909E8E84-426E-40DD-AFC4-6F175D3DCCD1}">
              <a14:hiddenFill xmlns:a14="http://schemas.microsoft.com/office/drawing/2010/main">
                <a:solidFill>
                  <a:srgbClr val="FFFFFF"/>
                </a:solidFill>
              </a14:hiddenFill>
            </a:ext>
          </a:extLst>
        </p:spPr>
      </p:pic>
      <p:sp>
        <p:nvSpPr>
          <p:cNvPr id="31" name="Oval 30"/>
          <p:cNvSpPr/>
          <p:nvPr/>
        </p:nvSpPr>
        <p:spPr>
          <a:xfrm>
            <a:off x="253644" y="291252"/>
            <a:ext cx="540000" cy="540000"/>
          </a:xfrm>
          <a:prstGeom prst="ellipse">
            <a:avLst/>
          </a:prstGeom>
          <a:solidFill>
            <a:srgbClr val="666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5</a:t>
            </a:r>
          </a:p>
        </p:txBody>
      </p:sp>
      <p:sp>
        <p:nvSpPr>
          <p:cNvPr id="32"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33"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21</a:t>
            </a:fld>
            <a:endParaRPr lang="es-MX" dirty="0">
              <a:solidFill>
                <a:srgbClr val="51534A"/>
              </a:solidFill>
            </a:endParaRPr>
          </a:p>
        </p:txBody>
      </p:sp>
      <p:cxnSp>
        <p:nvCxnSpPr>
          <p:cNvPr id="29" name="Straight Arrow Connector 28"/>
          <p:cNvCxnSpPr/>
          <p:nvPr/>
        </p:nvCxnSpPr>
        <p:spPr>
          <a:xfrm>
            <a:off x="6043141" y="476250"/>
            <a:ext cx="307860" cy="501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5179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a:xfrm>
            <a:off x="457200" y="0"/>
            <a:ext cx="8037513" cy="3219450"/>
          </a:xfrm>
        </p:spPr>
        <p:txBody>
          <a:bodyPr/>
          <a:lstStyle/>
          <a:p>
            <a:r>
              <a:rPr lang="es-MX" altLang="es-MX" dirty="0"/>
              <a:t>6.</a:t>
            </a:r>
            <a:r>
              <a:rPr lang="es-MX" altLang="es-MX" i="1" dirty="0"/>
              <a:t> </a:t>
            </a:r>
            <a:r>
              <a:rPr lang="es-MX" altLang="es-MX" dirty="0"/>
              <a:t>Gobierno Corporativo y Administración de Riesgo</a:t>
            </a:r>
          </a:p>
        </p:txBody>
      </p:sp>
      <p:sp>
        <p:nvSpPr>
          <p:cNvPr id="161795" name="Text Placeholder 2"/>
          <p:cNvSpPr>
            <a:spLocks noGrp="1"/>
          </p:cNvSpPr>
          <p:nvPr>
            <p:ph type="body" idx="1"/>
          </p:nvPr>
        </p:nvSpPr>
        <p:spPr>
          <a:xfrm>
            <a:off x="457200" y="3429000"/>
            <a:ext cx="8037513" cy="977900"/>
          </a:xfrm>
        </p:spPr>
        <p:txBody>
          <a:bodyPr/>
          <a:lstStyle/>
          <a:p>
            <a:r>
              <a:rPr lang="es-MX" altLang="es-MX" dirty="0"/>
              <a:t>Modelo de Gestión Institucional</a:t>
            </a:r>
          </a:p>
        </p:txBody>
      </p:sp>
    </p:spTree>
    <p:extLst>
      <p:ext uri="{BB962C8B-B14F-4D97-AF65-F5344CB8AC3E}">
        <p14:creationId xmlns:p14="http://schemas.microsoft.com/office/powerpoint/2010/main" val="3234688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971176" y="-140183"/>
            <a:ext cx="8018060" cy="738218"/>
          </a:xfrm>
        </p:spPr>
        <p:txBody>
          <a:bodyPr/>
          <a:lstStyle/>
          <a:p>
            <a:r>
              <a:rPr lang="es-MX" altLang="es-MX" dirty="0"/>
              <a:t>Gobierno Corporativo y Administración de Riesgos</a:t>
            </a:r>
            <a:endParaRPr lang="es-MX" dirty="0"/>
          </a:p>
        </p:txBody>
      </p:sp>
      <p:sp>
        <p:nvSpPr>
          <p:cNvPr id="111" name="Text Placeholder 1"/>
          <p:cNvSpPr txBox="1">
            <a:spLocks/>
          </p:cNvSpPr>
          <p:nvPr/>
        </p:nvSpPr>
        <p:spPr bwMode="auto">
          <a:xfrm>
            <a:off x="971176" y="660990"/>
            <a:ext cx="6972300"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fontAlgn="auto" hangingPunct="1">
              <a:lnSpc>
                <a:spcPct val="112000"/>
              </a:lnSpc>
              <a:spcBef>
                <a:spcPts val="900"/>
              </a:spcBef>
              <a:spcAft>
                <a:spcPts val="300"/>
              </a:spcAft>
              <a:buClr>
                <a:srgbClr val="34657F"/>
              </a:buClr>
              <a:buFont typeface="Wingdings" panose="05000000000000000000" pitchFamily="2" charset="2"/>
              <a:buNone/>
            </a:pPr>
            <a:r>
              <a:rPr lang="es-MX" altLang="es-MX" sz="1300" dirty="0">
                <a:solidFill>
                  <a:srgbClr val="002B49"/>
                </a:solidFill>
              </a:rPr>
              <a:t>PGIM Real Estate</a:t>
            </a:r>
          </a:p>
        </p:txBody>
      </p:sp>
      <p:graphicFrame>
        <p:nvGraphicFramePr>
          <p:cNvPr id="3" name="Table 2"/>
          <p:cNvGraphicFramePr>
            <a:graphicFrameLocks noGrp="1"/>
          </p:cNvGraphicFramePr>
          <p:nvPr>
            <p:extLst/>
          </p:nvPr>
        </p:nvGraphicFramePr>
        <p:xfrm>
          <a:off x="215582" y="2355345"/>
          <a:ext cx="8725527" cy="3934555"/>
        </p:xfrm>
        <a:graphic>
          <a:graphicData uri="http://schemas.openxmlformats.org/drawingml/2006/table">
            <a:tbl>
              <a:tblPr firstRow="1" bandRow="1">
                <a:tableStyleId>{5C22544A-7EE6-4342-B048-85BDC9FD1C3A}</a:tableStyleId>
              </a:tblPr>
              <a:tblGrid>
                <a:gridCol w="1637246">
                  <a:extLst>
                    <a:ext uri="{9D8B030D-6E8A-4147-A177-3AD203B41FA5}">
                      <a16:colId xmlns:a16="http://schemas.microsoft.com/office/drawing/2014/main" xmlns="" val="3109650422"/>
                    </a:ext>
                  </a:extLst>
                </a:gridCol>
                <a:gridCol w="1051202">
                  <a:extLst>
                    <a:ext uri="{9D8B030D-6E8A-4147-A177-3AD203B41FA5}">
                      <a16:colId xmlns:a16="http://schemas.microsoft.com/office/drawing/2014/main" xmlns="" val="3181634994"/>
                    </a:ext>
                  </a:extLst>
                </a:gridCol>
                <a:gridCol w="1511103">
                  <a:extLst>
                    <a:ext uri="{9D8B030D-6E8A-4147-A177-3AD203B41FA5}">
                      <a16:colId xmlns:a16="http://schemas.microsoft.com/office/drawing/2014/main" xmlns="" val="157065604"/>
                    </a:ext>
                  </a:extLst>
                </a:gridCol>
                <a:gridCol w="1364395">
                  <a:extLst>
                    <a:ext uri="{9D8B030D-6E8A-4147-A177-3AD203B41FA5}">
                      <a16:colId xmlns:a16="http://schemas.microsoft.com/office/drawing/2014/main" xmlns="" val="1523814027"/>
                    </a:ext>
                  </a:extLst>
                </a:gridCol>
                <a:gridCol w="1707327">
                  <a:extLst>
                    <a:ext uri="{9D8B030D-6E8A-4147-A177-3AD203B41FA5}">
                      <a16:colId xmlns:a16="http://schemas.microsoft.com/office/drawing/2014/main" xmlns="" val="3508919498"/>
                    </a:ext>
                  </a:extLst>
                </a:gridCol>
                <a:gridCol w="1454254">
                  <a:extLst>
                    <a:ext uri="{9D8B030D-6E8A-4147-A177-3AD203B41FA5}">
                      <a16:colId xmlns:a16="http://schemas.microsoft.com/office/drawing/2014/main" xmlns="" val="1190387651"/>
                    </a:ext>
                  </a:extLst>
                </a:gridCol>
              </a:tblGrid>
              <a:tr h="247017">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0" cap="none" spc="0" normalizeH="0" baseline="0" noProof="0" dirty="0">
                          <a:ln>
                            <a:noFill/>
                          </a:ln>
                          <a:solidFill>
                            <a:schemeClr val="bg2">
                              <a:lumMod val="75000"/>
                            </a:schemeClr>
                          </a:solidFill>
                          <a:effectLst/>
                          <a:uLnTx/>
                          <a:uFillTx/>
                          <a:latin typeface="+mn-lt"/>
                          <a:ea typeface="+mn-ea"/>
                          <a:cs typeface="+mn-cs"/>
                        </a:rPr>
                        <a:t>Administración</a:t>
                      </a:r>
                      <a:r>
                        <a:rPr kumimoji="0" lang="es-MX" sz="1000" b="1" i="0" u="none" strike="noStrike" kern="0" cap="none" spc="0" normalizeH="0" noProof="0" dirty="0">
                          <a:ln>
                            <a:noFill/>
                          </a:ln>
                          <a:solidFill>
                            <a:schemeClr val="bg2">
                              <a:lumMod val="75000"/>
                            </a:schemeClr>
                          </a:solidFill>
                          <a:effectLst/>
                          <a:uLnTx/>
                          <a:uFillTx/>
                          <a:latin typeface="+mn-lt"/>
                          <a:ea typeface="+mn-ea"/>
                          <a:cs typeface="+mn-cs"/>
                        </a:rPr>
                        <a:t> de Riesgos</a:t>
                      </a:r>
                      <a:endParaRPr lang="es-MX" sz="1000" b="1" noProof="0" dirty="0">
                        <a:solidFill>
                          <a:schemeClr val="bg2">
                            <a:lumMod val="75000"/>
                          </a:schemeClr>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alpha val="38824"/>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900" b="1" dirty="0">
                        <a:solidFill>
                          <a:schemeClr val="bg2">
                            <a:lumMod val="75000"/>
                          </a:schemeClr>
                        </a:solidFill>
                      </a:endParaRPr>
                    </a:p>
                  </a:txBody>
                  <a:tcPr marL="0" marR="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20000"/>
                        <a:lumOff val="80000"/>
                      </a:schemeClr>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690892948"/>
                  </a:ext>
                </a:extLst>
              </a:tr>
              <a:tr h="277999">
                <a:tc>
                  <a:txBody>
                    <a:bodyPr/>
                    <a:lstStyle/>
                    <a:p>
                      <a:pPr algn="ctr"/>
                      <a:r>
                        <a:rPr lang="es-MX" sz="900" b="1" noProof="0" dirty="0">
                          <a:solidFill>
                            <a:schemeClr val="bg1"/>
                          </a:solidFill>
                        </a:rPr>
                        <a:t>Investigación</a:t>
                      </a:r>
                      <a:r>
                        <a:rPr lang="es-MX" sz="900" b="1" baseline="0" noProof="0" dirty="0">
                          <a:solidFill>
                            <a:schemeClr val="bg1"/>
                          </a:solidFill>
                        </a:rPr>
                        <a:t> e </a:t>
                      </a:r>
                      <a:r>
                        <a:rPr lang="es-MX" sz="900" b="1" noProof="0" dirty="0">
                          <a:solidFill>
                            <a:schemeClr val="bg1"/>
                          </a:solidFill>
                        </a:rPr>
                        <a:t>Identificación de Oportunidades</a:t>
                      </a:r>
                    </a:p>
                  </a:txBody>
                  <a:tcPr marL="0" marR="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5">
                  <a:txBody>
                    <a:bodyPr/>
                    <a:lstStyle/>
                    <a:p>
                      <a:pPr algn="ctr"/>
                      <a:r>
                        <a:rPr lang="es-MX" sz="1000" b="1" noProof="0" dirty="0">
                          <a:solidFill>
                            <a:schemeClr val="bg2">
                              <a:lumMod val="75000"/>
                            </a:schemeClr>
                          </a:solidFill>
                        </a:rPr>
                        <a:t>Nivel Compañía / Propiedad</a:t>
                      </a:r>
                    </a:p>
                  </a:txBody>
                  <a:tcPr marL="0" marR="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60468353"/>
                  </a:ext>
                </a:extLst>
              </a:tr>
              <a:tr h="277999">
                <a:tc rowSpan="5">
                  <a:txBody>
                    <a:bodyPr/>
                    <a:lstStyle/>
                    <a:p>
                      <a:pPr marL="114300" indent="-114300">
                        <a:lnSpc>
                          <a:spcPct val="120000"/>
                        </a:lnSpc>
                        <a:spcAft>
                          <a:spcPts val="300"/>
                        </a:spcAft>
                        <a:buClr>
                          <a:srgbClr val="34657F"/>
                        </a:buClr>
                        <a:buFont typeface="Wingdings" pitchFamily="2" charset="2"/>
                        <a:buChar char="§"/>
                      </a:pPr>
                      <a:r>
                        <a:rPr lang="es-MX" sz="900" noProof="0" dirty="0">
                          <a:solidFill>
                            <a:srgbClr val="5F5F5F"/>
                          </a:solidFill>
                        </a:rPr>
                        <a:t>Asistir</a:t>
                      </a:r>
                      <a:r>
                        <a:rPr lang="es-MX" sz="900" baseline="0" noProof="0" dirty="0">
                          <a:solidFill>
                            <a:srgbClr val="5F5F5F"/>
                          </a:solidFill>
                        </a:rPr>
                        <a:t> a los Portafolio Managers para alcanzar las inversiones estratégicas recomendadas.</a:t>
                      </a:r>
                      <a:endParaRPr lang="es-MX" sz="900" noProof="0" dirty="0">
                        <a:solidFill>
                          <a:srgbClr val="5F5F5F"/>
                        </a:solidFill>
                      </a:endParaRPr>
                    </a:p>
                    <a:p>
                      <a:pPr marL="114300" indent="-114300">
                        <a:lnSpc>
                          <a:spcPct val="120000"/>
                        </a:lnSpc>
                        <a:spcAft>
                          <a:spcPts val="300"/>
                        </a:spcAft>
                        <a:buClr>
                          <a:srgbClr val="34657F"/>
                        </a:buClr>
                        <a:buFont typeface="Wingdings" pitchFamily="2" charset="2"/>
                        <a:buChar char="§"/>
                      </a:pPr>
                      <a:r>
                        <a:rPr lang="es-MX" sz="900" noProof="0" dirty="0">
                          <a:solidFill>
                            <a:srgbClr val="5F5F5F"/>
                          </a:solidFill>
                        </a:rPr>
                        <a:t>Identificar oportunidades y evaluar sectores y mercados.</a:t>
                      </a:r>
                    </a:p>
                    <a:p>
                      <a:pPr marL="114300" indent="-114300">
                        <a:lnSpc>
                          <a:spcPct val="120000"/>
                        </a:lnSpc>
                        <a:spcAft>
                          <a:spcPts val="300"/>
                        </a:spcAft>
                        <a:buClr>
                          <a:srgbClr val="34657F"/>
                        </a:buClr>
                        <a:buFont typeface="Wingdings" pitchFamily="2" charset="2"/>
                        <a:buChar char="§"/>
                      </a:pPr>
                      <a:r>
                        <a:rPr lang="es-MX" sz="900" noProof="0" dirty="0">
                          <a:solidFill>
                            <a:srgbClr val="5F5F5F"/>
                          </a:solidFill>
                        </a:rPr>
                        <a:t>Elaboración de proyecciones de mercado y </a:t>
                      </a:r>
                      <a:r>
                        <a:rPr lang="es-MX" sz="900" i="1" noProof="0" dirty="0">
                          <a:solidFill>
                            <a:srgbClr val="5F5F5F"/>
                          </a:solidFill>
                        </a:rPr>
                        <a:t>real estate</a:t>
                      </a:r>
                      <a:r>
                        <a:rPr lang="es-MX" sz="900" noProof="0" dirty="0">
                          <a:solidFill>
                            <a:srgbClr val="5F5F5F"/>
                          </a:solidFill>
                        </a:rPr>
                        <a:t> para el</a:t>
                      </a:r>
                      <a:r>
                        <a:rPr lang="es-MX" sz="900" baseline="0" noProof="0" dirty="0">
                          <a:solidFill>
                            <a:srgbClr val="5F5F5F"/>
                          </a:solidFill>
                        </a:rPr>
                        <a:t> análisis </a:t>
                      </a:r>
                      <a:r>
                        <a:rPr lang="es-MX" sz="900" noProof="0" dirty="0">
                          <a:solidFill>
                            <a:srgbClr val="5F5F5F"/>
                          </a:solidFill>
                        </a:rPr>
                        <a:t>de las inversiones.</a:t>
                      </a:r>
                    </a:p>
                    <a:p>
                      <a:pPr marL="114300" indent="-114300">
                        <a:lnSpc>
                          <a:spcPct val="120000"/>
                        </a:lnSpc>
                        <a:spcAft>
                          <a:spcPts val="300"/>
                        </a:spcAft>
                        <a:buClr>
                          <a:srgbClr val="34657F"/>
                        </a:buClr>
                        <a:buFont typeface="Wingdings" pitchFamily="2" charset="2"/>
                        <a:buChar char="§"/>
                      </a:pPr>
                      <a:r>
                        <a:rPr lang="es-MX" sz="900" noProof="0" dirty="0">
                          <a:solidFill>
                            <a:srgbClr val="5F5F5F"/>
                          </a:solidFill>
                        </a:rPr>
                        <a:t>Proporcionar apoyo para</a:t>
                      </a:r>
                      <a:r>
                        <a:rPr lang="es-MX" sz="900" baseline="0" noProof="0" dirty="0">
                          <a:solidFill>
                            <a:srgbClr val="5F5F5F"/>
                          </a:solidFill>
                        </a:rPr>
                        <a:t> evaluar e identificar riesgos de mercado.</a:t>
                      </a:r>
                      <a:endParaRPr lang="es-MX" sz="900" noProof="0" dirty="0">
                        <a:solidFill>
                          <a:srgbClr val="5F5F5F"/>
                        </a:solidFill>
                      </a:endParaRPr>
                    </a:p>
                    <a:p>
                      <a:pPr algn="ctr"/>
                      <a:endParaRPr lang="es-MX" sz="900" noProof="0" dirty="0">
                        <a:solidFill>
                          <a:schemeClr val="bg2">
                            <a:lumMod val="75000"/>
                          </a:schemeClr>
                        </a:solidFill>
                      </a:endParaRPr>
                    </a:p>
                  </a:txBody>
                  <a:tcPr marL="0" marR="0"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s-MX" sz="900" b="1" noProof="0" dirty="0">
                          <a:solidFill>
                            <a:schemeClr val="bg1"/>
                          </a:solidFill>
                        </a:rPr>
                        <a:t>Estrategia de Portafolio</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4">
                  <a:txBody>
                    <a:bodyPr/>
                    <a:lstStyle/>
                    <a:p>
                      <a:pPr algn="ctr"/>
                      <a:r>
                        <a:rPr lang="es-MX" sz="1000" b="1" noProof="0" dirty="0">
                          <a:solidFill>
                            <a:schemeClr val="bg2">
                              <a:lumMod val="75000"/>
                            </a:schemeClr>
                          </a:solidFill>
                        </a:rPr>
                        <a:t>Nivel Portafolio</a:t>
                      </a:r>
                    </a:p>
                  </a:txBody>
                  <a:tcPr marL="0" marR="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20000"/>
                        <a:lumOff val="80000"/>
                      </a:schemeClr>
                    </a:solid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537873369"/>
                  </a:ext>
                </a:extLst>
              </a:tr>
              <a:tr h="296975">
                <a:tc vMerge="1">
                  <a:txBody>
                    <a:bodyPr/>
                    <a:lstStyle/>
                    <a:p>
                      <a:pPr algn="ctr"/>
                      <a:endParaRPr lang="es-MX" sz="900" dirty="0">
                        <a:solidFill>
                          <a:schemeClr val="bg2">
                            <a:lumMod val="75000"/>
                          </a:schemeClr>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marL="114300" indent="-114300">
                        <a:lnSpc>
                          <a:spcPct val="120000"/>
                        </a:lnSpc>
                        <a:spcAft>
                          <a:spcPts val="300"/>
                        </a:spcAft>
                        <a:buClr>
                          <a:srgbClr val="34657F"/>
                        </a:buClr>
                        <a:buFont typeface="Wingdings" pitchFamily="2" charset="2"/>
                        <a:buChar char="§"/>
                      </a:pPr>
                      <a:r>
                        <a:rPr lang="es-MX" sz="900" noProof="0" dirty="0">
                          <a:solidFill>
                            <a:srgbClr val="5F5F5F"/>
                          </a:solidFill>
                        </a:rPr>
                        <a:t>Definir</a:t>
                      </a:r>
                      <a:r>
                        <a:rPr lang="es-MX" sz="900" baseline="0" noProof="0" dirty="0">
                          <a:solidFill>
                            <a:srgbClr val="5F5F5F"/>
                          </a:solidFill>
                        </a:rPr>
                        <a:t> </a:t>
                      </a:r>
                      <a:r>
                        <a:rPr lang="es-MX" sz="900" noProof="0" dirty="0">
                          <a:solidFill>
                            <a:srgbClr val="5F5F5F"/>
                          </a:solidFill>
                        </a:rPr>
                        <a:t>la estrategia de inversión con base en las expectativas de retornos y apetito</a:t>
                      </a:r>
                      <a:r>
                        <a:rPr lang="es-MX" sz="900" baseline="0" noProof="0" dirty="0">
                          <a:solidFill>
                            <a:srgbClr val="5F5F5F"/>
                          </a:solidFill>
                        </a:rPr>
                        <a:t> por riesgo.</a:t>
                      </a:r>
                    </a:p>
                    <a:p>
                      <a:pPr marL="114300" indent="-114300">
                        <a:lnSpc>
                          <a:spcPct val="120000"/>
                        </a:lnSpc>
                        <a:spcAft>
                          <a:spcPts val="300"/>
                        </a:spcAft>
                        <a:buClr>
                          <a:srgbClr val="34657F"/>
                        </a:buClr>
                        <a:buFont typeface="Wingdings" pitchFamily="2" charset="2"/>
                        <a:buChar char="§"/>
                      </a:pPr>
                      <a:r>
                        <a:rPr lang="es-MX" sz="900" baseline="0" noProof="0" dirty="0">
                          <a:solidFill>
                            <a:srgbClr val="5F5F5F"/>
                          </a:solidFill>
                        </a:rPr>
                        <a:t>Conformación del Equipo de Portafolio dedicado a ejecutar la estrategia deseada.</a:t>
                      </a:r>
                      <a:endParaRPr lang="es-MX" sz="900" noProof="0" dirty="0">
                        <a:solidFill>
                          <a:srgbClr val="5F5F5F"/>
                        </a:solidFill>
                      </a:endParaRPr>
                    </a:p>
                    <a:p>
                      <a:pPr indent="-91440">
                        <a:lnSpc>
                          <a:spcPct val="120000"/>
                        </a:lnSpc>
                        <a:spcAft>
                          <a:spcPts val="300"/>
                        </a:spcAft>
                        <a:buClr>
                          <a:srgbClr val="34657F"/>
                        </a:buClr>
                        <a:buFont typeface="Wingdings" pitchFamily="2" charset="2"/>
                        <a:buChar char="§"/>
                      </a:pPr>
                      <a:endParaRPr lang="es-MX" sz="900" noProof="0" dirty="0">
                        <a:solidFill>
                          <a:srgbClr val="51534A"/>
                        </a:solidFill>
                      </a:endParaRPr>
                    </a:p>
                    <a:p>
                      <a:pPr algn="ctr"/>
                      <a:endParaRPr lang="es-MX" sz="900" noProof="0" dirty="0">
                        <a:solidFill>
                          <a:schemeClr val="bg2">
                            <a:lumMod val="75000"/>
                          </a:schemeClr>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s-MX" sz="900" b="1" noProof="0" dirty="0">
                          <a:solidFill>
                            <a:schemeClr val="bg1"/>
                          </a:solidFill>
                        </a:rPr>
                        <a:t>Originación de Transacciones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3">
                  <a:txBody>
                    <a:bodyPr/>
                    <a:lstStyle/>
                    <a:p>
                      <a:pPr algn="ctr"/>
                      <a:r>
                        <a:rPr lang="es-MX" sz="1000" b="1" noProof="0" dirty="0">
                          <a:solidFill>
                            <a:schemeClr val="bg2">
                              <a:lumMod val="75000"/>
                            </a:schemeClr>
                          </a:solidFill>
                        </a:rPr>
                        <a:t>Nivel Inversión</a:t>
                      </a:r>
                    </a:p>
                  </a:txBody>
                  <a:tcPr marL="0" marR="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FE1E5"/>
                    </a:solid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870913828"/>
                  </a:ext>
                </a:extLst>
              </a:tr>
              <a:tr h="339777">
                <a:tc vMerge="1">
                  <a:txBody>
                    <a:bodyPr/>
                    <a:lstStyle/>
                    <a:p>
                      <a:pPr algn="ctr"/>
                      <a:endParaRPr lang="es-MX" sz="900" dirty="0">
                        <a:solidFill>
                          <a:schemeClr val="bg2">
                            <a:lumMod val="75000"/>
                          </a:schemeClr>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es-MX" sz="900">
                        <a:solidFill>
                          <a:schemeClr val="bg2">
                            <a:lumMod val="75000"/>
                          </a:schemeClr>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marL="114300" indent="-114300" algn="l" defTabSz="914400" rtl="0" eaLnBrk="1" latinLnBrk="0" hangingPunct="1">
                        <a:lnSpc>
                          <a:spcPct val="120000"/>
                        </a:lnSpc>
                        <a:spcAft>
                          <a:spcPts val="300"/>
                        </a:spcAft>
                        <a:buClr>
                          <a:srgbClr val="34657F"/>
                        </a:buClr>
                        <a:buFont typeface="Wingdings" pitchFamily="2" charset="2"/>
                        <a:buChar char="§"/>
                      </a:pPr>
                      <a:r>
                        <a:rPr lang="es-MX" sz="900" kern="1200" noProof="0" dirty="0">
                          <a:solidFill>
                            <a:srgbClr val="5F5F5F"/>
                          </a:solidFill>
                          <a:latin typeface="+mn-lt"/>
                          <a:ea typeface="+mn-ea"/>
                          <a:cs typeface="+mn-cs"/>
                        </a:rPr>
                        <a:t>Equipo determinado para generar el flujo de  transacciones consistente con la estrategia de portafolio.</a:t>
                      </a:r>
                    </a:p>
                    <a:p>
                      <a:pPr marL="114300" indent="-114300" algn="l" defTabSz="914400" rtl="0" eaLnBrk="1" latinLnBrk="0" hangingPunct="1">
                        <a:lnSpc>
                          <a:spcPct val="120000"/>
                        </a:lnSpc>
                        <a:spcAft>
                          <a:spcPts val="300"/>
                        </a:spcAft>
                        <a:buClr>
                          <a:srgbClr val="34657F"/>
                        </a:buClr>
                        <a:buFont typeface="Wingdings" pitchFamily="2" charset="2"/>
                        <a:buChar char="§"/>
                      </a:pPr>
                      <a:r>
                        <a:rPr lang="es-MX" sz="900" kern="1200" noProof="0" dirty="0">
                          <a:solidFill>
                            <a:srgbClr val="5F5F5F"/>
                          </a:solidFill>
                          <a:latin typeface="+mn-lt"/>
                          <a:ea typeface="+mn-ea"/>
                          <a:cs typeface="+mn-cs"/>
                        </a:rPr>
                        <a:t>Beneficiarse de la inteligencia de mercado dada los activos existentes y de las oportunidades de inversión inmediatas proporcionadas provistas por los socios y </a:t>
                      </a:r>
                      <a:r>
                        <a:rPr lang="es-MX" sz="900" i="1" kern="1200" noProof="0" dirty="0">
                          <a:solidFill>
                            <a:srgbClr val="5F5F5F"/>
                          </a:solidFill>
                          <a:latin typeface="+mn-lt"/>
                          <a:ea typeface="+mn-ea"/>
                          <a:cs typeface="+mn-cs"/>
                        </a:rPr>
                        <a:t>network</a:t>
                      </a:r>
                      <a:r>
                        <a:rPr lang="es-MX" sz="900" kern="1200" noProof="0" dirty="0">
                          <a:solidFill>
                            <a:srgbClr val="5F5F5F"/>
                          </a:solidFill>
                          <a:latin typeface="+mn-lt"/>
                          <a:ea typeface="+mn-ea"/>
                          <a:cs typeface="+mn-cs"/>
                        </a:rPr>
                        <a:t> consolidado.</a:t>
                      </a:r>
                    </a:p>
                    <a:p>
                      <a:pPr algn="ctr"/>
                      <a:endParaRPr lang="es-MX" sz="900" noProof="0" dirty="0">
                        <a:solidFill>
                          <a:schemeClr val="bg2">
                            <a:lumMod val="75000"/>
                          </a:schemeClr>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1" noProof="0" dirty="0">
                          <a:solidFill>
                            <a:schemeClr val="bg1"/>
                          </a:solidFill>
                        </a:rPr>
                        <a:t>Asignación de Oportunidades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1" noProof="0" dirty="0">
                          <a:solidFill>
                            <a:schemeClr val="bg1"/>
                          </a:solidFill>
                        </a:rPr>
                        <a:t>Administración de Activos y  Valor Añadido</a:t>
                      </a:r>
                    </a:p>
                  </a:txBody>
                  <a:tcPr marL="0" marR="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lgn="ctr"/>
                      <a:r>
                        <a:rPr lang="es-MX" sz="1000" b="1" noProof="0" dirty="0">
                          <a:solidFill>
                            <a:schemeClr val="bg2">
                              <a:lumMod val="75000"/>
                            </a:schemeClr>
                          </a:solidFill>
                        </a:rPr>
                        <a:t>Nivel Desinversión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EDB"/>
                    </a:solidFill>
                  </a:tcPr>
                </a:tc>
                <a:extLst>
                  <a:ext uri="{0D108BD9-81ED-4DB2-BD59-A6C34878D82A}">
                    <a16:rowId xmlns:a16="http://schemas.microsoft.com/office/drawing/2014/main" xmlns="" val="1412994638"/>
                  </a:ext>
                </a:extLst>
              </a:tr>
              <a:tr h="171583">
                <a:tc vMerge="1">
                  <a:txBody>
                    <a:bodyPr/>
                    <a:lstStyle/>
                    <a:p>
                      <a:pPr algn="ctr"/>
                      <a:endParaRPr lang="es-MX" sz="900" dirty="0">
                        <a:solidFill>
                          <a:schemeClr val="bg2">
                            <a:lumMod val="75000"/>
                          </a:schemeClr>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es-MX" sz="900" dirty="0">
                        <a:solidFill>
                          <a:schemeClr val="bg2">
                            <a:lumMod val="75000"/>
                          </a:schemeClr>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es-MX" sz="900" dirty="0">
                        <a:solidFill>
                          <a:schemeClr val="bg2">
                            <a:lumMod val="75000"/>
                          </a:schemeClr>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Las oportunidades de inversión se asignan a cada fondo y cuentas separadas a través de un proceso de rotación de portafolio.</a:t>
                      </a:r>
                    </a:p>
                    <a:p>
                      <a:pPr algn="ctr"/>
                      <a:endParaRPr lang="es-MX" sz="900" noProof="0" dirty="0">
                        <a:solidFill>
                          <a:schemeClr val="bg2">
                            <a:lumMod val="75000"/>
                          </a:schemeClr>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Crear/implementar planes estratégicos a nivel propiedad.</a:t>
                      </a:r>
                    </a:p>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Revisar prepuestos operativos y de capital.</a:t>
                      </a:r>
                    </a:p>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Monitorear arrendamientos y administración de las propiedades.</a:t>
                      </a:r>
                    </a:p>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Mantener conocimiento de mercado y contactos relevantes.</a:t>
                      </a:r>
                    </a:p>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Administrar las relaciones con los socios y JVs.</a:t>
                      </a:r>
                    </a:p>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Coordinar el proceso de valuación.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s-MX" sz="900" b="1" noProof="0" dirty="0">
                          <a:solidFill>
                            <a:schemeClr val="bg1"/>
                          </a:solidFill>
                        </a:rPr>
                        <a:t>Salida/ Venta</a:t>
                      </a:r>
                    </a:p>
                  </a:txBody>
                  <a:tcPr marL="0" marR="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xmlns="" val="4148581062"/>
                  </a:ext>
                </a:extLst>
              </a:tr>
              <a:tr h="2134686">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marL="114300" indent="-114300" algn="l" defTabSz="914400" rtl="0" eaLnBrk="1" latinLnBrk="0" hangingPunct="1">
                        <a:lnSpc>
                          <a:spcPct val="120000"/>
                        </a:lnSpc>
                        <a:spcAft>
                          <a:spcPts val="300"/>
                        </a:spcAft>
                        <a:buClr>
                          <a:srgbClr val="34657F"/>
                        </a:buClr>
                        <a:buFont typeface="Wingdings" pitchFamily="2" charset="2"/>
                        <a:buChar char="§"/>
                      </a:pPr>
                      <a:r>
                        <a:rPr lang="es-MX" sz="900" kern="1200" noProof="0" dirty="0">
                          <a:solidFill>
                            <a:srgbClr val="5F5F5F"/>
                          </a:solidFill>
                          <a:latin typeface="+mn-lt"/>
                          <a:ea typeface="+mn-ea"/>
                          <a:cs typeface="+mn-cs"/>
                        </a:rPr>
                        <a:t>Evaluación de la estrategia de salida y posible venta para cada uno de los activos.</a:t>
                      </a:r>
                    </a:p>
                    <a:p>
                      <a:pPr marL="114300" indent="-114300" algn="l" defTabSz="914400" rtl="0" eaLnBrk="1" latinLnBrk="0" hangingPunct="1">
                        <a:lnSpc>
                          <a:spcPct val="120000"/>
                        </a:lnSpc>
                        <a:spcAft>
                          <a:spcPts val="300"/>
                        </a:spcAft>
                        <a:buClr>
                          <a:srgbClr val="34657F"/>
                        </a:buClr>
                        <a:buFont typeface="Wingdings" pitchFamily="2" charset="2"/>
                        <a:buChar char="§"/>
                      </a:pPr>
                      <a:r>
                        <a:rPr lang="es-MX" sz="900" kern="1200" noProof="0" dirty="0">
                          <a:solidFill>
                            <a:srgbClr val="5F5F5F"/>
                          </a:solidFill>
                          <a:latin typeface="+mn-lt"/>
                          <a:ea typeface="+mn-ea"/>
                          <a:cs typeface="+mn-cs"/>
                        </a:rPr>
                        <a:t>Utilizar todos los recursos posibles incluyendo al equipo de administración de portafolio y de transacciones, sumados a los  socios estratégicos claves para ejecutar la estrategia de salida.</a:t>
                      </a:r>
                    </a:p>
                    <a:p>
                      <a:pPr algn="ctr"/>
                      <a:endParaRPr lang="es-MX" sz="900" noProof="0" dirty="0">
                        <a:solidFill>
                          <a:schemeClr val="bg2">
                            <a:lumMod val="75000"/>
                          </a:schemeClr>
                        </a:solidFill>
                      </a:endParaRPr>
                    </a:p>
                  </a:txBody>
                  <a:tcPr marL="0" marR="0"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665548905"/>
                  </a:ext>
                </a:extLst>
              </a:tr>
            </a:tbl>
          </a:graphicData>
        </a:graphic>
      </p:graphicFrame>
      <p:graphicFrame>
        <p:nvGraphicFramePr>
          <p:cNvPr id="5" name="Table 4"/>
          <p:cNvGraphicFramePr>
            <a:graphicFrameLocks noGrp="1"/>
          </p:cNvGraphicFramePr>
          <p:nvPr>
            <p:extLst/>
          </p:nvPr>
        </p:nvGraphicFramePr>
        <p:xfrm>
          <a:off x="279775" y="1198748"/>
          <a:ext cx="8607049" cy="862897"/>
        </p:xfrm>
        <a:graphic>
          <a:graphicData uri="http://schemas.openxmlformats.org/drawingml/2006/table">
            <a:tbl>
              <a:tblPr firstRow="1" bandRow="1">
                <a:tableStyleId>{5C22544A-7EE6-4342-B048-85BDC9FD1C3A}</a:tableStyleId>
              </a:tblPr>
              <a:tblGrid>
                <a:gridCol w="8607049">
                  <a:extLst>
                    <a:ext uri="{9D8B030D-6E8A-4147-A177-3AD203B41FA5}">
                      <a16:colId xmlns:a16="http://schemas.microsoft.com/office/drawing/2014/main" xmlns="" val="3480470390"/>
                    </a:ext>
                  </a:extLst>
                </a:gridCol>
              </a:tblGrid>
              <a:tr h="2221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noProof="0" dirty="0">
                          <a:solidFill>
                            <a:schemeClr val="bg1"/>
                          </a:solidFill>
                        </a:rPr>
                        <a:t>Comité de Inversión y Administración de Riesgos</a:t>
                      </a:r>
                    </a:p>
                  </a:txBody>
                  <a:tcPr anchor="ctr"/>
                </a:tc>
                <a:extLst>
                  <a:ext uri="{0D108BD9-81ED-4DB2-BD59-A6C34878D82A}">
                    <a16:rowId xmlns:a16="http://schemas.microsoft.com/office/drawing/2014/main" xmlns="" val="939100078"/>
                  </a:ext>
                </a:extLst>
              </a:tr>
              <a:tr h="619057">
                <a:tc>
                  <a:txBody>
                    <a:bodyPr/>
                    <a:lstStyle/>
                    <a:p>
                      <a:pPr marL="171450" indent="-171450">
                        <a:buFont typeface="Arial" panose="020B0604020202020204" pitchFamily="34" charset="0"/>
                        <a:buChar char="•"/>
                      </a:pPr>
                      <a:r>
                        <a:rPr lang="es-MX" sz="1000" noProof="0" dirty="0">
                          <a:solidFill>
                            <a:srgbClr val="5F5F5F"/>
                          </a:solidFill>
                        </a:rPr>
                        <a:t>Provee gobernabilidad, infraestructura organizacional y procesos para abordar riesgos relevantes no solo a nivel  macro, sino también a nivel de portafolio y proyecto, así como la prevención de conflictos de interés</a:t>
                      </a:r>
                      <a:r>
                        <a:rPr lang="es-MX" sz="1000" baseline="0" noProof="0" dirty="0">
                          <a:solidFill>
                            <a:srgbClr val="5F5F5F"/>
                          </a:solidFill>
                        </a:rPr>
                        <a:t> entre fondos y con terceras partes</a:t>
                      </a:r>
                      <a:r>
                        <a:rPr lang="es-MX" sz="1000" noProof="0" dirty="0">
                          <a:solidFill>
                            <a:srgbClr val="5F5F5F"/>
                          </a:solidFill>
                        </a:rPr>
                        <a:t>.</a:t>
                      </a:r>
                    </a:p>
                    <a:p>
                      <a:pPr marL="171450" indent="-171450">
                        <a:buFont typeface="Arial" panose="020B0604020202020204" pitchFamily="34" charset="0"/>
                        <a:buChar char="•"/>
                      </a:pPr>
                      <a:r>
                        <a:rPr lang="es-MX" sz="1000" noProof="0" dirty="0">
                          <a:solidFill>
                            <a:srgbClr val="5F5F5F"/>
                          </a:solidFill>
                        </a:rPr>
                        <a:t>Provee opiniones en cuanto al manejo del riesgo vis-a-vis la construcción del portafolio y estrategias de inversión.</a:t>
                      </a:r>
                    </a:p>
                    <a:p>
                      <a:pPr marL="171450" indent="-171450">
                        <a:buFont typeface="Arial" panose="020B0604020202020204" pitchFamily="34" charset="0"/>
                        <a:buChar char="•"/>
                      </a:pPr>
                      <a:r>
                        <a:rPr lang="es-MX" sz="1000" noProof="0" dirty="0">
                          <a:solidFill>
                            <a:srgbClr val="5F5F5F"/>
                          </a:solidFill>
                        </a:rPr>
                        <a:t>Revisa todos</a:t>
                      </a:r>
                      <a:r>
                        <a:rPr lang="es-MX" sz="1000" baseline="0" noProof="0" dirty="0">
                          <a:solidFill>
                            <a:srgbClr val="5F5F5F"/>
                          </a:solidFill>
                        </a:rPr>
                        <a:t> los supuestos </a:t>
                      </a:r>
                      <a:r>
                        <a:rPr lang="es-MX" sz="1000" noProof="0" dirty="0">
                          <a:solidFill>
                            <a:srgbClr val="5F5F5F"/>
                          </a:solidFill>
                        </a:rPr>
                        <a:t>de todas las inversiones propuestas.</a:t>
                      </a:r>
                    </a:p>
                  </a:txBody>
                  <a:tcPr marT="0" marB="0">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464458863"/>
                  </a:ext>
                </a:extLst>
              </a:tr>
            </a:tbl>
          </a:graphicData>
        </a:graphic>
      </p:graphicFrame>
      <p:sp>
        <p:nvSpPr>
          <p:cNvPr id="6" name="Down Arrow 5"/>
          <p:cNvSpPr/>
          <p:nvPr/>
        </p:nvSpPr>
        <p:spPr>
          <a:xfrm>
            <a:off x="4408228" y="2113819"/>
            <a:ext cx="340236" cy="229012"/>
          </a:xfrm>
          <a:prstGeom prst="downArrow">
            <a:avLst>
              <a:gd name="adj1" fmla="val 50000"/>
              <a:gd name="adj2" fmla="val 59289"/>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es-MX" dirty="0">
              <a:solidFill>
                <a:prstClr val="white"/>
              </a:solidFill>
            </a:endParaRPr>
          </a:p>
        </p:txBody>
      </p:sp>
      <p:sp>
        <p:nvSpPr>
          <p:cNvPr id="11"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12"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23</a:t>
            </a:fld>
            <a:endParaRPr lang="es-MX" dirty="0">
              <a:solidFill>
                <a:srgbClr val="51534A"/>
              </a:solidFill>
            </a:endParaRPr>
          </a:p>
        </p:txBody>
      </p:sp>
      <p:sp>
        <p:nvSpPr>
          <p:cNvPr id="13" name="Oval 12"/>
          <p:cNvSpPr/>
          <p:nvPr/>
        </p:nvSpPr>
        <p:spPr>
          <a:xfrm>
            <a:off x="279775" y="263164"/>
            <a:ext cx="540000" cy="54000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6</a:t>
            </a:r>
          </a:p>
        </p:txBody>
      </p:sp>
    </p:spTree>
    <p:extLst>
      <p:ext uri="{BB962C8B-B14F-4D97-AF65-F5344CB8AC3E}">
        <p14:creationId xmlns:p14="http://schemas.microsoft.com/office/powerpoint/2010/main" val="483419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8"/>
          <p:cNvSpPr>
            <a:spLocks noGrp="1"/>
          </p:cNvSpPr>
          <p:nvPr>
            <p:ph type="title"/>
          </p:nvPr>
        </p:nvSpPr>
        <p:spPr>
          <a:xfrm>
            <a:off x="948795" y="-127594"/>
            <a:ext cx="8018060" cy="738218"/>
          </a:xfrm>
        </p:spPr>
        <p:txBody>
          <a:bodyPr/>
          <a:lstStyle/>
          <a:p>
            <a:r>
              <a:rPr lang="es-MX" altLang="es-MX" dirty="0"/>
              <a:t>PGIM Real Estate México –  Gobierno Corporativo</a:t>
            </a:r>
            <a:endParaRPr lang="es-MX" dirty="0"/>
          </a:p>
        </p:txBody>
      </p:sp>
      <p:sp>
        <p:nvSpPr>
          <p:cNvPr id="29" name="Text Placeholder 1"/>
          <p:cNvSpPr txBox="1">
            <a:spLocks/>
          </p:cNvSpPr>
          <p:nvPr/>
        </p:nvSpPr>
        <p:spPr bwMode="auto">
          <a:xfrm>
            <a:off x="966724" y="658219"/>
            <a:ext cx="6972300"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fontAlgn="auto" hangingPunct="1">
              <a:lnSpc>
                <a:spcPct val="112000"/>
              </a:lnSpc>
              <a:spcBef>
                <a:spcPts val="900"/>
              </a:spcBef>
              <a:spcAft>
                <a:spcPts val="300"/>
              </a:spcAft>
              <a:buClr>
                <a:srgbClr val="34657F"/>
              </a:buClr>
              <a:buFont typeface="Wingdings" panose="05000000000000000000" pitchFamily="2" charset="2"/>
              <a:buNone/>
            </a:pPr>
            <a:r>
              <a:rPr lang="es-MX" altLang="es-MX" sz="1300" dirty="0">
                <a:solidFill>
                  <a:srgbClr val="002B49"/>
                </a:solidFill>
              </a:rPr>
              <a:t>Comités de Inversión Global y Latinoamérica</a:t>
            </a:r>
          </a:p>
        </p:txBody>
      </p:sp>
      <p:sp>
        <p:nvSpPr>
          <p:cNvPr id="24" name="Rectangle 23"/>
          <p:cNvSpPr/>
          <p:nvPr/>
        </p:nvSpPr>
        <p:spPr>
          <a:xfrm>
            <a:off x="461305" y="1396578"/>
            <a:ext cx="5963154" cy="523220"/>
          </a:xfrm>
          <a:prstGeom prst="rect">
            <a:avLst/>
          </a:prstGeom>
        </p:spPr>
        <p:txBody>
          <a:bodyPr wrap="square">
            <a:spAutoFit/>
          </a:bodyPr>
          <a:lstStyle/>
          <a:p>
            <a:pPr defTabSz="914400" eaLnBrk="1" fontAlgn="auto" hangingPunct="1">
              <a:spcBef>
                <a:spcPts val="0"/>
              </a:spcBef>
              <a:spcAft>
                <a:spcPts val="0"/>
              </a:spcAft>
            </a:pPr>
            <a:r>
              <a:rPr lang="es-MX" sz="1400" b="1" dirty="0">
                <a:solidFill>
                  <a:srgbClr val="002B49"/>
                </a:solidFill>
                <a:latin typeface="Arial"/>
              </a:rPr>
              <a:t>Comité de Inversión Latinoamérica: Operaciones </a:t>
            </a:r>
            <a:r>
              <a:rPr lang="es-MX" sz="1400" b="1" dirty="0">
                <a:solidFill>
                  <a:srgbClr val="002B49"/>
                </a:solidFill>
                <a:latin typeface="Arial"/>
                <a:sym typeface="Symbol" panose="05050102010706020507" pitchFamily="18" charset="2"/>
              </a:rPr>
              <a:t> </a:t>
            </a:r>
            <a:r>
              <a:rPr lang="es-MX" sz="1400" b="1" dirty="0">
                <a:solidFill>
                  <a:srgbClr val="002B49"/>
                </a:solidFill>
                <a:latin typeface="Arial"/>
              </a:rPr>
              <a:t>US$50mm</a:t>
            </a:r>
          </a:p>
          <a:p>
            <a:pPr defTabSz="914400" eaLnBrk="1" fontAlgn="auto" hangingPunct="1">
              <a:spcBef>
                <a:spcPts val="0"/>
              </a:spcBef>
              <a:spcAft>
                <a:spcPts val="0"/>
              </a:spcAft>
            </a:pPr>
            <a:endParaRPr lang="es-MX" sz="1400" b="1" dirty="0">
              <a:solidFill>
                <a:srgbClr val="002B49"/>
              </a:solidFill>
              <a:latin typeface="Arial"/>
            </a:endParaRPr>
          </a:p>
        </p:txBody>
      </p:sp>
      <p:sp>
        <p:nvSpPr>
          <p:cNvPr id="26" name="Rectangle 25"/>
          <p:cNvSpPr/>
          <p:nvPr/>
        </p:nvSpPr>
        <p:spPr>
          <a:xfrm>
            <a:off x="461305" y="4322730"/>
            <a:ext cx="7804537" cy="1754326"/>
          </a:xfrm>
          <a:prstGeom prst="rect">
            <a:avLst/>
          </a:prstGeom>
        </p:spPr>
        <p:txBody>
          <a:bodyPr wrap="square" numCol="1">
            <a:spAutoFit/>
          </a:bodyPr>
          <a:lstStyle/>
          <a:p>
            <a:pPr marL="171450" indent="-171450" defTabSz="914400" eaLnBrk="1" fontAlgn="auto" hangingPunct="1">
              <a:spcBef>
                <a:spcPts val="0"/>
              </a:spcBef>
              <a:spcAft>
                <a:spcPts val="0"/>
              </a:spcAft>
              <a:buFont typeface="Arial" panose="020B0604020202020204" pitchFamily="34" charset="0"/>
              <a:buChar char="•"/>
            </a:pPr>
            <a:r>
              <a:rPr lang="es-MX" sz="1200" dirty="0">
                <a:solidFill>
                  <a:srgbClr val="51534A"/>
                </a:solidFill>
                <a:latin typeface="Arial"/>
              </a:rPr>
              <a:t>Las Políticas de Conflictos de Interés aseguran que PGIM Real Estate no favorecerá sus propios intereses o los de cualquier Fondo por encima de los de otros Fondos</a:t>
            </a:r>
          </a:p>
          <a:p>
            <a:pPr marL="171450" indent="-171450" defTabSz="914400" eaLnBrk="1" fontAlgn="auto" hangingPunct="1">
              <a:spcBef>
                <a:spcPts val="0"/>
              </a:spcBef>
              <a:spcAft>
                <a:spcPts val="0"/>
              </a:spcAft>
              <a:buFont typeface="Arial" panose="020B0604020202020204" pitchFamily="34" charset="0"/>
              <a:buChar char="•"/>
            </a:pPr>
            <a:r>
              <a:rPr lang="es-MX" sz="1200" dirty="0">
                <a:solidFill>
                  <a:srgbClr val="51534A"/>
                </a:solidFill>
                <a:latin typeface="Arial"/>
              </a:rPr>
              <a:t>Crea una cultura y un procedimiento de inversión más consistente y formula la visión global de PGIM Real Estate respecto a los mercados y las mejores oportunidades de inversión</a:t>
            </a:r>
          </a:p>
          <a:p>
            <a:pPr marL="171450" indent="-171450" defTabSz="914400" eaLnBrk="1" fontAlgn="auto" hangingPunct="1">
              <a:spcBef>
                <a:spcPts val="0"/>
              </a:spcBef>
              <a:spcAft>
                <a:spcPts val="0"/>
              </a:spcAft>
              <a:buFont typeface="Arial" panose="020B0604020202020204" pitchFamily="34" charset="0"/>
              <a:buChar char="•"/>
            </a:pPr>
            <a:r>
              <a:rPr lang="es-MX" sz="1200" dirty="0">
                <a:solidFill>
                  <a:srgbClr val="51534A"/>
                </a:solidFill>
                <a:latin typeface="Arial"/>
              </a:rPr>
              <a:t>Revisar y supervisar la Lista Global de Seguimiento de Inversiones</a:t>
            </a:r>
          </a:p>
          <a:p>
            <a:pPr marL="171450" indent="-171450" defTabSz="914400" eaLnBrk="1" fontAlgn="auto" hangingPunct="1">
              <a:spcBef>
                <a:spcPts val="0"/>
              </a:spcBef>
              <a:spcAft>
                <a:spcPts val="0"/>
              </a:spcAft>
              <a:buFont typeface="Arial" panose="020B0604020202020204" pitchFamily="34" charset="0"/>
              <a:buChar char="•"/>
            </a:pPr>
            <a:r>
              <a:rPr lang="es-MX" sz="1200" dirty="0">
                <a:solidFill>
                  <a:srgbClr val="51534A"/>
                </a:solidFill>
                <a:latin typeface="Arial"/>
              </a:rPr>
              <a:t>Facilitar el compromiso a través de las regiones para crear una cultura y procedimiento de inversión más consistente</a:t>
            </a:r>
          </a:p>
          <a:p>
            <a:pPr marL="171450" indent="-171450" defTabSz="914400" eaLnBrk="1" fontAlgn="auto" hangingPunct="1">
              <a:spcBef>
                <a:spcPts val="0"/>
              </a:spcBef>
              <a:spcAft>
                <a:spcPts val="0"/>
              </a:spcAft>
              <a:buFont typeface="Arial" panose="020B0604020202020204" pitchFamily="34" charset="0"/>
              <a:buChar char="•"/>
            </a:pPr>
            <a:r>
              <a:rPr lang="es-MX" sz="1200" dirty="0">
                <a:solidFill>
                  <a:srgbClr val="51534A"/>
                </a:solidFill>
                <a:latin typeface="Arial"/>
              </a:rPr>
              <a:t>Conformado por diez miembros ejecutivos en donde todas las regiones están representadas</a:t>
            </a:r>
          </a:p>
          <a:p>
            <a:pPr marL="171450" indent="-171450" defTabSz="914400" eaLnBrk="1" fontAlgn="auto" hangingPunct="1">
              <a:spcBef>
                <a:spcPts val="0"/>
              </a:spcBef>
              <a:spcAft>
                <a:spcPts val="0"/>
              </a:spcAft>
              <a:buFont typeface="Arial" panose="020B0604020202020204" pitchFamily="34" charset="0"/>
              <a:buChar char="•"/>
            </a:pPr>
            <a:endParaRPr lang="es-MX" sz="1200" dirty="0">
              <a:solidFill>
                <a:srgbClr val="51534A"/>
              </a:solidFill>
              <a:latin typeface="Arial"/>
            </a:endParaRPr>
          </a:p>
        </p:txBody>
      </p:sp>
      <p:sp>
        <p:nvSpPr>
          <p:cNvPr id="18" name="Oval 17"/>
          <p:cNvSpPr/>
          <p:nvPr/>
        </p:nvSpPr>
        <p:spPr>
          <a:xfrm>
            <a:off x="271871" y="267864"/>
            <a:ext cx="540000" cy="54000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6</a:t>
            </a:r>
          </a:p>
        </p:txBody>
      </p:sp>
      <p:sp>
        <p:nvSpPr>
          <p:cNvPr id="20" name="Rectangle 19"/>
          <p:cNvSpPr/>
          <p:nvPr/>
        </p:nvSpPr>
        <p:spPr>
          <a:xfrm>
            <a:off x="404507" y="3988794"/>
            <a:ext cx="5963154" cy="307777"/>
          </a:xfrm>
          <a:prstGeom prst="rect">
            <a:avLst/>
          </a:prstGeom>
        </p:spPr>
        <p:txBody>
          <a:bodyPr wrap="square">
            <a:spAutoFit/>
          </a:bodyPr>
          <a:lstStyle/>
          <a:p>
            <a:pPr defTabSz="914400" eaLnBrk="1" fontAlgn="auto" hangingPunct="1">
              <a:spcBef>
                <a:spcPts val="0"/>
              </a:spcBef>
              <a:spcAft>
                <a:spcPts val="0"/>
              </a:spcAft>
            </a:pPr>
            <a:r>
              <a:rPr lang="es-MX" sz="1400" b="1" dirty="0">
                <a:solidFill>
                  <a:srgbClr val="002B49"/>
                </a:solidFill>
                <a:latin typeface="Arial"/>
              </a:rPr>
              <a:t>Comité de Inversión Global: Operaciones &gt; US$50mm</a:t>
            </a:r>
          </a:p>
        </p:txBody>
      </p:sp>
      <p:sp>
        <p:nvSpPr>
          <p:cNvPr id="25" name="Rectangle 24"/>
          <p:cNvSpPr/>
          <p:nvPr/>
        </p:nvSpPr>
        <p:spPr>
          <a:xfrm>
            <a:off x="448052" y="1722558"/>
            <a:ext cx="8068627" cy="2123658"/>
          </a:xfrm>
          <a:prstGeom prst="rect">
            <a:avLst/>
          </a:prstGeom>
        </p:spPr>
        <p:txBody>
          <a:bodyPr wrap="square" numCol="2">
            <a:spAutoFit/>
          </a:bodyPr>
          <a:lstStyle/>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Conformado por siete ejecutivos con líneas de reporte independientes y con sede en distintos países. Dentro del Comité de Inversión están a su vez representadas las áreas de Legal y de Cumplimiento, las cuales tienen voz e independencia.</a:t>
            </a:r>
          </a:p>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Establecer e implementar políticas para evitar conflictos de interés</a:t>
            </a:r>
          </a:p>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Revisar y aprobar estrategias de inversión y estructuración para todos los Fondos.</a:t>
            </a:r>
          </a:p>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Revisar y aprobar todas las inversiones y desinversiones para cada Portafolio.</a:t>
            </a:r>
          </a:p>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Revisión anual de estatus, posicionamiento y estrategia de cada fondo</a:t>
            </a:r>
          </a:p>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Proveer el gobierno corporativo, la infraestructura organizacional y los procedimientos para cubrir los mayores riesgos a nivel macroeconómico, del portafolio y a nivel proyecto</a:t>
            </a:r>
          </a:p>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Desarrollar las perspectivas referentes al manejo de riesgo respecto a la construcción del portafolio y las estrategias de inversión</a:t>
            </a:r>
          </a:p>
        </p:txBody>
      </p:sp>
      <p:sp>
        <p:nvSpPr>
          <p:cNvPr id="27"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30"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24</a:t>
            </a:fld>
            <a:endParaRPr lang="es-MX" dirty="0">
              <a:solidFill>
                <a:srgbClr val="51534A"/>
              </a:solidFill>
            </a:endParaRPr>
          </a:p>
        </p:txBody>
      </p:sp>
      <p:sp>
        <p:nvSpPr>
          <p:cNvPr id="31" name="Rectangle 30"/>
          <p:cNvSpPr/>
          <p:nvPr/>
        </p:nvSpPr>
        <p:spPr>
          <a:xfrm>
            <a:off x="218641" y="1323091"/>
            <a:ext cx="637673" cy="400110"/>
          </a:xfrm>
          <a:prstGeom prst="rect">
            <a:avLst/>
          </a:prstGeom>
        </p:spPr>
        <p:txBody>
          <a:bodyPr wrap="square">
            <a:spAutoFit/>
          </a:bodyPr>
          <a:lstStyle/>
          <a:p>
            <a:pPr defTabSz="914400" eaLnBrk="1" fontAlgn="auto" hangingPunct="1">
              <a:spcBef>
                <a:spcPts val="0"/>
              </a:spcBef>
              <a:spcAft>
                <a:spcPts val="0"/>
              </a:spcAft>
            </a:pPr>
            <a:r>
              <a:rPr lang="es-MX" sz="20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20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32" name="Rectangle 31"/>
          <p:cNvSpPr/>
          <p:nvPr/>
        </p:nvSpPr>
        <p:spPr>
          <a:xfrm>
            <a:off x="142469" y="3950815"/>
            <a:ext cx="637673" cy="400110"/>
          </a:xfrm>
          <a:prstGeom prst="rect">
            <a:avLst/>
          </a:prstGeom>
        </p:spPr>
        <p:txBody>
          <a:bodyPr wrap="square">
            <a:spAutoFit/>
          </a:bodyPr>
          <a:lstStyle/>
          <a:p>
            <a:pPr defTabSz="914400" eaLnBrk="1" fontAlgn="auto" hangingPunct="1">
              <a:spcBef>
                <a:spcPts val="0"/>
              </a:spcBef>
              <a:spcAft>
                <a:spcPts val="0"/>
              </a:spcAft>
            </a:pPr>
            <a:r>
              <a:rPr lang="es-MX" sz="20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20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Arial"/>
            </a:endParaRPr>
          </a:p>
        </p:txBody>
      </p:sp>
    </p:spTree>
    <p:extLst>
      <p:ext uri="{BB962C8B-B14F-4D97-AF65-F5344CB8AC3E}">
        <p14:creationId xmlns:p14="http://schemas.microsoft.com/office/powerpoint/2010/main" val="1475277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3" name="Title 8"/>
          <p:cNvSpPr>
            <a:spLocks noGrp="1"/>
          </p:cNvSpPr>
          <p:nvPr>
            <p:ph type="title"/>
          </p:nvPr>
        </p:nvSpPr>
        <p:spPr>
          <a:xfrm>
            <a:off x="984337" y="166729"/>
            <a:ext cx="7531100" cy="449263"/>
          </a:xfrm>
        </p:spPr>
        <p:txBody>
          <a:bodyPr/>
          <a:lstStyle/>
          <a:p>
            <a:pPr eaLnBrk="1" hangingPunct="1"/>
            <a:r>
              <a:rPr lang="es-MX" altLang="es-MX" dirty="0">
                <a:solidFill>
                  <a:srgbClr val="002B49"/>
                </a:solidFill>
              </a:rPr>
              <a:t>Prudential como socio estratégico</a:t>
            </a:r>
          </a:p>
        </p:txBody>
      </p:sp>
      <p:sp>
        <p:nvSpPr>
          <p:cNvPr id="168964" name="Text Placeholder 2"/>
          <p:cNvSpPr>
            <a:spLocks noGrp="1"/>
          </p:cNvSpPr>
          <p:nvPr>
            <p:ph type="body" sz="quarter" idx="13"/>
          </p:nvPr>
        </p:nvSpPr>
        <p:spPr>
          <a:xfrm>
            <a:off x="998624" y="713623"/>
            <a:ext cx="6972300" cy="207962"/>
          </a:xfrm>
        </p:spPr>
        <p:txBody>
          <a:bodyPr/>
          <a:lstStyle/>
          <a:p>
            <a:r>
              <a:rPr lang="es-MX" altLang="es-MX" sz="1300" dirty="0"/>
              <a:t>Ventajas Competitivas </a:t>
            </a:r>
          </a:p>
        </p:txBody>
      </p:sp>
      <p:sp>
        <p:nvSpPr>
          <p:cNvPr id="168966" name="Title 2"/>
          <p:cNvSpPr txBox="1">
            <a:spLocks/>
          </p:cNvSpPr>
          <p:nvPr/>
        </p:nvSpPr>
        <p:spPr bwMode="auto">
          <a:xfrm>
            <a:off x="457200" y="1309688"/>
            <a:ext cx="8191500"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176213" indent="-176213">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defTabSz="914400" eaLnBrk="1" fontAlgn="auto" hangingPunct="1">
              <a:spcBef>
                <a:spcPts val="0"/>
              </a:spcBef>
              <a:spcAft>
                <a:spcPts val="0"/>
              </a:spcAft>
            </a:pPr>
            <a:r>
              <a:rPr lang="es-MX" altLang="es-MX" sz="1100" b="1" dirty="0">
                <a:solidFill>
                  <a:srgbClr val="51534A"/>
                </a:solidFill>
              </a:rPr>
              <a:t>PGIM Real Estate en México es una plataforma institucional que provee ventaja competitiva como socio estratégico en los siguientes aspectos del mercado inmobiliario mexicano:</a:t>
            </a:r>
          </a:p>
        </p:txBody>
      </p:sp>
      <p:graphicFrame>
        <p:nvGraphicFramePr>
          <p:cNvPr id="3" name="Table 2"/>
          <p:cNvGraphicFramePr>
            <a:graphicFrameLocks noGrp="1"/>
          </p:cNvGraphicFramePr>
          <p:nvPr>
            <p:extLst/>
          </p:nvPr>
        </p:nvGraphicFramePr>
        <p:xfrm>
          <a:off x="442913" y="1787525"/>
          <a:ext cx="8205786" cy="4369130"/>
        </p:xfrm>
        <a:graphic>
          <a:graphicData uri="http://schemas.openxmlformats.org/drawingml/2006/table">
            <a:tbl>
              <a:tblPr firstRow="1" bandRow="1">
                <a:tableStyleId>{5C22544A-7EE6-4342-B048-85BDC9FD1C3A}</a:tableStyleId>
              </a:tblPr>
              <a:tblGrid>
                <a:gridCol w="2072018">
                  <a:extLst>
                    <a:ext uri="{9D8B030D-6E8A-4147-A177-3AD203B41FA5}">
                      <a16:colId xmlns:a16="http://schemas.microsoft.com/office/drawing/2014/main" xmlns="" val="20000"/>
                    </a:ext>
                  </a:extLst>
                </a:gridCol>
                <a:gridCol w="2072018">
                  <a:extLst>
                    <a:ext uri="{9D8B030D-6E8A-4147-A177-3AD203B41FA5}">
                      <a16:colId xmlns:a16="http://schemas.microsoft.com/office/drawing/2014/main" xmlns="" val="20001"/>
                    </a:ext>
                  </a:extLst>
                </a:gridCol>
                <a:gridCol w="2072018">
                  <a:extLst>
                    <a:ext uri="{9D8B030D-6E8A-4147-A177-3AD203B41FA5}">
                      <a16:colId xmlns:a16="http://schemas.microsoft.com/office/drawing/2014/main" xmlns="" val="20002"/>
                    </a:ext>
                  </a:extLst>
                </a:gridCol>
                <a:gridCol w="1989732">
                  <a:extLst>
                    <a:ext uri="{9D8B030D-6E8A-4147-A177-3AD203B41FA5}">
                      <a16:colId xmlns:a16="http://schemas.microsoft.com/office/drawing/2014/main" xmlns="" val="20003"/>
                    </a:ext>
                  </a:extLst>
                </a:gridCol>
              </a:tblGrid>
              <a:tr h="18409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100" b="0" dirty="0">
                        <a:solidFill>
                          <a:srgbClr val="51534A"/>
                        </a:solidFill>
                      </a:endParaRPr>
                    </a:p>
                  </a:txBody>
                  <a:tcPr marL="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465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100" b="0" dirty="0">
                        <a:solidFill>
                          <a:srgbClr val="51534A"/>
                        </a:solidFill>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465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100" b="0" dirty="0">
                        <a:solidFill>
                          <a:srgbClr val="51534A"/>
                        </a:solidFill>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465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100" b="0" dirty="0">
                        <a:solidFill>
                          <a:srgbClr val="51534A"/>
                        </a:solidFill>
                      </a:endParaRPr>
                    </a:p>
                  </a:txBody>
                  <a:tcPr marL="0" marR="0" marT="0"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4657F"/>
                    </a:solidFill>
                  </a:tcPr>
                </a:tc>
                <a:extLst>
                  <a:ext uri="{0D108BD9-81ED-4DB2-BD59-A6C34878D82A}">
                    <a16:rowId xmlns:a16="http://schemas.microsoft.com/office/drawing/2014/main" xmlns="" val="10000"/>
                  </a:ext>
                </a:extLst>
              </a:tr>
              <a:tr h="8276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Probada Experiencia</a:t>
                      </a:r>
                      <a:r>
                        <a:rPr lang="es-MX" sz="1100" b="0" baseline="0" dirty="0">
                          <a:solidFill>
                            <a:srgbClr val="51534A"/>
                          </a:solidFill>
                        </a:rPr>
                        <a:t> </a:t>
                      </a:r>
                      <a:r>
                        <a:rPr lang="es-MX" sz="1100" b="0" dirty="0">
                          <a:solidFill>
                            <a:srgbClr val="51534A"/>
                          </a:solidFill>
                        </a:rPr>
                        <a:t>de inversión</a:t>
                      </a:r>
                      <a:r>
                        <a:rPr lang="es-MX" sz="1100" b="0" baseline="0" dirty="0">
                          <a:solidFill>
                            <a:srgbClr val="51534A"/>
                          </a:solidFill>
                        </a:rPr>
                        <a:t> </a:t>
                      </a:r>
                      <a:r>
                        <a:rPr lang="es-MX" sz="1100" b="0" dirty="0">
                          <a:solidFill>
                            <a:srgbClr val="51534A"/>
                          </a:solidFill>
                        </a:rPr>
                        <a:t>en México </a:t>
                      </a:r>
                    </a:p>
                  </a:txBody>
                  <a:tcPr marL="143990" marR="143990" marT="72021" marB="72021"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Aplicación de procesos institucionales </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Equipo</a:t>
                      </a:r>
                      <a:r>
                        <a:rPr lang="es-MX" sz="1100" b="0" baseline="0" dirty="0">
                          <a:solidFill>
                            <a:srgbClr val="51534A"/>
                          </a:solidFill>
                        </a:rPr>
                        <a:t> global de profesionales con d</a:t>
                      </a:r>
                      <a:r>
                        <a:rPr lang="es-MX" sz="1100" b="0" dirty="0">
                          <a:solidFill>
                            <a:srgbClr val="51534A"/>
                          </a:solidFill>
                        </a:rPr>
                        <a:t>iversidad de formaciones</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Ventajas de la estructura de administración y modelo de gestión institucional</a:t>
                      </a:r>
                    </a:p>
                  </a:txBody>
                  <a:tcPr marL="143990" marR="143990" marT="72021" marB="72021"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1"/>
                  </a:ext>
                </a:extLst>
              </a:tr>
              <a:tr h="1016097">
                <a:tc>
                  <a:txBody>
                    <a:bodyPr/>
                    <a:lstStyle/>
                    <a:p>
                      <a:pPr marL="0" indent="0" algn="ctr">
                        <a:buFont typeface="Arial" panose="020B0604020202020204" pitchFamily="34" charset="0"/>
                        <a:buNone/>
                      </a:pPr>
                      <a:r>
                        <a:rPr lang="es-MX" sz="1100" b="0" dirty="0">
                          <a:solidFill>
                            <a:srgbClr val="51534A"/>
                          </a:solidFill>
                        </a:rPr>
                        <a:t>Plataforma con generación de economías de escala</a:t>
                      </a:r>
                    </a:p>
                  </a:txBody>
                  <a:tcPr marL="143990" marR="143990" marT="72021" marB="72021"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Acumulación</a:t>
                      </a:r>
                      <a:r>
                        <a:rPr lang="es-MX" sz="1100" b="0" baseline="0" dirty="0">
                          <a:solidFill>
                            <a:srgbClr val="51534A"/>
                          </a:solidFill>
                        </a:rPr>
                        <a:t> de Información Privilegiada y Exclusiva del Mercado</a:t>
                      </a:r>
                      <a:endParaRPr lang="es-MX" sz="1100" b="0" dirty="0">
                        <a:solidFill>
                          <a:srgbClr val="51534A"/>
                        </a:solidFill>
                      </a:endParaRP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4EBE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Experiencia en grandes transacciones en diferentes tipos de activos</a:t>
                      </a:r>
                      <a:endParaRPr lang="es-MX" sz="1100" b="0" baseline="30000" dirty="0">
                        <a:solidFill>
                          <a:srgbClr val="51534A"/>
                        </a:solidFill>
                      </a:endParaRP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4EBEE"/>
                    </a:solidFill>
                  </a:tcPr>
                </a:tc>
                <a:tc>
                  <a:txBody>
                    <a:bodyPr/>
                    <a:lstStyle/>
                    <a:p>
                      <a:pPr algn="ctr"/>
                      <a:r>
                        <a:rPr lang="es-MX" sz="1100" b="0" dirty="0">
                          <a:solidFill>
                            <a:srgbClr val="51534A"/>
                          </a:solidFill>
                        </a:rPr>
                        <a:t>Red de relaciones con desarrolladores locales</a:t>
                      </a:r>
                    </a:p>
                  </a:txBody>
                  <a:tcPr marL="143990" marR="143990" marT="72021" marB="72021"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xmlns="" val="10002"/>
                  </a:ext>
                </a:extLst>
              </a:tr>
              <a:tr h="14467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Experiencia en mercados clave con entendimiento de técnicas probadas de valuación y estructuración</a:t>
                      </a:r>
                    </a:p>
                  </a:txBody>
                  <a:tcPr marL="143990" marR="143990" marT="72021" marB="72021"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Amplia experiencia en acceso a financiamiento y estructuración de transacciones de capital y deuda con condiciones competitivas en el mercado de capitales</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Excelentes relaciones con acreedores bancarios, que resultan en los mejores costos de financiamiento</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El modelo de negocio PGIM Real Estate es acorde a mercados maduros como Europa y EE.UU</a:t>
                      </a:r>
                    </a:p>
                  </a:txBody>
                  <a:tcPr marL="143990" marR="143990" marT="72021" marB="72021"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3"/>
                  </a:ext>
                </a:extLst>
              </a:tr>
              <a:tr h="894498">
                <a:tc>
                  <a:txBody>
                    <a:bodyPr/>
                    <a:lstStyle/>
                    <a:p>
                      <a:pPr marL="0" indent="0" algn="ctr">
                        <a:buFont typeface="Arial" panose="020B0604020202020204" pitchFamily="34" charset="0"/>
                        <a:buNone/>
                      </a:pPr>
                      <a:r>
                        <a:rPr lang="es-MX" sz="1100" b="0" dirty="0">
                          <a:solidFill>
                            <a:srgbClr val="51534A"/>
                          </a:solidFill>
                        </a:rPr>
                        <a:t>Recurso y apoyo de las distintas áreas dentro de PGIM Real Estate México y Global</a:t>
                      </a:r>
                    </a:p>
                  </a:txBody>
                  <a:tcPr marL="143990" marR="143990" marT="72021" marB="72021"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Estructura competitiva de comisiones para CKD Industrial PruMex IV</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Amplia experiencia en maximizar valor en procesos de Salida/Desinversión</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kern="1200" dirty="0">
                          <a:solidFill>
                            <a:srgbClr val="51534A"/>
                          </a:solidFill>
                          <a:latin typeface="+mn-lt"/>
                          <a:ea typeface="+mn-ea"/>
                          <a:cs typeface="+mn-cs"/>
                        </a:rPr>
                        <a:t>Conocimiento riguroso de los bienes raíces en México</a:t>
                      </a:r>
                    </a:p>
                  </a:txBody>
                  <a:tcPr marL="143990" marR="143990" marT="72021" marB="72021"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xmlns="" val="10004"/>
                  </a:ext>
                </a:extLst>
              </a:tr>
            </a:tbl>
          </a:graphicData>
        </a:graphic>
      </p:graphicFrame>
      <p:sp>
        <p:nvSpPr>
          <p:cNvPr id="9"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10" name="Slide Number Placeholder 1"/>
          <p:cNvSpPr txBox="1">
            <a:spLocks/>
          </p:cNvSpPr>
          <p:nvPr/>
        </p:nvSpPr>
        <p:spPr>
          <a:xfrm>
            <a:off x="8229600" y="6393182"/>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25</a:t>
            </a:fld>
            <a:endParaRPr lang="es-MX" dirty="0">
              <a:solidFill>
                <a:srgbClr val="51534A"/>
              </a:solidFill>
            </a:endParaRPr>
          </a:p>
        </p:txBody>
      </p:sp>
      <p:sp>
        <p:nvSpPr>
          <p:cNvPr id="11" name="Oval 10"/>
          <p:cNvSpPr/>
          <p:nvPr/>
        </p:nvSpPr>
        <p:spPr>
          <a:xfrm>
            <a:off x="272115" y="256338"/>
            <a:ext cx="540000" cy="54000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6</a:t>
            </a:r>
          </a:p>
        </p:txBody>
      </p:sp>
    </p:spTree>
    <p:extLst>
      <p:ext uri="{BB962C8B-B14F-4D97-AF65-F5344CB8AC3E}">
        <p14:creationId xmlns:p14="http://schemas.microsoft.com/office/powerpoint/2010/main" val="3616584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962534" y="-120319"/>
            <a:ext cx="6972300" cy="738218"/>
          </a:xfrm>
          <a:noFill/>
        </p:spPr>
        <p:txBody>
          <a:bodyPr/>
          <a:lstStyle/>
          <a:p>
            <a:r>
              <a:rPr lang="es-MX" dirty="0"/>
              <a:t>PGIM Real Estate como Socio Estratégico</a:t>
            </a:r>
          </a:p>
        </p:txBody>
      </p:sp>
      <p:sp>
        <p:nvSpPr>
          <p:cNvPr id="35"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grpSp>
        <p:nvGrpSpPr>
          <p:cNvPr id="11" name="Group 10"/>
          <p:cNvGrpSpPr/>
          <p:nvPr/>
        </p:nvGrpSpPr>
        <p:grpSpPr>
          <a:xfrm>
            <a:off x="191795" y="1483099"/>
            <a:ext cx="6930902" cy="612000"/>
            <a:chOff x="492588" y="1468549"/>
            <a:chExt cx="6930902" cy="612000"/>
          </a:xfrm>
        </p:grpSpPr>
        <p:cxnSp>
          <p:nvCxnSpPr>
            <p:cNvPr id="10" name="Straight Connector 9"/>
            <p:cNvCxnSpPr>
              <a:endCxn id="5" idx="3"/>
            </p:cNvCxnSpPr>
            <p:nvPr/>
          </p:nvCxnSpPr>
          <p:spPr>
            <a:xfrm>
              <a:off x="1239257" y="1756611"/>
              <a:ext cx="6184233" cy="17938"/>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986594" y="1496576"/>
              <a:ext cx="540000" cy="5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1</a:t>
              </a:r>
            </a:p>
          </p:txBody>
        </p:sp>
        <p:sp>
          <p:nvSpPr>
            <p:cNvPr id="5" name="Rectangle 4"/>
            <p:cNvSpPr/>
            <p:nvPr/>
          </p:nvSpPr>
          <p:spPr>
            <a:xfrm>
              <a:off x="1780679" y="1468549"/>
              <a:ext cx="5642811" cy="61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Plataforma Institucional Global </a:t>
              </a:r>
            </a:p>
            <a:p>
              <a:pPr algn="ctr" defTabSz="914400" eaLnBrk="1" fontAlgn="auto" hangingPunct="1">
                <a:spcBef>
                  <a:spcPts val="0"/>
                </a:spcBef>
                <a:spcAft>
                  <a:spcPts val="0"/>
                </a:spcAft>
              </a:pPr>
              <a:r>
                <a:rPr lang="es-MX" sz="1100" b="1" dirty="0">
                  <a:solidFill>
                    <a:prstClr val="white"/>
                  </a:solidFill>
                </a:rPr>
                <a:t>Prudential Financial, Inc. (NYES: PRU): ABA</a:t>
              </a:r>
              <a:r>
                <a:rPr lang="es-MX" sz="1100" b="1" baseline="30000" dirty="0">
                  <a:solidFill>
                    <a:prstClr val="white"/>
                  </a:solidFill>
                </a:rPr>
                <a:t>1</a:t>
              </a:r>
              <a:r>
                <a:rPr lang="es-MX" sz="1100" b="1" dirty="0">
                  <a:solidFill>
                    <a:prstClr val="white"/>
                  </a:solidFill>
                </a:rPr>
                <a:t>~US$1.26 Trn</a:t>
              </a:r>
            </a:p>
          </p:txBody>
        </p:sp>
        <p:sp>
          <p:nvSpPr>
            <p:cNvPr id="6" name="Rectangle 5"/>
            <p:cNvSpPr/>
            <p:nvPr/>
          </p:nvSpPr>
          <p:spPr>
            <a:xfrm>
              <a:off x="492588" y="1499660"/>
              <a:ext cx="637673" cy="461665"/>
            </a:xfrm>
            <a:prstGeom prst="rect">
              <a:avLst/>
            </a:prstGeom>
          </p:spPr>
          <p:txBody>
            <a:bodyPr wrap="square">
              <a:spAutoFit/>
            </a:bodyPr>
            <a:lstStyle/>
            <a:p>
              <a:pPr defTabSz="914400" eaLnBrk="1" fontAlgn="auto" hangingPunct="1">
                <a:spcBef>
                  <a:spcPts val="0"/>
                </a:spcBef>
                <a:spcAft>
                  <a:spcPts val="0"/>
                </a:spcAft>
              </a:pPr>
              <a:endParaRPr lang="es-MX" sz="24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Arial"/>
              </a:endParaRPr>
            </a:p>
          </p:txBody>
        </p:sp>
      </p:grpSp>
      <p:grpSp>
        <p:nvGrpSpPr>
          <p:cNvPr id="12" name="Group 11"/>
          <p:cNvGrpSpPr/>
          <p:nvPr/>
        </p:nvGrpSpPr>
        <p:grpSpPr>
          <a:xfrm>
            <a:off x="685801" y="2212041"/>
            <a:ext cx="6436896" cy="612000"/>
            <a:chOff x="986594" y="2197491"/>
            <a:chExt cx="6436896" cy="612000"/>
          </a:xfrm>
        </p:grpSpPr>
        <p:cxnSp>
          <p:nvCxnSpPr>
            <p:cNvPr id="106" name="Straight Connector 105"/>
            <p:cNvCxnSpPr>
              <a:endCxn id="73" idx="3"/>
            </p:cNvCxnSpPr>
            <p:nvPr/>
          </p:nvCxnSpPr>
          <p:spPr>
            <a:xfrm>
              <a:off x="1391657" y="2503491"/>
              <a:ext cx="6031833"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986594" y="2234312"/>
              <a:ext cx="540000" cy="540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2</a:t>
              </a:r>
            </a:p>
          </p:txBody>
        </p:sp>
        <p:sp>
          <p:nvSpPr>
            <p:cNvPr id="73" name="Rectangle 72"/>
            <p:cNvSpPr/>
            <p:nvPr/>
          </p:nvSpPr>
          <p:spPr>
            <a:xfrm>
              <a:off x="1780679" y="2197491"/>
              <a:ext cx="5642811" cy="612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Probado Experiencia</a:t>
              </a:r>
              <a:r>
                <a:rPr lang="es-MX" sz="1100" b="1" i="1" dirty="0">
                  <a:solidFill>
                    <a:prstClr val="white"/>
                  </a:solidFill>
                </a:rPr>
                <a:t> </a:t>
              </a:r>
              <a:r>
                <a:rPr lang="es-MX" sz="1100" b="1" dirty="0">
                  <a:solidFill>
                    <a:prstClr val="white"/>
                  </a:solidFill>
                </a:rPr>
                <a:t>de Administración e Inversión en todos los activos</a:t>
              </a:r>
            </a:p>
            <a:p>
              <a:pPr algn="ctr" defTabSz="914400" eaLnBrk="1" fontAlgn="auto" hangingPunct="1">
                <a:spcBef>
                  <a:spcPts val="0"/>
                </a:spcBef>
                <a:spcAft>
                  <a:spcPts val="0"/>
                </a:spcAft>
              </a:pPr>
              <a:r>
                <a:rPr lang="es-MX" sz="1100" b="1" dirty="0">
                  <a:solidFill>
                    <a:prstClr val="white"/>
                  </a:solidFill>
                </a:rPr>
                <a:t>PGIM Real Estate: experiencia ~15 años en Latinoamérica </a:t>
              </a:r>
            </a:p>
          </p:txBody>
        </p:sp>
      </p:grpSp>
      <p:grpSp>
        <p:nvGrpSpPr>
          <p:cNvPr id="13" name="Group 12"/>
          <p:cNvGrpSpPr/>
          <p:nvPr/>
        </p:nvGrpSpPr>
        <p:grpSpPr>
          <a:xfrm>
            <a:off x="685801" y="2988691"/>
            <a:ext cx="6436896" cy="612000"/>
            <a:chOff x="986594" y="2974141"/>
            <a:chExt cx="6436896" cy="612000"/>
          </a:xfrm>
        </p:grpSpPr>
        <p:cxnSp>
          <p:nvCxnSpPr>
            <p:cNvPr id="107" name="Straight Connector 106"/>
            <p:cNvCxnSpPr>
              <a:endCxn id="75" idx="3"/>
            </p:cNvCxnSpPr>
            <p:nvPr/>
          </p:nvCxnSpPr>
          <p:spPr>
            <a:xfrm flipV="1">
              <a:off x="1391656" y="3280141"/>
              <a:ext cx="6031834" cy="961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986594" y="3019756"/>
              <a:ext cx="540000" cy="540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3</a:t>
              </a:r>
            </a:p>
          </p:txBody>
        </p:sp>
        <p:sp>
          <p:nvSpPr>
            <p:cNvPr id="75" name="Rectangle 74"/>
            <p:cNvSpPr/>
            <p:nvPr/>
          </p:nvSpPr>
          <p:spPr>
            <a:xfrm>
              <a:off x="1780679" y="2974141"/>
              <a:ext cx="5642811" cy="61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Único Administrador Institucional en México en completar </a:t>
              </a:r>
            </a:p>
            <a:p>
              <a:pPr algn="ctr" defTabSz="914400" eaLnBrk="1" fontAlgn="auto" hangingPunct="1">
                <a:spcBef>
                  <a:spcPts val="0"/>
                </a:spcBef>
                <a:spcAft>
                  <a:spcPts val="0"/>
                </a:spcAft>
              </a:pPr>
              <a:r>
                <a:rPr lang="es-MX" sz="1100" b="1" dirty="0">
                  <a:solidFill>
                    <a:prstClr val="white"/>
                  </a:solidFill>
                </a:rPr>
                <a:t>el ciclo de inversión</a:t>
              </a:r>
              <a:r>
                <a:rPr lang="es-MX" sz="1100" b="1" baseline="30000" dirty="0">
                  <a:solidFill>
                    <a:prstClr val="white"/>
                  </a:solidFill>
                </a:rPr>
                <a:t>2</a:t>
              </a:r>
              <a:r>
                <a:rPr lang="es-MX" sz="1100" b="1" dirty="0">
                  <a:solidFill>
                    <a:prstClr val="white"/>
                  </a:solidFill>
                </a:rPr>
                <a:t> para todos los activos reflejados en PruMex IV</a:t>
              </a:r>
            </a:p>
          </p:txBody>
        </p:sp>
      </p:grpSp>
      <p:grpSp>
        <p:nvGrpSpPr>
          <p:cNvPr id="14" name="Group 13"/>
          <p:cNvGrpSpPr/>
          <p:nvPr/>
        </p:nvGrpSpPr>
        <p:grpSpPr>
          <a:xfrm>
            <a:off x="685801" y="3757351"/>
            <a:ext cx="6436896" cy="612000"/>
            <a:chOff x="986594" y="3742801"/>
            <a:chExt cx="6436896" cy="612000"/>
          </a:xfrm>
        </p:grpSpPr>
        <p:cxnSp>
          <p:nvCxnSpPr>
            <p:cNvPr id="108" name="Straight Connector 107"/>
            <p:cNvCxnSpPr>
              <a:endCxn id="82" idx="3"/>
            </p:cNvCxnSpPr>
            <p:nvPr/>
          </p:nvCxnSpPr>
          <p:spPr>
            <a:xfrm flipV="1">
              <a:off x="1391655" y="4048801"/>
              <a:ext cx="6031835" cy="18409"/>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81" name="Oval 80"/>
            <p:cNvSpPr/>
            <p:nvPr/>
          </p:nvSpPr>
          <p:spPr>
            <a:xfrm>
              <a:off x="986594" y="3797210"/>
              <a:ext cx="540000" cy="540000"/>
            </a:xfrm>
            <a:prstGeom prst="ellipse">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4</a:t>
              </a:r>
            </a:p>
          </p:txBody>
        </p:sp>
        <p:sp>
          <p:nvSpPr>
            <p:cNvPr id="82" name="Rectangle 81"/>
            <p:cNvSpPr/>
            <p:nvPr/>
          </p:nvSpPr>
          <p:spPr>
            <a:xfrm>
              <a:off x="1780679" y="3742801"/>
              <a:ext cx="5642811" cy="612000"/>
            </a:xfrm>
            <a:prstGeom prst="rect">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Términos del CKD PruMex IV </a:t>
              </a:r>
            </a:p>
            <a:p>
              <a:pPr algn="ctr" defTabSz="914400" eaLnBrk="1" fontAlgn="auto" hangingPunct="1">
                <a:spcBef>
                  <a:spcPts val="0"/>
                </a:spcBef>
                <a:spcAft>
                  <a:spcPts val="0"/>
                </a:spcAft>
              </a:pPr>
              <a:r>
                <a:rPr lang="es-MX" sz="1100" b="1" dirty="0">
                  <a:solidFill>
                    <a:prstClr val="white"/>
                  </a:solidFill>
                </a:rPr>
                <a:t>Estrategia diversificada con estructura de competitiva de comisiones </a:t>
              </a:r>
            </a:p>
          </p:txBody>
        </p:sp>
      </p:grpSp>
      <p:grpSp>
        <p:nvGrpSpPr>
          <p:cNvPr id="15" name="Group 14"/>
          <p:cNvGrpSpPr/>
          <p:nvPr/>
        </p:nvGrpSpPr>
        <p:grpSpPr>
          <a:xfrm>
            <a:off x="685801" y="4518506"/>
            <a:ext cx="6436896" cy="612000"/>
            <a:chOff x="986594" y="4503956"/>
            <a:chExt cx="6436896" cy="612000"/>
          </a:xfrm>
        </p:grpSpPr>
        <p:cxnSp>
          <p:nvCxnSpPr>
            <p:cNvPr id="109" name="Straight Connector 108"/>
            <p:cNvCxnSpPr>
              <a:endCxn id="77" idx="3"/>
            </p:cNvCxnSpPr>
            <p:nvPr/>
          </p:nvCxnSpPr>
          <p:spPr>
            <a:xfrm>
              <a:off x="1379623" y="4809956"/>
              <a:ext cx="6043867"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986594" y="4567159"/>
              <a:ext cx="540000" cy="54000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5</a:t>
              </a:r>
            </a:p>
          </p:txBody>
        </p:sp>
        <p:sp>
          <p:nvSpPr>
            <p:cNvPr id="77" name="Rectangle 76"/>
            <p:cNvSpPr/>
            <p:nvPr/>
          </p:nvSpPr>
          <p:spPr>
            <a:xfrm>
              <a:off x="1780679" y="4503956"/>
              <a:ext cx="5642811" cy="612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Red Consolidada y Comprometida de Relaciones Inmobiliarias</a:t>
              </a:r>
            </a:p>
          </p:txBody>
        </p:sp>
      </p:grpSp>
      <p:grpSp>
        <p:nvGrpSpPr>
          <p:cNvPr id="16" name="Group 15"/>
          <p:cNvGrpSpPr/>
          <p:nvPr/>
        </p:nvGrpSpPr>
        <p:grpSpPr>
          <a:xfrm>
            <a:off x="685801" y="5270864"/>
            <a:ext cx="6436896" cy="612000"/>
            <a:chOff x="986594" y="5256314"/>
            <a:chExt cx="6436896" cy="612000"/>
          </a:xfrm>
        </p:grpSpPr>
        <p:cxnSp>
          <p:nvCxnSpPr>
            <p:cNvPr id="110" name="Straight Connector 109"/>
            <p:cNvCxnSpPr>
              <a:endCxn id="78" idx="3"/>
            </p:cNvCxnSpPr>
            <p:nvPr/>
          </p:nvCxnSpPr>
          <p:spPr>
            <a:xfrm flipV="1">
              <a:off x="1314034" y="5562314"/>
              <a:ext cx="6109456" cy="245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63" name="Oval 62"/>
            <p:cNvSpPr/>
            <p:nvPr/>
          </p:nvSpPr>
          <p:spPr>
            <a:xfrm>
              <a:off x="986594" y="5328314"/>
              <a:ext cx="540000" cy="54000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6</a:t>
              </a:r>
            </a:p>
          </p:txBody>
        </p:sp>
        <p:sp>
          <p:nvSpPr>
            <p:cNvPr id="78" name="Rectangle 77"/>
            <p:cNvSpPr/>
            <p:nvPr/>
          </p:nvSpPr>
          <p:spPr>
            <a:xfrm>
              <a:off x="1780679" y="5256314"/>
              <a:ext cx="5642811" cy="61200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altLang="es-MX" sz="1100" b="1" dirty="0">
                  <a:solidFill>
                    <a:prstClr val="white"/>
                  </a:solidFill>
                </a:rPr>
                <a:t>Gobierno Corporativo y Administración de Riesgos</a:t>
              </a:r>
              <a:endParaRPr lang="es-MX" sz="1100" b="1" dirty="0">
                <a:solidFill>
                  <a:prstClr val="white"/>
                </a:solidFill>
              </a:endParaRPr>
            </a:p>
          </p:txBody>
        </p:sp>
      </p:grpSp>
      <p:sp>
        <p:nvSpPr>
          <p:cNvPr id="43" name="Text Placeholder 6"/>
          <p:cNvSpPr txBox="1">
            <a:spLocks/>
          </p:cNvSpPr>
          <p:nvPr/>
        </p:nvSpPr>
        <p:spPr>
          <a:xfrm>
            <a:off x="962534" y="667739"/>
            <a:ext cx="6972300" cy="208292"/>
          </a:xfrm>
          <a:prstGeom prst="rect">
            <a:avLst/>
          </a:prstGeom>
        </p:spPr>
        <p:txBody>
          <a:bodyPr vert="horz" lIns="0" tIns="0" rIns="0" bIns="0" rtlCol="0">
            <a:noAutofit/>
          </a:bodyPr>
          <a:lstStyle>
            <a:lvl1pPr marL="0" indent="0" algn="l" defTabSz="914400" rtl="0" eaLnBrk="1" latinLnBrk="0" hangingPunct="1">
              <a:lnSpc>
                <a:spcPct val="112000"/>
              </a:lnSpc>
              <a:spcBef>
                <a:spcPts val="900"/>
              </a:spcBef>
              <a:spcAft>
                <a:spcPts val="300"/>
              </a:spcAft>
              <a:buClr>
                <a:srgbClr val="34657F"/>
              </a:buClr>
              <a:buFont typeface="Wingdings" pitchFamily="2" charset="2"/>
              <a:buNone/>
              <a:defRPr sz="1200" kern="1200">
                <a:solidFill>
                  <a:schemeClr val="tx2"/>
                </a:solidFill>
                <a:latin typeface="+mn-lt"/>
                <a:ea typeface="+mn-ea"/>
                <a:cs typeface="+mn-cs"/>
              </a:defRPr>
            </a:lvl1pPr>
            <a:lvl2pPr marL="285750" indent="-111125"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2pPr>
            <a:lvl3pPr marL="571500" indent="-171450" algn="l" defTabSz="914400" rtl="0" eaLnBrk="1" latinLnBrk="0" hangingPunct="1">
              <a:lnSpc>
                <a:spcPct val="112000"/>
              </a:lnSpc>
              <a:spcBef>
                <a:spcPts val="0"/>
              </a:spcBef>
              <a:spcAft>
                <a:spcPts val="300"/>
              </a:spcAft>
              <a:buClr>
                <a:srgbClr val="34657F"/>
              </a:buClr>
              <a:buFont typeface="Courier New" pitchFamily="49" charset="0"/>
              <a:buChar char="o"/>
              <a:defRPr sz="1050" kern="1200">
                <a:solidFill>
                  <a:schemeClr val="tx1"/>
                </a:solidFill>
                <a:latin typeface="+mn-lt"/>
                <a:ea typeface="+mn-ea"/>
                <a:cs typeface="+mn-cs"/>
              </a:defRPr>
            </a:lvl3pPr>
            <a:lvl4pPr marL="74295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4pPr>
            <a:lvl5pPr marL="91440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r>
              <a:rPr lang="es-MX" sz="1300" dirty="0">
                <a:solidFill>
                  <a:srgbClr val="002B49"/>
                </a:solidFill>
              </a:rPr>
              <a:t>Fortaleza Financiera y Larga Experiencia Administrando Real Estate</a:t>
            </a:r>
          </a:p>
        </p:txBody>
      </p:sp>
      <p:sp>
        <p:nvSpPr>
          <p:cNvPr id="44"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26</a:t>
            </a:fld>
            <a:endParaRPr lang="es-MX" dirty="0">
              <a:solidFill>
                <a:srgbClr val="51534A"/>
              </a:solidFill>
            </a:endParaRPr>
          </a:p>
        </p:txBody>
      </p:sp>
      <p:sp>
        <p:nvSpPr>
          <p:cNvPr id="37" name="Footer Placeholder 8"/>
          <p:cNvSpPr txBox="1">
            <a:spLocks/>
          </p:cNvSpPr>
          <p:nvPr/>
        </p:nvSpPr>
        <p:spPr>
          <a:xfrm>
            <a:off x="3193775" y="6393386"/>
            <a:ext cx="5150748" cy="40122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baseline="30000" dirty="0">
                <a:solidFill>
                  <a:srgbClr val="51534A"/>
                </a:solidFill>
              </a:rPr>
              <a:t>1</a:t>
            </a:r>
            <a:r>
              <a:rPr lang="es-MX" sz="850" i="1" dirty="0">
                <a:solidFill>
                  <a:srgbClr val="51534A"/>
                </a:solidFill>
              </a:rPr>
              <a:t>Assets Under Management</a:t>
            </a:r>
            <a:r>
              <a:rPr lang="es-MX" sz="850" dirty="0">
                <a:solidFill>
                  <a:srgbClr val="51534A"/>
                </a:solidFill>
              </a:rPr>
              <a:t> al 31 de diciembre de 2016. </a:t>
            </a:r>
            <a:r>
              <a:rPr lang="es-MX" sz="850" baseline="30000" dirty="0">
                <a:solidFill>
                  <a:srgbClr val="51534A"/>
                </a:solidFill>
              </a:rPr>
              <a:t>2</a:t>
            </a:r>
            <a:r>
              <a:rPr lang="es-MX" sz="850" dirty="0">
                <a:solidFill>
                  <a:srgbClr val="51534A"/>
                </a:solidFill>
              </a:rPr>
              <a:t> El ciclo integra desde la originación hasta la venta; realizando la inversión, la administración, la estabilización y Desinversión/Salida de cada una de las clases de activos representadas en PruMex IV.</a:t>
            </a:r>
          </a:p>
        </p:txBody>
      </p:sp>
      <p:sp>
        <p:nvSpPr>
          <p:cNvPr id="46" name="Rectangle 45"/>
          <p:cNvSpPr/>
          <p:nvPr/>
        </p:nvSpPr>
        <p:spPr>
          <a:xfrm>
            <a:off x="7513673" y="1410236"/>
            <a:ext cx="637673" cy="646331"/>
          </a:xfrm>
          <a:prstGeom prst="rect">
            <a:avLst/>
          </a:prstGeom>
        </p:spPr>
        <p:txBody>
          <a:bodyPr wrap="square">
            <a:spAutoFit/>
          </a:bodyPr>
          <a:lstStyle/>
          <a:p>
            <a:pPr defTabSz="914400" eaLnBrk="1" fontAlgn="auto" hangingPunct="1">
              <a:spcBef>
                <a:spcPts val="0"/>
              </a:spcBef>
              <a:spcAft>
                <a:spcPts val="0"/>
              </a:spcAft>
            </a:pPr>
            <a:r>
              <a:rPr lang="es-MX" sz="36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36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47" name="Rectangle 46"/>
          <p:cNvSpPr/>
          <p:nvPr/>
        </p:nvSpPr>
        <p:spPr>
          <a:xfrm>
            <a:off x="7513673" y="2183151"/>
            <a:ext cx="637673" cy="646331"/>
          </a:xfrm>
          <a:prstGeom prst="rect">
            <a:avLst/>
          </a:prstGeom>
        </p:spPr>
        <p:txBody>
          <a:bodyPr wrap="square">
            <a:spAutoFit/>
          </a:bodyPr>
          <a:lstStyle/>
          <a:p>
            <a:pPr defTabSz="914400" eaLnBrk="1" fontAlgn="auto" hangingPunct="1">
              <a:spcBef>
                <a:spcPts val="0"/>
              </a:spcBef>
              <a:spcAft>
                <a:spcPts val="0"/>
              </a:spcAft>
            </a:pPr>
            <a:r>
              <a:rPr lang="es-MX" sz="3600" b="1" dirty="0">
                <a:ln w="28575">
                  <a:solidFill>
                    <a:srgbClr val="7A99AC">
                      <a:lumMod val="50000"/>
                    </a:srgbClr>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3600" b="1" dirty="0">
              <a:ln w="28575">
                <a:solidFill>
                  <a:srgbClr val="7A99AC">
                    <a:lumMod val="50000"/>
                  </a:srgbClr>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48" name="Rectangle 47"/>
          <p:cNvSpPr/>
          <p:nvPr/>
        </p:nvSpPr>
        <p:spPr>
          <a:xfrm>
            <a:off x="7513673" y="2959801"/>
            <a:ext cx="637673" cy="646331"/>
          </a:xfrm>
          <a:prstGeom prst="rect">
            <a:avLst/>
          </a:prstGeom>
        </p:spPr>
        <p:txBody>
          <a:bodyPr wrap="square">
            <a:spAutoFit/>
          </a:bodyPr>
          <a:lstStyle/>
          <a:p>
            <a:pPr defTabSz="914400" eaLnBrk="1" fontAlgn="auto" hangingPunct="1">
              <a:spcBef>
                <a:spcPts val="0"/>
              </a:spcBef>
              <a:spcAft>
                <a:spcPts val="0"/>
              </a:spcAft>
            </a:pPr>
            <a:r>
              <a:rPr lang="es-MX" sz="3600" b="1" dirty="0">
                <a:ln w="28575">
                  <a:solidFill>
                    <a:srgbClr val="7A99AC">
                      <a:lumMod val="75000"/>
                    </a:srgbClr>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3600" b="1" dirty="0">
              <a:ln w="28575">
                <a:solidFill>
                  <a:srgbClr val="7A99AC">
                    <a:lumMod val="75000"/>
                  </a:srgbClr>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49" name="Rectangle 48"/>
          <p:cNvSpPr/>
          <p:nvPr/>
        </p:nvSpPr>
        <p:spPr>
          <a:xfrm>
            <a:off x="7513670" y="3692826"/>
            <a:ext cx="637673" cy="646331"/>
          </a:xfrm>
          <a:prstGeom prst="rect">
            <a:avLst/>
          </a:prstGeom>
        </p:spPr>
        <p:txBody>
          <a:bodyPr wrap="square">
            <a:spAutoFit/>
          </a:bodyPr>
          <a:lstStyle/>
          <a:p>
            <a:pPr defTabSz="914400" eaLnBrk="1" fontAlgn="auto" hangingPunct="1">
              <a:spcBef>
                <a:spcPts val="0"/>
              </a:spcBef>
              <a:spcAft>
                <a:spcPts val="0"/>
              </a:spcAft>
            </a:pPr>
            <a:r>
              <a:rPr lang="es-MX" sz="3600" b="1" dirty="0">
                <a:ln w="28575">
                  <a:solidFill>
                    <a:srgbClr val="002B49">
                      <a:lumMod val="90000"/>
                      <a:lumOff val="10000"/>
                    </a:srgbClr>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3600" b="1" dirty="0">
              <a:ln w="28575">
                <a:solidFill>
                  <a:srgbClr val="002B49">
                    <a:lumMod val="90000"/>
                    <a:lumOff val="10000"/>
                  </a:srgbClr>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51" name="Rectangle 50"/>
          <p:cNvSpPr/>
          <p:nvPr/>
        </p:nvSpPr>
        <p:spPr>
          <a:xfrm>
            <a:off x="7513671" y="4517652"/>
            <a:ext cx="637673" cy="646331"/>
          </a:xfrm>
          <a:prstGeom prst="rect">
            <a:avLst/>
          </a:prstGeom>
        </p:spPr>
        <p:txBody>
          <a:bodyPr wrap="square">
            <a:spAutoFit/>
          </a:bodyPr>
          <a:lstStyle/>
          <a:p>
            <a:pPr defTabSz="914400" eaLnBrk="1" fontAlgn="auto" hangingPunct="1">
              <a:spcBef>
                <a:spcPts val="0"/>
              </a:spcBef>
              <a:spcAft>
                <a:spcPts val="0"/>
              </a:spcAft>
            </a:pPr>
            <a:r>
              <a:rPr lang="es-MX" sz="3600" b="1" dirty="0">
                <a:ln w="28575">
                  <a:solidFill>
                    <a:srgbClr val="888B8D">
                      <a:lumMod val="75000"/>
                    </a:srgbClr>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3600" b="1" dirty="0">
              <a:ln w="28575">
                <a:solidFill>
                  <a:srgbClr val="888B8D">
                    <a:lumMod val="75000"/>
                  </a:srgbClr>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52" name="Rectangle 51"/>
          <p:cNvSpPr/>
          <p:nvPr/>
        </p:nvSpPr>
        <p:spPr>
          <a:xfrm>
            <a:off x="7513671" y="5273771"/>
            <a:ext cx="637673" cy="646331"/>
          </a:xfrm>
          <a:prstGeom prst="rect">
            <a:avLst/>
          </a:prstGeom>
        </p:spPr>
        <p:txBody>
          <a:bodyPr wrap="square">
            <a:spAutoFit/>
          </a:bodyPr>
          <a:lstStyle/>
          <a:p>
            <a:pPr defTabSz="914400" eaLnBrk="1" fontAlgn="auto" hangingPunct="1">
              <a:spcBef>
                <a:spcPts val="0"/>
              </a:spcBef>
              <a:spcAft>
                <a:spcPts val="0"/>
              </a:spcAft>
            </a:pPr>
            <a:r>
              <a:rPr lang="es-MX" sz="3600" b="1" dirty="0">
                <a:ln w="28575">
                  <a:solidFill>
                    <a:prstClr val="white">
                      <a:lumMod val="50000"/>
                    </a:prstClr>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3600" b="1" dirty="0">
              <a:ln w="28575">
                <a:solidFill>
                  <a:prstClr val="white">
                    <a:lumMod val="50000"/>
                  </a:prstClr>
                </a:solidFill>
                <a:prstDash val="solid"/>
              </a:ln>
              <a:solidFill>
                <a:srgbClr val="FFFFFF"/>
              </a:solidFill>
              <a:effectLst>
                <a:outerShdw blurRad="38100" dist="22860" dir="5400000" algn="tl" rotWithShape="0">
                  <a:srgbClr val="000000">
                    <a:alpha val="30000"/>
                  </a:srgbClr>
                </a:outerShdw>
              </a:effectLst>
              <a:latin typeface="Arial"/>
            </a:endParaRPr>
          </a:p>
        </p:txBody>
      </p:sp>
    </p:spTree>
    <p:extLst>
      <p:ext uri="{BB962C8B-B14F-4D97-AF65-F5344CB8AC3E}">
        <p14:creationId xmlns:p14="http://schemas.microsoft.com/office/powerpoint/2010/main" val="957265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9" name="Text Placeholder 9"/>
          <p:cNvSpPr>
            <a:spLocks noGrp="1"/>
          </p:cNvSpPr>
          <p:nvPr>
            <p:ph type="body" sz="quarter" idx="13"/>
          </p:nvPr>
        </p:nvSpPr>
        <p:spPr>
          <a:xfrm>
            <a:off x="457200" y="785813"/>
            <a:ext cx="6972300" cy="207962"/>
          </a:xfrm>
        </p:spPr>
        <p:txBody>
          <a:bodyPr/>
          <a:lstStyle/>
          <a:p>
            <a:endParaRPr lang="es-MX" altLang="es-MX" dirty="0"/>
          </a:p>
        </p:txBody>
      </p:sp>
      <p:sp>
        <p:nvSpPr>
          <p:cNvPr id="188420" name="Title 8"/>
          <p:cNvSpPr>
            <a:spLocks noGrp="1"/>
          </p:cNvSpPr>
          <p:nvPr>
            <p:ph type="title"/>
          </p:nvPr>
        </p:nvSpPr>
        <p:spPr/>
        <p:txBody>
          <a:bodyPr/>
          <a:lstStyle/>
          <a:p>
            <a:r>
              <a:rPr lang="es-MX" altLang="es-MX" dirty="0"/>
              <a:t>Información Importante</a:t>
            </a:r>
          </a:p>
        </p:txBody>
      </p:sp>
      <p:sp>
        <p:nvSpPr>
          <p:cNvPr id="11" name="Content Placeholder 10"/>
          <p:cNvSpPr>
            <a:spLocks noGrp="1"/>
          </p:cNvSpPr>
          <p:nvPr>
            <p:ph sz="quarter" idx="15"/>
          </p:nvPr>
        </p:nvSpPr>
        <p:spPr>
          <a:xfrm>
            <a:off x="457200" y="1246188"/>
            <a:ext cx="8229600" cy="4660900"/>
          </a:xfrm>
        </p:spPr>
        <p:txBody>
          <a:bodyPr/>
          <a:lstStyle/>
          <a:p>
            <a:pPr marL="0" indent="0" algn="just">
              <a:buFont typeface="Wingdings" panose="05000000000000000000" pitchFamily="2" charset="2"/>
              <a:buNone/>
              <a:defRPr/>
            </a:pPr>
            <a:r>
              <a:rPr lang="es-MX" dirty="0"/>
              <a:t>PGIM es el negocio de gestión de activos más importante de Prudential Financial, Inc. PGIM Real Estate es el negocio de asesoría de inversión en bienes raíces de PGIM y opera por medio de PGIM, Inc., un asesor de inversión registrado. Prudential, el logotipo de Prudential, PGIM Real Estate y el símbolo de la roca son marcas de servicio de Prudential Financial, Inc. y sus entidades relacionadas, registradas en muchas jurisdicciones del mundo.</a:t>
            </a:r>
          </a:p>
          <a:p>
            <a:pPr marL="0" indent="0" algn="just">
              <a:buFont typeface="Wingdings" panose="05000000000000000000" pitchFamily="2" charset="2"/>
              <a:buNone/>
              <a:defRPr/>
            </a:pPr>
            <a:r>
              <a:rPr lang="es-MX" dirty="0"/>
              <a:t>La información incluida en la presente es proporcionada por PGIM Real Estate. Cierta información en este documento se obtuvo de fuentes que PGIM Real Estate cree que es confiable a partir de la fecha en que se presentó; sin embargo, PGIM Real Estate no puede garantizar la precisión de dicha información, asegurar su exhaustividad, ni garantizar que dicha información no se cambiará. La información incluida en la presente es actual a partir de la fecha de emisión (o fecha anterior según indique la presente) y está sujeta a cambio sin previo aviso. PGIM Real Estate no está obligado a actualizar alguna o toda la información, ni o representaciones expresas o implícitas acerca de su exhaustividad o precisión. Cualquier información presentada con respecto a los afiliados de PGIM Real Estate se presenta meramente para facilitar un panorama organizacional y no es promoción a nombre de algún afiliado</a:t>
            </a:r>
            <a:r>
              <a:rPr lang="es-MX" dirty="0">
                <a:solidFill>
                  <a:srgbClr val="FF0000"/>
                </a:solidFill>
              </a:rPr>
              <a:t>. </a:t>
            </a:r>
            <a:r>
              <a:rPr lang="es-MX" dirty="0"/>
              <a:t>Estos materiales no intentan ofrecer ni promocionar con respecto a la compra o venta de ningún valor ni otro instrumento financiero o ningún servicio de manejo de inversión. Estos materiales no constituyen asesoría de inversión y no deben usarse como base para tomar alguna decisión de inversión.</a:t>
            </a:r>
          </a:p>
          <a:p>
            <a:pPr marL="0" indent="0" algn="just">
              <a:buFont typeface="Wingdings" panose="05000000000000000000" pitchFamily="2" charset="2"/>
              <a:buNone/>
              <a:defRPr/>
            </a:pPr>
            <a:r>
              <a:rPr lang="es-MX" dirty="0"/>
              <a:t>Estos materiales no consideran circunstancias, objetivos o necesidades de particulares. No se ha determinado la aptitud de ningún valor, instrumentos financieros o estrategias para clientes particulares o prospectos. La información en la presente se provee con base en, y está sujeta a explicaciones, avisos y advertencias expuestos en este aviso y en cualquier otra parte de la presente. Cualquier discusión sobre la administración del riesgo tiene la intención de describir los esfuerzos de PGIM Real Estate de vigilar y administrar el riesgo, pero no implica que tenga riesgo bajo.</a:t>
            </a:r>
          </a:p>
          <a:p>
            <a:pPr marL="0" indent="0" algn="just">
              <a:buFont typeface="Wingdings" panose="05000000000000000000" pitchFamily="2" charset="2"/>
              <a:buNone/>
              <a:defRPr/>
            </a:pPr>
            <a:r>
              <a:rPr lang="es-MX" dirty="0"/>
              <a:t>Todo el rendimiento y/o metas incluidos en la presente están sujetos a revisión por parte de PGIM Real Estate y se proveen únicamente como guía a las expectativas actuales.  No se puede garantizar que algún producto o estrategia descrita en la presente logre alguna meta o que habrá algún retorno al capital. El rendimiento anterior no es garantía ni un indicador confiable de resultados en el futuro. PGIM Real Estate no hace representaciones acerca de la composición real o rendimiento de alguna cuenta. </a:t>
            </a:r>
          </a:p>
        </p:txBody>
      </p:sp>
      <p:sp>
        <p:nvSpPr>
          <p:cNvPr id="7"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8"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27</a:t>
            </a:fld>
            <a:endParaRPr lang="es-MX" dirty="0">
              <a:solidFill>
                <a:srgbClr val="51534A"/>
              </a:solidFill>
            </a:endParaRPr>
          </a:p>
        </p:txBody>
      </p:sp>
    </p:spTree>
    <p:extLst>
      <p:ext uri="{BB962C8B-B14F-4D97-AF65-F5344CB8AC3E}">
        <p14:creationId xmlns:p14="http://schemas.microsoft.com/office/powerpoint/2010/main" val="34944079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7" name="Text Placeholder 9"/>
          <p:cNvSpPr>
            <a:spLocks noGrp="1"/>
          </p:cNvSpPr>
          <p:nvPr>
            <p:ph type="body" sz="quarter" idx="13"/>
          </p:nvPr>
        </p:nvSpPr>
        <p:spPr>
          <a:xfrm>
            <a:off x="457200" y="785813"/>
            <a:ext cx="6972300" cy="207962"/>
          </a:xfrm>
        </p:spPr>
        <p:txBody>
          <a:bodyPr/>
          <a:lstStyle/>
          <a:p>
            <a:endParaRPr lang="es-MX" altLang="es-MX" dirty="0"/>
          </a:p>
        </p:txBody>
      </p:sp>
      <p:sp>
        <p:nvSpPr>
          <p:cNvPr id="190468" name="Title 8"/>
          <p:cNvSpPr>
            <a:spLocks noGrp="1"/>
          </p:cNvSpPr>
          <p:nvPr>
            <p:ph type="title"/>
          </p:nvPr>
        </p:nvSpPr>
        <p:spPr/>
        <p:txBody>
          <a:bodyPr/>
          <a:lstStyle/>
          <a:p>
            <a:r>
              <a:rPr lang="es-MX" altLang="es-MX" dirty="0"/>
              <a:t>Información Importante</a:t>
            </a:r>
          </a:p>
        </p:txBody>
      </p:sp>
      <p:sp>
        <p:nvSpPr>
          <p:cNvPr id="11" name="Content Placeholder 10"/>
          <p:cNvSpPr>
            <a:spLocks noGrp="1"/>
          </p:cNvSpPr>
          <p:nvPr>
            <p:ph sz="quarter" idx="15"/>
          </p:nvPr>
        </p:nvSpPr>
        <p:spPr>
          <a:xfrm>
            <a:off x="457200" y="1217613"/>
            <a:ext cx="8229600" cy="4660900"/>
          </a:xfrm>
        </p:spPr>
        <p:txBody>
          <a:bodyPr/>
          <a:lstStyle/>
          <a:p>
            <a:pPr marL="0" indent="0" algn="just">
              <a:buFont typeface="Wingdings" panose="05000000000000000000" pitchFamily="2" charset="2"/>
              <a:buNone/>
              <a:defRPr/>
            </a:pPr>
            <a:r>
              <a:rPr lang="es-MX" dirty="0"/>
              <a:t>Los índices financieros a los que hace referencia el presente como puntos de referencia se proveen únicamente para propósitos informativos. Las características de teneduría y cartera pueden diferir de las de la(s) referencia(s), y dichas diferencias pueden ser significativas. Los factores que afectan el rendimiento de la cartera que no afectan el rendimiento de la referencia pueden incluir el reequilibrado de la cartera, el momento de los flujos de efectivo, la calidad crediticia, la diversificación y diferencias en volatilidad. Asimismo, los índices financieros no reflejan las repercusiones de las cuotas, impuestos aplicables o costos comerciales que reducen los rendimientos. A menos que se indique lo contrario, los índices financieros asumen la reinversión de los dividendos. No puede hacer una inversión directa en un índice. Los datos estadísticos como los índices no han sido verificados independientemente por PGIM Real Estate.  </a:t>
            </a:r>
          </a:p>
          <a:p>
            <a:pPr marL="0" indent="0" algn="just">
              <a:buFont typeface="Wingdings" panose="05000000000000000000" pitchFamily="2" charset="2"/>
              <a:buNone/>
              <a:defRPr/>
            </a:pPr>
            <a:r>
              <a:rPr lang="es-MX" dirty="0"/>
              <a:t>Las referencias a valores específicos y sus emisores son para propósitos ilustrativos solamente y no intentan ser, ni deberán interpretarse como recomendaciones para comprar o vender dichos valores. Los valores a los que se hace referencia pueden o no mantenerse en las carteras administradas por PGIM Real Estate y, si se mantienen dichos valores, no se hace representación de que dichos valores se seguirán manteniendo.</a:t>
            </a:r>
          </a:p>
          <a:p>
            <a:pPr marL="0" indent="0" algn="just">
              <a:buFont typeface="Wingdings" panose="05000000000000000000" pitchFamily="2" charset="2"/>
              <a:buNone/>
              <a:defRPr/>
            </a:pPr>
            <a:r>
              <a:rPr lang="es-MX" dirty="0"/>
              <a:t>Estos materiales no intentan proveer asesoría jurídica, fiscal o contable. Estos materiales no intentan usarse para distribuirse a, o usarse por alguna persona en ninguna jurisdicción donde dicha distribución sería contraria a la ley o reglamento local.</a:t>
            </a:r>
          </a:p>
          <a:p>
            <a:pPr marL="0" indent="0" algn="just">
              <a:buFont typeface="Wingdings" panose="05000000000000000000" pitchFamily="2" charset="2"/>
              <a:buNone/>
              <a:defRPr/>
            </a:pPr>
            <a:r>
              <a:rPr lang="es-MX" dirty="0"/>
              <a:t>La información incluida en la presente es proporcionada por el Fondo. PGIM Real Estate es el gerente de inversión del Fondo.  </a:t>
            </a:r>
          </a:p>
          <a:p>
            <a:pPr marL="0" indent="0" algn="just">
              <a:buFont typeface="Wingdings" panose="05000000000000000000" pitchFamily="2" charset="2"/>
              <a:buNone/>
              <a:defRPr/>
            </a:pPr>
            <a:r>
              <a:rPr lang="es-MX" dirty="0"/>
              <a:t>Además de este documento, el Fondo o su agente puede distribuirle un memorándum de oferta (el "Memorándum") y los documentos constitutivos del Fondo (incluyendo un contrato de sociedad limitada y/u otro documento aplicable al fondo y un acuerdo de suscripción). Debe revisar y considerar cuidadosamente estos documentos, especialmente los factores de riesgo explicados en ellos, y debe buscar la asesoría de sus asesores jurídicos, fiscales y otros relevantes antes de tomar cualquier decisión para suscribirse para recibir intereses en el Fondo. Si existe algún conflicto entre este documento y el Memorándum y los documentos que constituyen el Fondo, el Memorándum y los documentos constitutivos prevalecerán.  </a:t>
            </a:r>
            <a:endParaRPr lang="es-MX" dirty="0">
              <a:solidFill>
                <a:srgbClr val="FF0000"/>
              </a:solidFill>
            </a:endParaRPr>
          </a:p>
          <a:p>
            <a:pPr algn="just">
              <a:defRPr/>
            </a:pPr>
            <a:endParaRPr lang="es-MX" dirty="0">
              <a:solidFill>
                <a:srgbClr val="FF0000"/>
              </a:solidFill>
            </a:endParaRPr>
          </a:p>
        </p:txBody>
      </p:sp>
      <p:sp>
        <p:nvSpPr>
          <p:cNvPr id="7"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8"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28</a:t>
            </a:fld>
            <a:endParaRPr lang="es-MX" dirty="0">
              <a:solidFill>
                <a:srgbClr val="51534A"/>
              </a:solidFill>
            </a:endParaRPr>
          </a:p>
        </p:txBody>
      </p:sp>
    </p:spTree>
    <p:extLst>
      <p:ext uri="{BB962C8B-B14F-4D97-AF65-F5344CB8AC3E}">
        <p14:creationId xmlns:p14="http://schemas.microsoft.com/office/powerpoint/2010/main" val="30165640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5" name="Text Placeholder 9"/>
          <p:cNvSpPr>
            <a:spLocks noGrp="1"/>
          </p:cNvSpPr>
          <p:nvPr>
            <p:ph type="body" sz="quarter" idx="13"/>
          </p:nvPr>
        </p:nvSpPr>
        <p:spPr>
          <a:xfrm>
            <a:off x="457200" y="785813"/>
            <a:ext cx="6972300" cy="207962"/>
          </a:xfrm>
        </p:spPr>
        <p:txBody>
          <a:bodyPr/>
          <a:lstStyle/>
          <a:p>
            <a:endParaRPr lang="es-MX" altLang="es-MX" dirty="0"/>
          </a:p>
        </p:txBody>
      </p:sp>
      <p:sp>
        <p:nvSpPr>
          <p:cNvPr id="192516" name="Title 8"/>
          <p:cNvSpPr>
            <a:spLocks noGrp="1"/>
          </p:cNvSpPr>
          <p:nvPr>
            <p:ph type="title"/>
          </p:nvPr>
        </p:nvSpPr>
        <p:spPr/>
        <p:txBody>
          <a:bodyPr/>
          <a:lstStyle/>
          <a:p>
            <a:r>
              <a:rPr lang="es-MX" altLang="es-MX" dirty="0"/>
              <a:t>Información Importante</a:t>
            </a:r>
          </a:p>
        </p:txBody>
      </p:sp>
      <p:sp>
        <p:nvSpPr>
          <p:cNvPr id="11" name="Content Placeholder 10"/>
          <p:cNvSpPr>
            <a:spLocks noGrp="1"/>
          </p:cNvSpPr>
          <p:nvPr>
            <p:ph sz="quarter" idx="15"/>
          </p:nvPr>
        </p:nvSpPr>
        <p:spPr>
          <a:xfrm>
            <a:off x="457200" y="1217613"/>
            <a:ext cx="8229600" cy="4660900"/>
          </a:xfrm>
        </p:spPr>
        <p:txBody>
          <a:bodyPr/>
          <a:lstStyle/>
          <a:p>
            <a:pPr marL="0" indent="0" algn="just">
              <a:buFont typeface="Wingdings" panose="05000000000000000000" pitchFamily="2" charset="2"/>
              <a:buNone/>
              <a:defRPr/>
            </a:pPr>
            <a:r>
              <a:rPr lang="es-MX" dirty="0"/>
              <a:t>No puede haber garantía de que el Fondo llegará a alguna meta de rendimiento que la presente hace referencia. Un inversionista podría perder una parte o toda su inversión en el Fondo. Las inversiones no están garantizadas por el Fondo, PGIM Real Estate, sus respectivas filiales o ninguna agencia gubernamental. </a:t>
            </a:r>
          </a:p>
          <a:p>
            <a:pPr marL="0" indent="0" algn="just">
              <a:buFont typeface="Wingdings" panose="05000000000000000000" pitchFamily="2" charset="2"/>
              <a:buNone/>
              <a:defRPr/>
            </a:pPr>
            <a:r>
              <a:rPr lang="es-MX" dirty="0"/>
              <a:t>Factores de riesgo: las inversiones en bienes raíces comerciales y entidades relacionadas con los bienes raíces están sujetas a varios riesgos, incluyendo cambios adversos en las condiciones nacionales o internacionales, las condiciones del mercado local y las condiciones financieras de los inquilinos; cambios en el número de compradores y vendedores de propiedades; aumentos en la disponibilidad de oferta de propiedad relativa a la demanda; aumentos en las tasas de interés, fluctuaciones en el tipo de cambio, la incidencia de impuestos en los bienes raíces, precios de energía y otros gastos operativos; cambios en las leyes y reglamentos ambientales, leyes de planeación y otras reglas gubernamentales y políticas fiscales; cambios en la popularidad relativa de los riesgos de las propiedades debido a la dependencia en el flujo de efectivo; riesgos y problemas operativos que surgen de la presencia de ciertos materiales de construcción; y casos fortuitos, pérdidas no aseguradas y otros factores que están más allá del control del Gerente y el Fondo. Al igual que con otras clases de activos, los bienes raíces son una inversión relativamente ilíquida. Por lo tanto, las solicitudes de retiro de los inversionistas pueden no realizarse durante periodos significativos.  Además de sus deberes fiduciarios generales con respecto a los inversionistas, PGIM Real Estate no está obligado a tomar acción alguna (como liquidación de inversión) para cumplir con las solicitudes de retiro. Asimismo, como lo ha demostrado la experiencia, los bienes raíces están sujetos a tendencias cíclicas a largo plazo que dan pie a volatilidad significativa en los valores de los bienes raíces.</a:t>
            </a:r>
          </a:p>
          <a:p>
            <a:pPr marL="0" indent="0" algn="just">
              <a:buFont typeface="Wingdings" panose="05000000000000000000" pitchFamily="2" charset="2"/>
              <a:buNone/>
              <a:defRPr/>
            </a:pPr>
            <a:r>
              <a:rPr lang="es-MX" dirty="0"/>
              <a:t>Los Intereses no se han registrado ni se registrarán bajo la Ley de Títulos y Valores de EE. UU. y se ofrecen y se venden en cumplimiento con la Regulación D bajo la Ley de Títulos y Valores de EE. UU. Los Intereses están sujetos a restricciones en transferibilidad y reventa, y no podrán transferirse o revenderse a menos que lo permita la Regulación D bajo la Ley de Títulos y Valores de EE. UU. y las leyes estatales, extranjeras y otras de valores aplicables, de conformidad con el registro o exención de los mismos. La transferibilidad de intereses será restringida por los términos del Contrato de sociedad del Fondo aplicable).  </a:t>
            </a:r>
          </a:p>
          <a:p>
            <a:pPr marL="0" indent="0" algn="just">
              <a:buFont typeface="Wingdings" panose="05000000000000000000" pitchFamily="2" charset="2"/>
              <a:buNone/>
              <a:defRPr/>
            </a:pPr>
            <a:r>
              <a:rPr lang="es-MX" dirty="0"/>
              <a:t>Los inversionistas prospecto deben tener en cuenta que se les podría solicitar que asuman el riesgo financiero de esta inversión por un periodo indefinido.</a:t>
            </a:r>
          </a:p>
          <a:p>
            <a:pPr algn="just">
              <a:defRPr/>
            </a:pPr>
            <a:endParaRPr lang="es-MX" dirty="0">
              <a:solidFill>
                <a:srgbClr val="FF0000"/>
              </a:solidFill>
            </a:endParaRPr>
          </a:p>
        </p:txBody>
      </p:sp>
      <p:sp>
        <p:nvSpPr>
          <p:cNvPr id="7"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8"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29</a:t>
            </a:fld>
            <a:endParaRPr lang="es-MX" dirty="0">
              <a:solidFill>
                <a:srgbClr val="51534A"/>
              </a:solidFill>
            </a:endParaRPr>
          </a:p>
        </p:txBody>
      </p:sp>
    </p:spTree>
    <p:extLst>
      <p:ext uri="{BB962C8B-B14F-4D97-AF65-F5344CB8AC3E}">
        <p14:creationId xmlns:p14="http://schemas.microsoft.com/office/powerpoint/2010/main" val="2964582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973096"/>
            <a:ext cx="9144000" cy="631524"/>
          </a:xfrm>
        </p:spPr>
        <p:txBody>
          <a:bodyPr vert="horz" lIns="91440" tIns="45720" rIns="91440" bIns="45720" rtlCol="0" anchor="ctr">
            <a:noAutofit/>
          </a:bodyPr>
          <a:lstStyle/>
          <a:p>
            <a:pPr algn="ctr"/>
            <a:r>
              <a:rPr lang="es-ES" sz="2800" b="1" dirty="0">
                <a:solidFill>
                  <a:srgbClr val="C00000"/>
                </a:solidFill>
                <a:latin typeface="Century Gothic" panose="020B0502020202020204" pitchFamily="34" charset="0"/>
                <a:ea typeface="+mj-ea"/>
              </a:rPr>
              <a:t>Exposición interna del CKD</a:t>
            </a:r>
            <a:endParaRPr lang="es-MX" sz="2800" b="1" dirty="0">
              <a:solidFill>
                <a:srgbClr val="C00000"/>
              </a:solidFill>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255478" y="6356350"/>
            <a:ext cx="431321" cy="365125"/>
          </a:xfrm>
        </p:spPr>
        <p:txBody>
          <a:bodyPr/>
          <a:lstStyle/>
          <a:p>
            <a:pPr algn="ctr"/>
            <a:fld id="{05E83AA4-A00D-4AA0-8FE8-B93C9F3EC141}" type="slidenum">
              <a:rPr lang="es-ES" altLang="es-MX" smtClean="0">
                <a:latin typeface="Century Gothic" panose="020B0502020202020204" pitchFamily="34" charset="0"/>
              </a:rPr>
              <a:pPr algn="ctr"/>
              <a:t>30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516440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Estructura del CKD</a:t>
            </a:r>
          </a:p>
        </p:txBody>
      </p:sp>
      <p:sp>
        <p:nvSpPr>
          <p:cNvPr id="22" name="2 Marcador de contenido"/>
          <p:cNvSpPr>
            <a:spLocks noGrp="1"/>
          </p:cNvSpPr>
          <p:nvPr/>
        </p:nvSpPr>
        <p:spPr>
          <a:xfrm>
            <a:off x="294343" y="1037851"/>
            <a:ext cx="8341001" cy="87168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80975" indent="-180975" algn="just">
              <a:spcBef>
                <a:spcPts val="0"/>
              </a:spcBef>
              <a:spcAft>
                <a:spcPts val="600"/>
              </a:spcAft>
              <a:buClr>
                <a:srgbClr val="CD0000"/>
              </a:buClr>
              <a:buSzPct val="110000"/>
              <a:buFont typeface="Arial" pitchFamily="34" charset="0"/>
              <a:buChar char="•"/>
            </a:pPr>
            <a:r>
              <a:rPr lang="es-MX" altLang="es-MX" sz="1400" kern="0" dirty="0">
                <a:solidFill>
                  <a:srgbClr val="000000"/>
                </a:solidFill>
                <a:latin typeface="Century Gothic" panose="020B0502020202020204" pitchFamily="34" charset="0"/>
                <a:cs typeface="Arial" pitchFamily="34" charset="0"/>
              </a:rPr>
              <a:t>PGMI Real Estate México emitirá un CKD con clave de pizarra PLA2CK </a:t>
            </a:r>
            <a:r>
              <a:rPr lang="es-MX" altLang="es-MX" sz="1400" kern="0" dirty="0" smtClean="0">
                <a:solidFill>
                  <a:srgbClr val="000000"/>
                </a:solidFill>
                <a:latin typeface="Century Gothic" panose="020B0502020202020204" pitchFamily="34" charset="0"/>
                <a:cs typeface="Arial" pitchFamily="34" charset="0"/>
              </a:rPr>
              <a:t>17</a:t>
            </a:r>
            <a:endParaRPr lang="es-MX" altLang="es-MX" sz="1400" kern="0" dirty="0">
              <a:solidFill>
                <a:srgbClr val="000000"/>
              </a:solidFill>
              <a:latin typeface="Century Gothic" panose="020B0502020202020204" pitchFamily="34" charset="0"/>
              <a:cs typeface="Arial" pitchFamily="34" charset="0"/>
            </a:endParaRPr>
          </a:p>
          <a:p>
            <a:pPr marL="180975" indent="-180975" algn="just">
              <a:spcBef>
                <a:spcPts val="0"/>
              </a:spcBef>
              <a:spcAft>
                <a:spcPts val="600"/>
              </a:spcAft>
              <a:buClr>
                <a:srgbClr val="CD0000"/>
              </a:buClr>
              <a:buSzPct val="110000"/>
              <a:buFont typeface="Arial" pitchFamily="34" charset="0"/>
              <a:buChar char="•"/>
            </a:pPr>
            <a:endParaRPr lang="es-ES" sz="1400" kern="0" dirty="0">
              <a:solidFill>
                <a:srgbClr val="000000"/>
              </a:solidFill>
              <a:latin typeface="Century Gothic" panose="020B0502020202020204" pitchFamily="34" charset="0"/>
              <a:cs typeface="Arial" pitchFamily="34" charset="0"/>
            </a:endParaRPr>
          </a:p>
          <a:p>
            <a:pPr marL="180975" indent="-180975" algn="just">
              <a:spcBef>
                <a:spcPts val="0"/>
              </a:spcBef>
              <a:spcAft>
                <a:spcPts val="600"/>
              </a:spcAft>
              <a:buClr>
                <a:srgbClr val="CD0000"/>
              </a:buClr>
              <a:buSzPct val="110000"/>
              <a:buFont typeface="Arial" pitchFamily="34" charset="0"/>
              <a:buChar char="•"/>
            </a:pPr>
            <a:endParaRPr lang="es-ES" sz="1400" kern="0" dirty="0">
              <a:solidFill>
                <a:srgbClr val="000000"/>
              </a:solidFill>
              <a:latin typeface="Century Gothic" panose="020B0502020202020204" pitchFamily="34" charset="0"/>
              <a:cs typeface="Arial"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3877547911"/>
              </p:ext>
            </p:extLst>
          </p:nvPr>
        </p:nvGraphicFramePr>
        <p:xfrm>
          <a:off x="591355" y="1566419"/>
          <a:ext cx="8060267" cy="5193133"/>
        </p:xfrm>
        <a:graphic>
          <a:graphicData uri="http://schemas.openxmlformats.org/drawingml/2006/table">
            <a:tbl>
              <a:tblPr/>
              <a:tblGrid>
                <a:gridCol w="1737261">
                  <a:extLst>
                    <a:ext uri="{9D8B030D-6E8A-4147-A177-3AD203B41FA5}">
                      <a16:colId xmlns:a16="http://schemas.microsoft.com/office/drawing/2014/main" xmlns="" val="20000"/>
                    </a:ext>
                  </a:extLst>
                </a:gridCol>
                <a:gridCol w="125208">
                  <a:extLst>
                    <a:ext uri="{9D8B030D-6E8A-4147-A177-3AD203B41FA5}">
                      <a16:colId xmlns:a16="http://schemas.microsoft.com/office/drawing/2014/main" xmlns="" val="20001"/>
                    </a:ext>
                  </a:extLst>
                </a:gridCol>
                <a:gridCol w="2879785">
                  <a:extLst>
                    <a:ext uri="{9D8B030D-6E8A-4147-A177-3AD203B41FA5}">
                      <a16:colId xmlns:a16="http://schemas.microsoft.com/office/drawing/2014/main" xmlns="" val="20002"/>
                    </a:ext>
                  </a:extLst>
                </a:gridCol>
                <a:gridCol w="125208">
                  <a:extLst>
                    <a:ext uri="{9D8B030D-6E8A-4147-A177-3AD203B41FA5}">
                      <a16:colId xmlns:a16="http://schemas.microsoft.com/office/drawing/2014/main" xmlns="" val="20003"/>
                    </a:ext>
                  </a:extLst>
                </a:gridCol>
                <a:gridCol w="3192805">
                  <a:extLst>
                    <a:ext uri="{9D8B030D-6E8A-4147-A177-3AD203B41FA5}">
                      <a16:colId xmlns:a16="http://schemas.microsoft.com/office/drawing/2014/main" xmlns="" val="20004"/>
                    </a:ext>
                  </a:extLst>
                </a:gridCol>
              </a:tblGrid>
              <a:tr h="327047">
                <a:tc>
                  <a:txBody>
                    <a:bodyPr/>
                    <a:lstStyle/>
                    <a:p>
                      <a:pPr algn="ctr" fontAlgn="ctr"/>
                      <a:r>
                        <a:rPr lang="es-MX" sz="1050" b="1" i="0" u="none" strike="noStrike" dirty="0">
                          <a:solidFill>
                            <a:srgbClr val="000000"/>
                          </a:solidFill>
                          <a:effectLst/>
                          <a:latin typeface="Century Gothic" panose="020B0502020202020204" pitchFamily="34" charset="0"/>
                        </a:rPr>
                        <a:t>Característica</a:t>
                      </a:r>
                    </a:p>
                  </a:txBody>
                  <a:tcPr marL="6350" marR="6350" marT="6350" marB="0" anchor="ctr">
                    <a:lnL>
                      <a:noFill/>
                    </a:lnL>
                    <a:lnR>
                      <a:noFill/>
                    </a:lnR>
                    <a:lnT>
                      <a:noFill/>
                    </a:lnT>
                    <a:lnB>
                      <a:noFill/>
                    </a:lnB>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1" i="0" u="none" strike="noStrike" dirty="0">
                          <a:solidFill>
                            <a:srgbClr val="000000"/>
                          </a:solidFill>
                          <a:effectLst/>
                          <a:latin typeface="Century Gothic" panose="020B0502020202020204" pitchFamily="34" charset="0"/>
                        </a:rPr>
                        <a:t>Prumex IV</a:t>
                      </a:r>
                    </a:p>
                  </a:txBody>
                  <a:tcPr marL="6350" marR="6350" marT="6350" marB="0" anchor="ctr">
                    <a:lnL>
                      <a:noFill/>
                    </a:lnL>
                    <a:lnR>
                      <a:noFill/>
                    </a:lnR>
                    <a:lnT>
                      <a:noFill/>
                    </a:lnT>
                    <a:lnB>
                      <a:noFill/>
                    </a:lnB>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1" i="0" u="none" strike="noStrike" dirty="0">
                          <a:solidFill>
                            <a:srgbClr val="000000"/>
                          </a:solidFill>
                          <a:effectLst/>
                          <a:latin typeface="Century Gothic" panose="020B0502020202020204" pitchFamily="34" charset="0"/>
                        </a:rPr>
                        <a:t>Comentario</a:t>
                      </a:r>
                    </a:p>
                  </a:txBody>
                  <a:tcPr marL="6350" marR="6350" marT="6350" marB="0" anchor="ctr">
                    <a:lnL>
                      <a:noFill/>
                    </a:lnL>
                    <a:lnR>
                      <a:noFill/>
                    </a:lnR>
                    <a:lnT>
                      <a:noFill/>
                    </a:lnT>
                    <a:lnB>
                      <a:noFill/>
                    </a:lnB>
                    <a:solidFill>
                      <a:srgbClr val="FFFFFF"/>
                    </a:solidFill>
                  </a:tcPr>
                </a:tc>
                <a:extLst>
                  <a:ext uri="{0D108BD9-81ED-4DB2-BD59-A6C34878D82A}">
                    <a16:rowId xmlns:a16="http://schemas.microsoft.com/office/drawing/2014/main" xmlns="" val="10000"/>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421527">
                <a:tc>
                  <a:txBody>
                    <a:bodyPr/>
                    <a:lstStyle/>
                    <a:p>
                      <a:pPr algn="l" fontAlgn="ctr"/>
                      <a:r>
                        <a:rPr lang="es-MX" sz="1050" b="0" i="0" u="none" strike="noStrike" dirty="0">
                          <a:solidFill>
                            <a:srgbClr val="FFFFFF"/>
                          </a:solidFill>
                          <a:effectLst/>
                          <a:latin typeface="Century Gothic" panose="020B0502020202020204" pitchFamily="34" charset="0"/>
                        </a:rPr>
                        <a:t>Sector</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Bienes raíces</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lvl="0" algn="ctr" fontAlgn="ctr"/>
                      <a:r>
                        <a:rPr lang="es-MX" sz="1000" b="0" i="0" u="none" strike="noStrike" dirty="0">
                          <a:solidFill>
                            <a:srgbClr val="000000"/>
                          </a:solidFill>
                          <a:effectLst/>
                          <a:latin typeface="Century Gothic" panose="020B0502020202020204" pitchFamily="34" charset="0"/>
                        </a:rPr>
                        <a:t>•  Vivienda con usos complementarios   (60-65%)</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  Industrial                                                   (35-40%)</a:t>
                      </a: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377921">
                <a:tc>
                  <a:txBody>
                    <a:bodyPr/>
                    <a:lstStyle/>
                    <a:p>
                      <a:pPr algn="l" fontAlgn="ctr"/>
                      <a:r>
                        <a:rPr lang="es-MX" sz="1050" b="0" i="0" u="none" strike="noStrike" dirty="0">
                          <a:solidFill>
                            <a:srgbClr val="FFFFFF"/>
                          </a:solidFill>
                          <a:effectLst/>
                          <a:latin typeface="Century Gothic" panose="020B0502020202020204" pitchFamily="34" charset="0"/>
                        </a:rPr>
                        <a:t>Monto máximo</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5,500 mdp</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Es el segundo CKD en pipeline más grande.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El promedio es de 4,160 mdp.</a:t>
                      </a: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00" b="0" i="0" u="none" strike="noStrike" dirty="0">
                          <a:solidFill>
                            <a:srgbClr val="00B050"/>
                          </a:solidFill>
                          <a:effectLst/>
                          <a:latin typeface="Century Gothic" panose="020B0502020202020204" pitchFamily="34" charset="0"/>
                        </a:rPr>
                        <a:t> </a:t>
                      </a:r>
                    </a:p>
                  </a:txBody>
                  <a:tcPr marL="95250" marR="6350" marT="6350" marB="0" anchor="ctr">
                    <a:lnL>
                      <a:noFill/>
                    </a:lnL>
                    <a:lnR>
                      <a:noFill/>
                    </a:lnR>
                    <a:lnT w="6350" cap="flat" cmpd="sng" algn="ctr">
                      <a:solidFill>
                        <a:srgbClr val="D9D9D9"/>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406993">
                <a:tc>
                  <a:txBody>
                    <a:bodyPr/>
                    <a:lstStyle/>
                    <a:p>
                      <a:pPr algn="l" fontAlgn="ctr"/>
                      <a:r>
                        <a:rPr lang="es-MX" sz="1050" b="0" i="0" u="none" strike="noStrike" dirty="0">
                          <a:solidFill>
                            <a:srgbClr val="FFFFFF"/>
                          </a:solidFill>
                          <a:effectLst/>
                          <a:latin typeface="Century Gothic" panose="020B0502020202020204" pitchFamily="34" charset="0"/>
                        </a:rPr>
                        <a:t>Coinversión</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Mínimo</a:t>
                      </a:r>
                      <a:r>
                        <a:rPr lang="es-MX" sz="1050" b="0" i="0" u="none" strike="noStrike" baseline="0" dirty="0">
                          <a:solidFill>
                            <a:srgbClr val="000000"/>
                          </a:solidFill>
                          <a:effectLst/>
                          <a:latin typeface="Century Gothic" panose="020B0502020202020204" pitchFamily="34" charset="0"/>
                        </a:rPr>
                        <a:t> de 6.5% (hasta 355 mdp)</a:t>
                      </a:r>
                      <a:endParaRPr lang="es-MX" sz="1050" b="0"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3175" cap="flat" cmpd="sng" algn="ctr">
                      <a:solidFill>
                        <a:schemeClr val="bg1">
                          <a:lumMod val="65000"/>
                        </a:schemeClr>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La </a:t>
                      </a:r>
                      <a:r>
                        <a:rPr lang="es-MX" sz="1000" b="0" i="0" u="none" strike="noStrike" kern="1200" dirty="0">
                          <a:solidFill>
                            <a:srgbClr val="000000"/>
                          </a:solidFill>
                          <a:effectLst/>
                          <a:latin typeface="Century Gothic" panose="020B0502020202020204" pitchFamily="34" charset="0"/>
                          <a:ea typeface="+mn-ea"/>
                          <a:cs typeface="+mn-cs"/>
                        </a:rPr>
                        <a:t>coinversión es mayor a la del promedio</a:t>
                      </a:r>
                      <a:r>
                        <a:rPr lang="es-MX" sz="1000" b="0" i="0" u="none" strike="noStrike" kern="1200" baseline="0" dirty="0">
                          <a:solidFill>
                            <a:srgbClr val="000000"/>
                          </a:solidFill>
                          <a:effectLst/>
                          <a:latin typeface="Century Gothic" panose="020B0502020202020204" pitchFamily="34" charset="0"/>
                          <a:ea typeface="+mn-ea"/>
                          <a:cs typeface="+mn-cs"/>
                        </a:rPr>
                        <a:t> (5%), pero </a:t>
                      </a:r>
                      <a:r>
                        <a:rPr lang="es-MX" sz="1000" b="0" i="0" u="none" strike="noStrike" dirty="0">
                          <a:solidFill>
                            <a:srgbClr val="000000"/>
                          </a:solidFill>
                          <a:effectLst/>
                          <a:latin typeface="Century Gothic" panose="020B0502020202020204" pitchFamily="34" charset="0"/>
                        </a:rPr>
                        <a:t>la realizará el corporativo, no los socios clave. </a:t>
                      </a:r>
                    </a:p>
                  </a:txBody>
                  <a:tcPr marL="6350" marR="6350" marT="6350"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3175" cap="flat" cmpd="sng" algn="ctr">
                      <a:solidFill>
                        <a:schemeClr val="bg1">
                          <a:lumMod val="6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348850">
                <a:tc>
                  <a:txBody>
                    <a:bodyPr/>
                    <a:lstStyle/>
                    <a:p>
                      <a:pPr algn="l" fontAlgn="ctr"/>
                      <a:r>
                        <a:rPr lang="es-MX" sz="1050" b="0" i="0" u="none" strike="noStrike" dirty="0">
                          <a:solidFill>
                            <a:srgbClr val="FFFFFF"/>
                          </a:solidFill>
                          <a:effectLst/>
                          <a:latin typeface="Century Gothic" panose="020B0502020202020204" pitchFamily="34" charset="0"/>
                        </a:rPr>
                        <a:t>Término</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10 años</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El plazo está en línea con</a:t>
                      </a:r>
                      <a:r>
                        <a:rPr lang="es-MX" sz="1000" b="0" i="0" u="none" strike="noStrike" baseline="0" dirty="0">
                          <a:solidFill>
                            <a:srgbClr val="000000"/>
                          </a:solidFill>
                          <a:effectLst/>
                          <a:latin typeface="Century Gothic" panose="020B0502020202020204" pitchFamily="34" charset="0"/>
                        </a:rPr>
                        <a:t> el sector de bienes raíces</a:t>
                      </a:r>
                      <a:r>
                        <a:rPr lang="es-MX" sz="1000" b="0" i="0" u="none" strike="noStrike" dirty="0">
                          <a:solidFill>
                            <a:srgbClr val="000000"/>
                          </a:solidFill>
                          <a:effectLst/>
                          <a:latin typeface="Century Gothic" panose="020B0502020202020204" pitchFamily="34" charset="0"/>
                        </a:rPr>
                        <a:t>. </a:t>
                      </a: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305244">
                <a:tc>
                  <a:txBody>
                    <a:bodyPr/>
                    <a:lstStyle/>
                    <a:p>
                      <a:pPr algn="l" fontAlgn="ctr"/>
                      <a:r>
                        <a:rPr lang="es-MX" sz="1050" b="0" i="0" u="none" strike="noStrike" dirty="0">
                          <a:solidFill>
                            <a:srgbClr val="FFFFFF"/>
                          </a:solidFill>
                          <a:effectLst/>
                          <a:latin typeface="Century Gothic" panose="020B0502020202020204" pitchFamily="34" charset="0"/>
                        </a:rPr>
                        <a:t>Periodo inversión</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3 años, extensibles 3 años</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xmlns="" val="10011"/>
                  </a:ext>
                </a:extLst>
              </a:tr>
              <a:tr h="399724">
                <a:tc>
                  <a:txBody>
                    <a:bodyPr/>
                    <a:lstStyle/>
                    <a:p>
                      <a:pPr algn="l" fontAlgn="ctr"/>
                      <a:r>
                        <a:rPr lang="es-MX" sz="1050" b="0" i="0" u="none" strike="noStrike" dirty="0">
                          <a:solidFill>
                            <a:srgbClr val="FFFFFF"/>
                          </a:solidFill>
                          <a:effectLst/>
                          <a:latin typeface="Century Gothic" panose="020B0502020202020204" pitchFamily="34" charset="0"/>
                        </a:rPr>
                        <a:t>Retorno preferente</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3175" cap="flat" cmpd="sng" algn="ctr">
                      <a:solidFill>
                        <a:schemeClr val="bg1">
                          <a:lumMod val="65000"/>
                        </a:schemeClr>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Está en línea con los nuevos CKD's</a:t>
                      </a:r>
                    </a:p>
                  </a:txBody>
                  <a:tcPr marL="6350" marR="6350" marT="6350"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12"/>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3175" cap="flat" cmpd="sng" algn="ctr">
                      <a:solidFill>
                        <a:schemeClr val="bg1">
                          <a:lumMod val="6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13"/>
                  </a:ext>
                </a:extLst>
              </a:tr>
              <a:tr h="305244">
                <a:tc>
                  <a:txBody>
                    <a:bodyPr/>
                    <a:lstStyle/>
                    <a:p>
                      <a:pPr algn="l" fontAlgn="ctr"/>
                      <a:r>
                        <a:rPr lang="es-MX" sz="1050" b="0" i="0" u="none" strike="noStrike" dirty="0">
                          <a:solidFill>
                            <a:srgbClr val="FFFFFF"/>
                          </a:solidFill>
                          <a:effectLst/>
                          <a:latin typeface="Century Gothic" panose="020B0502020202020204" pitchFamily="34" charset="0"/>
                        </a:rPr>
                        <a:t>Retorno objetivo</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16-19%  netos</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Es una</a:t>
                      </a:r>
                      <a:r>
                        <a:rPr lang="es-MX" sz="1000" b="0" i="0" u="none" strike="noStrike" baseline="0" dirty="0">
                          <a:solidFill>
                            <a:srgbClr val="000000"/>
                          </a:solidFill>
                          <a:effectLst/>
                          <a:latin typeface="Century Gothic" panose="020B0502020202020204" pitchFamily="34" charset="0"/>
                        </a:rPr>
                        <a:t> TIR neta competitiva.</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14"/>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15"/>
                  </a:ext>
                </a:extLst>
              </a:tr>
              <a:tr h="465503">
                <a:tc>
                  <a:txBody>
                    <a:bodyPr/>
                    <a:lstStyle/>
                    <a:p>
                      <a:pPr algn="l" fontAlgn="ctr"/>
                      <a:r>
                        <a:rPr lang="es-MX" sz="1050" b="0" i="0" u="none" strike="noStrike" dirty="0">
                          <a:solidFill>
                            <a:srgbClr val="FFFFFF"/>
                          </a:solidFill>
                          <a:effectLst/>
                          <a:latin typeface="Century Gothic" panose="020B0502020202020204" pitchFamily="34" charset="0"/>
                        </a:rPr>
                        <a:t>Comisión</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1.75%   sobre el capital neto invertido</a:t>
                      </a:r>
                      <a:br>
                        <a:rPr lang="es-MX" sz="1050" b="0" i="0" u="none" strike="noStrike" dirty="0">
                          <a:solidFill>
                            <a:srgbClr val="000000"/>
                          </a:solidFill>
                          <a:effectLst/>
                          <a:latin typeface="Century Gothic" panose="020B0502020202020204" pitchFamily="34" charset="0"/>
                        </a:rPr>
                      </a:br>
                      <a:r>
                        <a:rPr lang="es-MX" sz="1050" b="0" i="0" u="none" strike="noStrike" dirty="0">
                          <a:solidFill>
                            <a:srgbClr val="000000"/>
                          </a:solidFill>
                          <a:effectLst/>
                          <a:latin typeface="Century Gothic" panose="020B0502020202020204" pitchFamily="34" charset="0"/>
                        </a:rPr>
                        <a:t>• 150%    sobre el capital no llamado</a:t>
                      </a:r>
                    </a:p>
                  </a:txBody>
                  <a:tcPr marL="952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Diferencia comisión</a:t>
                      </a:r>
                      <a:r>
                        <a:rPr lang="es-MX" sz="1000" b="0" i="0" u="none" strike="noStrike" baseline="0" dirty="0">
                          <a:solidFill>
                            <a:srgbClr val="000000"/>
                          </a:solidFill>
                          <a:effectLst/>
                          <a:latin typeface="Century Gothic" panose="020B0502020202020204" pitchFamily="34" charset="0"/>
                        </a:rPr>
                        <a:t> entre invertido y no llamado</a:t>
                      </a:r>
                      <a:r>
                        <a:rPr lang="es-MX" sz="1000" b="0" i="0" u="none" strike="noStrike" dirty="0">
                          <a:solidFill>
                            <a:srgbClr val="000000"/>
                          </a:solidFill>
                          <a:effectLst/>
                          <a:latin typeface="Century Gothic" panose="020B0502020202020204" pitchFamily="34" charset="0"/>
                        </a:rPr>
                        <a:t>,</a:t>
                      </a:r>
                      <a:r>
                        <a:rPr lang="es-MX" sz="1000" b="0" i="0" u="none" strike="noStrike" baseline="0" dirty="0">
                          <a:solidFill>
                            <a:srgbClr val="000000"/>
                          </a:solidFill>
                          <a:effectLst/>
                          <a:latin typeface="Century Gothic" panose="020B0502020202020204" pitchFamily="34" charset="0"/>
                        </a:rPr>
                        <a:t> lo que alinea los intereses. </a:t>
                      </a:r>
                      <a:br>
                        <a:rPr lang="es-MX" sz="1000" b="0" i="0" u="none" strike="noStrike" baseline="0"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(Promedio de bienes</a:t>
                      </a:r>
                      <a:r>
                        <a:rPr lang="es-MX" sz="1000" b="0" i="0" u="none" strike="noStrike" baseline="0" dirty="0">
                          <a:solidFill>
                            <a:srgbClr val="000000"/>
                          </a:solidFill>
                          <a:effectLst/>
                          <a:latin typeface="Century Gothic" panose="020B0502020202020204" pitchFamily="34" charset="0"/>
                        </a:rPr>
                        <a:t> raíces:</a:t>
                      </a:r>
                      <a:r>
                        <a:rPr lang="es-MX" sz="1000" b="0" i="0" u="none" strike="noStrike" dirty="0">
                          <a:solidFill>
                            <a:srgbClr val="000000"/>
                          </a:solidFill>
                          <a:effectLst/>
                          <a:latin typeface="Century Gothic" panose="020B0502020202020204" pitchFamily="34" charset="0"/>
                        </a:rPr>
                        <a:t>1.55%)</a:t>
                      </a: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16"/>
                  </a:ext>
                </a:extLst>
              </a:tr>
              <a:tr h="127727">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17"/>
                  </a:ext>
                </a:extLst>
              </a:tr>
              <a:tr h="249224">
                <a:tc>
                  <a:txBody>
                    <a:bodyPr/>
                    <a:lstStyle/>
                    <a:p>
                      <a:pPr algn="l" fontAlgn="ctr"/>
                      <a:r>
                        <a:rPr lang="es-MX" sz="1050" b="0" i="0" u="none" strike="noStrike" dirty="0">
                          <a:solidFill>
                            <a:srgbClr val="FFFFFF"/>
                          </a:solidFill>
                          <a:effectLst/>
                          <a:latin typeface="Century Gothic" panose="020B0502020202020204" pitchFamily="34" charset="0"/>
                        </a:rPr>
                        <a:t>Catch up</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50%/50%</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Mayor </a:t>
                      </a:r>
                      <a:r>
                        <a:rPr lang="es-MX" sz="1000" b="0" i="0" u="none" strike="noStrike" baseline="0" dirty="0">
                          <a:solidFill>
                            <a:srgbClr val="000000"/>
                          </a:solidFill>
                          <a:effectLst/>
                          <a:latin typeface="Century Gothic" panose="020B0502020202020204" pitchFamily="34" charset="0"/>
                        </a:rPr>
                        <a:t>TIR al inversionista vs catch up estándar (80/20)</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xmlns="" val="10018"/>
                  </a:ext>
                </a:extLst>
              </a:tr>
            </a:tbl>
          </a:graphicData>
        </a:graphic>
      </p:graphicFrame>
      <p:sp>
        <p:nvSpPr>
          <p:cNvPr id="4" name="Rectángulo 3"/>
          <p:cNvSpPr/>
          <p:nvPr/>
        </p:nvSpPr>
        <p:spPr>
          <a:xfrm>
            <a:off x="8720011" y="3200400"/>
            <a:ext cx="136778" cy="414867"/>
          </a:xfrm>
          <a:prstGeom prst="rect">
            <a:avLst/>
          </a:prstGeom>
          <a:solidFill>
            <a:srgbClr val="FFFF0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6" name="Rectángulo 5"/>
          <p:cNvSpPr/>
          <p:nvPr/>
        </p:nvSpPr>
        <p:spPr>
          <a:xfrm>
            <a:off x="8720011" y="5334000"/>
            <a:ext cx="136778" cy="287867"/>
          </a:xfrm>
          <a:prstGeom prst="rect">
            <a:avLst/>
          </a:prstGeom>
          <a:solidFill>
            <a:srgbClr val="00B05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7" name="Rectángulo 6"/>
          <p:cNvSpPr/>
          <p:nvPr/>
        </p:nvSpPr>
        <p:spPr>
          <a:xfrm>
            <a:off x="8736289" y="6451604"/>
            <a:ext cx="120500" cy="237556"/>
          </a:xfrm>
          <a:prstGeom prst="rect">
            <a:avLst/>
          </a:prstGeom>
          <a:solidFill>
            <a:srgbClr val="00B05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633218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Precalificación de </a:t>
            </a:r>
            <a:r>
              <a:rPr lang="es-MX" sz="2000" b="1" dirty="0" smtClean="0">
                <a:latin typeface="Century Gothic" panose="020B0502020202020204" pitchFamily="34" charset="0"/>
              </a:rPr>
              <a:t>PLA2CK 17</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345798" y="1283303"/>
            <a:ext cx="8341001" cy="871683"/>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MX" altLang="es-MX" sz="1400" kern="0" dirty="0">
                <a:latin typeface="Century Gothic" panose="020B0502020202020204" pitchFamily="34" charset="0"/>
                <a:cs typeface="Arial" pitchFamily="34" charset="0"/>
              </a:rPr>
              <a:t>La calificación total del CKD es de </a:t>
            </a:r>
            <a:r>
              <a:rPr lang="es-MX" altLang="es-MX" sz="1400" b="1" kern="0" dirty="0">
                <a:latin typeface="Century Gothic" panose="020B0502020202020204" pitchFamily="34" charset="0"/>
                <a:cs typeface="Arial" pitchFamily="34" charset="0"/>
              </a:rPr>
              <a:t>8.68 </a:t>
            </a:r>
            <a:r>
              <a:rPr lang="es-MX" altLang="es-MX" sz="1400" kern="0" dirty="0">
                <a:latin typeface="Century Gothic" panose="020B0502020202020204" pitchFamily="34" charset="0"/>
                <a:cs typeface="Arial" pitchFamily="34" charset="0"/>
              </a:rPr>
              <a:t>podemos revisar las calificaciones parciales en la siguiente gráfica:</a:t>
            </a:r>
            <a:endParaRPr lang="es-ES" sz="1400" kern="0" dirty="0">
              <a:solidFill>
                <a:srgbClr val="000000"/>
              </a:solidFill>
              <a:latin typeface="Century Gothic" panose="020B0502020202020204" pitchFamily="34" charset="0"/>
              <a:cs typeface="Arial" pitchFamily="34" charset="0"/>
            </a:endParaRPr>
          </a:p>
        </p:txBody>
      </p:sp>
      <p:sp>
        <p:nvSpPr>
          <p:cNvPr id="14" name="2 Marcador de contenido"/>
          <p:cNvSpPr txBox="1">
            <a:spLocks/>
          </p:cNvSpPr>
          <p:nvPr/>
        </p:nvSpPr>
        <p:spPr>
          <a:xfrm>
            <a:off x="144000" y="6524915"/>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MFGI del Infonavit con información del administrador.</a:t>
            </a:r>
          </a:p>
        </p:txBody>
      </p:sp>
      <p:sp>
        <p:nvSpPr>
          <p:cNvPr id="4" name="3 Marcador de número de diapositiva"/>
          <p:cNvSpPr>
            <a:spLocks noGrp="1"/>
          </p:cNvSpPr>
          <p:nvPr>
            <p:ph type="sldNum" sz="quarter" idx="12"/>
          </p:nvPr>
        </p:nvSpPr>
        <p:spPr>
          <a:xfrm>
            <a:off x="8246852" y="6356350"/>
            <a:ext cx="439947"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32</a:t>
            </a:fld>
            <a:endParaRPr lang="es-ES" altLang="es-MX" dirty="0">
              <a:latin typeface="Century Gothic" panose="020B0502020202020204" pitchFamily="34" charset="0"/>
            </a:endParaRPr>
          </a:p>
        </p:txBody>
      </p:sp>
      <p:pic>
        <p:nvPicPr>
          <p:cNvPr id="6" name="Imagen 5"/>
          <p:cNvPicPr>
            <a:picLocks noChangeAspect="1"/>
          </p:cNvPicPr>
          <p:nvPr/>
        </p:nvPicPr>
        <p:blipFill>
          <a:blip r:embed="rId2"/>
          <a:stretch>
            <a:fillRect/>
          </a:stretch>
        </p:blipFill>
        <p:spPr>
          <a:xfrm>
            <a:off x="624498" y="1974927"/>
            <a:ext cx="7895004" cy="4078577"/>
          </a:xfrm>
          <a:prstGeom prst="rect">
            <a:avLst/>
          </a:prstGeom>
        </p:spPr>
      </p:pic>
    </p:spTree>
    <p:extLst>
      <p:ext uri="{BB962C8B-B14F-4D97-AF65-F5344CB8AC3E}">
        <p14:creationId xmlns:p14="http://schemas.microsoft.com/office/powerpoint/2010/main" val="4239016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Aspectos a considerar</a:t>
            </a:r>
            <a:endParaRPr lang="es-MX" sz="2000" b="1" dirty="0">
              <a:latin typeface="Century Gothic" panose="020B0502020202020204" pitchFamily="34" charset="0"/>
              <a:ea typeface="+mj-ea"/>
            </a:endParaRPr>
          </a:p>
        </p:txBody>
      </p:sp>
      <p:sp>
        <p:nvSpPr>
          <p:cNvPr id="7" name="Rectángulo 6"/>
          <p:cNvSpPr/>
          <p:nvPr/>
        </p:nvSpPr>
        <p:spPr>
          <a:xfrm>
            <a:off x="567320" y="967474"/>
            <a:ext cx="7056475" cy="292388"/>
          </a:xfrm>
          <a:prstGeom prst="rect">
            <a:avLst/>
          </a:prstGeom>
        </p:spPr>
        <p:txBody>
          <a:bodyPr wrap="square">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180975" indent="-180975" algn="just">
              <a:spcBef>
                <a:spcPts val="0"/>
              </a:spcBef>
              <a:spcAft>
                <a:spcPts val="600"/>
              </a:spcAft>
              <a:buClr>
                <a:srgbClr val="CD0000"/>
              </a:buClr>
              <a:buSzPct val="110000"/>
            </a:pPr>
            <a:r>
              <a:rPr lang="es-MX" altLang="es-MX" sz="1300" kern="0" dirty="0">
                <a:solidFill>
                  <a:srgbClr val="000000"/>
                </a:solidFill>
                <a:latin typeface="Century Gothic" panose="020B0502020202020204" pitchFamily="34" charset="0"/>
                <a:cs typeface="Arial" pitchFamily="34" charset="0"/>
              </a:rPr>
              <a:t>A continuación se presentan las consideraciones más relevantes para la inversión:</a:t>
            </a:r>
          </a:p>
        </p:txBody>
      </p:sp>
      <p:graphicFrame>
        <p:nvGraphicFramePr>
          <p:cNvPr id="14" name="Tabla 13"/>
          <p:cNvGraphicFramePr>
            <a:graphicFrameLocks noGrp="1"/>
          </p:cNvGraphicFramePr>
          <p:nvPr>
            <p:extLst/>
          </p:nvPr>
        </p:nvGraphicFramePr>
        <p:xfrm>
          <a:off x="491119" y="1634350"/>
          <a:ext cx="8407347" cy="4858755"/>
        </p:xfrm>
        <a:graphic>
          <a:graphicData uri="http://schemas.openxmlformats.org/drawingml/2006/table">
            <a:tbl>
              <a:tblPr/>
              <a:tblGrid>
                <a:gridCol w="1446474">
                  <a:extLst>
                    <a:ext uri="{9D8B030D-6E8A-4147-A177-3AD203B41FA5}">
                      <a16:colId xmlns="" xmlns:a16="http://schemas.microsoft.com/office/drawing/2014/main" val="20000"/>
                    </a:ext>
                  </a:extLst>
                </a:gridCol>
                <a:gridCol w="201637">
                  <a:extLst>
                    <a:ext uri="{9D8B030D-6E8A-4147-A177-3AD203B41FA5}">
                      <a16:colId xmlns="" xmlns:a16="http://schemas.microsoft.com/office/drawing/2014/main" val="20001"/>
                    </a:ext>
                  </a:extLst>
                </a:gridCol>
                <a:gridCol w="603970">
                  <a:extLst>
                    <a:ext uri="{9D8B030D-6E8A-4147-A177-3AD203B41FA5}">
                      <a16:colId xmlns="" xmlns:a16="http://schemas.microsoft.com/office/drawing/2014/main" val="20002"/>
                    </a:ext>
                  </a:extLst>
                </a:gridCol>
                <a:gridCol w="6106485">
                  <a:extLst>
                    <a:ext uri="{9D8B030D-6E8A-4147-A177-3AD203B41FA5}">
                      <a16:colId xmlns="" xmlns:a16="http://schemas.microsoft.com/office/drawing/2014/main" val="20003"/>
                    </a:ext>
                  </a:extLst>
                </a:gridCol>
                <a:gridCol w="48781">
                  <a:extLst>
                    <a:ext uri="{9D8B030D-6E8A-4147-A177-3AD203B41FA5}">
                      <a16:colId xmlns="" xmlns:a16="http://schemas.microsoft.com/office/drawing/2014/main" val="20004"/>
                    </a:ext>
                  </a:extLst>
                </a:gridCol>
              </a:tblGrid>
              <a:tr h="127000">
                <a:tc rowSpan="3">
                  <a:txBody>
                    <a:bodyPr/>
                    <a:lstStyle/>
                    <a:p>
                      <a:pPr algn="ctr" fontAlgn="ctr"/>
                      <a:r>
                        <a:rPr lang="es-MX" sz="1400" b="1" i="0" u="none" strike="noStrike" dirty="0">
                          <a:solidFill>
                            <a:srgbClr val="FFFFFF"/>
                          </a:solidFill>
                          <a:effectLst/>
                          <a:latin typeface="Century Gothic" panose="020B0502020202020204" pitchFamily="34" charset="0"/>
                        </a:rPr>
                        <a:t>Administrador</a:t>
                      </a:r>
                    </a:p>
                  </a:txBody>
                  <a:tcPr marL="2320" marR="2320" marT="2320" marB="0" anchor="ctr">
                    <a:lnL>
                      <a:noFill/>
                    </a:lnL>
                    <a:lnR>
                      <a:noFill/>
                    </a:lnR>
                    <a:lnT>
                      <a:noFill/>
                    </a:lnT>
                    <a:lnB>
                      <a:noFill/>
                    </a:lnB>
                    <a:solidFill>
                      <a:srgbClr val="C0000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00"/>
                  </a:ext>
                </a:extLst>
              </a:tr>
              <a:tr h="225022">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El equipo</a:t>
                      </a:r>
                      <a:r>
                        <a:rPr lang="es-MX" sz="1400" b="0" i="0" u="none" strike="noStrike" baseline="0" dirty="0">
                          <a:solidFill>
                            <a:srgbClr val="000000"/>
                          </a:solidFill>
                          <a:effectLst/>
                          <a:latin typeface="Century Gothic" panose="020B0502020202020204" pitchFamily="34" charset="0"/>
                        </a:rPr>
                        <a:t> de administración tiene conocimientos especializados en administración de inversiones institucionales, inversiones mexicanas e internacionales enfocadas en el sector de bienes raíces.</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0001"/>
                  </a:ext>
                </a:extLst>
              </a:tr>
              <a:tr h="336373">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smtClean="0">
                          <a:solidFill>
                            <a:srgbClr val="000000"/>
                          </a:solidFill>
                          <a:effectLst/>
                          <a:latin typeface="Century Gothic" panose="020B0502020202020204" pitchFamily="34" charset="0"/>
                        </a:rPr>
                        <a:t>Cuentan con el respaldo</a:t>
                      </a:r>
                      <a:r>
                        <a:rPr lang="es-MX" sz="1400" b="0" i="0" u="none" strike="noStrike" baseline="0" dirty="0" smtClean="0">
                          <a:solidFill>
                            <a:srgbClr val="000000"/>
                          </a:solidFill>
                          <a:effectLst/>
                          <a:latin typeface="Century Gothic" panose="020B0502020202020204" pitchFamily="34" charset="0"/>
                        </a:rPr>
                        <a:t> del grupo financiero. </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0002"/>
                  </a:ext>
                </a:extLst>
              </a:tr>
              <a:tr h="113671">
                <a:tc>
                  <a:txBody>
                    <a:bodyPr/>
                    <a:lstStyle/>
                    <a:p>
                      <a:pPr algn="l" fontAlgn="ctr"/>
                      <a:r>
                        <a:rPr lang="es-MX" sz="1400" b="1" i="0" u="none" strike="noStrike" dirty="0">
                          <a:solidFill>
                            <a:srgbClr val="FFFFFF"/>
                          </a:solidFill>
                          <a:effectLst/>
                          <a:latin typeface="Century Gothic" panose="020B0502020202020204" pitchFamily="34" charset="0"/>
                        </a:rPr>
                        <a:t> </a:t>
                      </a:r>
                    </a:p>
                  </a:txBody>
                  <a:tcPr marL="2320" marR="2320" marT="2320" marB="0" anchor="ctr">
                    <a:lnL>
                      <a:noFill/>
                    </a:lnL>
                    <a:lnR>
                      <a:noFill/>
                    </a:lnR>
                    <a:lnT>
                      <a:noFill/>
                    </a:lnT>
                    <a:lnB>
                      <a:noFill/>
                    </a:lnB>
                    <a:solidFill>
                      <a:srgbClr val="C0000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3"/>
                  </a:ext>
                </a:extLst>
              </a:tr>
              <a:tr h="113671">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113671">
                <a:tc rowSpan="4">
                  <a:txBody>
                    <a:bodyPr/>
                    <a:lstStyle/>
                    <a:p>
                      <a:pPr algn="ctr" fontAlgn="ctr"/>
                      <a:r>
                        <a:rPr lang="es-MX" sz="1400" b="1" i="0" u="none" strike="noStrike" dirty="0">
                          <a:solidFill>
                            <a:srgbClr val="FFFFFF"/>
                          </a:solidFill>
                          <a:effectLst/>
                          <a:latin typeface="Century Gothic" panose="020B0502020202020204" pitchFamily="34" charset="0"/>
                        </a:rPr>
                        <a:t>Emisión</a:t>
                      </a:r>
                    </a:p>
                  </a:txBody>
                  <a:tcPr marL="2320" marR="2320" marT="2320" marB="0" anchor="ctr">
                    <a:lnL>
                      <a:noFill/>
                    </a:lnL>
                    <a:lnR>
                      <a:noFill/>
                    </a:lnR>
                    <a:lnT>
                      <a:noFill/>
                    </a:lnT>
                    <a:lnB>
                      <a:noFill/>
                    </a:lnB>
                    <a:solidFill>
                      <a:srgbClr val="595959"/>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05"/>
                  </a:ext>
                </a:extLst>
              </a:tr>
              <a:tr h="225022">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El rendimiento preferente está por encima del promedio. </a:t>
                      </a: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0006"/>
                  </a:ext>
                </a:extLst>
              </a:tr>
              <a:tr h="225022">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La comisión está en línea con el mercado y la coinversión es la estándar,</a:t>
                      </a:r>
                      <a:r>
                        <a:rPr lang="es-MX" sz="1400" b="0" i="0" u="none" strike="noStrike" baseline="0" dirty="0">
                          <a:solidFill>
                            <a:srgbClr val="000000"/>
                          </a:solidFill>
                          <a:effectLst/>
                          <a:latin typeface="Century Gothic" panose="020B0502020202020204" pitchFamily="34" charset="0"/>
                        </a:rPr>
                        <a:t> aunque los miembros clave no serán los que realicen la coinversión. </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0007"/>
                  </a:ext>
                </a:extLst>
              </a:tr>
              <a:tr h="113671">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8"/>
                  </a:ext>
                </a:extLst>
              </a:tr>
              <a:tr h="113671">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9"/>
                  </a:ext>
                </a:extLst>
              </a:tr>
              <a:tr h="113671">
                <a:tc rowSpan="5">
                  <a:txBody>
                    <a:bodyPr/>
                    <a:lstStyle/>
                    <a:p>
                      <a:pPr algn="ctr" fontAlgn="ctr"/>
                      <a:r>
                        <a:rPr lang="es-MX" sz="1400" b="1" i="0" u="none" strike="noStrike" dirty="0">
                          <a:solidFill>
                            <a:srgbClr val="FFFFFF"/>
                          </a:solidFill>
                          <a:effectLst/>
                          <a:latin typeface="Century Gothic" panose="020B0502020202020204" pitchFamily="34" charset="0"/>
                        </a:rPr>
                        <a:t>Mercado</a:t>
                      </a:r>
                    </a:p>
                  </a:txBody>
                  <a:tcPr marL="2320" marR="2320" marT="2320" marB="0" anchor="ctr">
                    <a:lnL>
                      <a:noFill/>
                    </a:lnL>
                    <a:lnR>
                      <a:noFill/>
                    </a:lnR>
                    <a:lnT>
                      <a:noFill/>
                    </a:lnT>
                    <a:lnB>
                      <a:noFill/>
                    </a:lnB>
                    <a:solidFill>
                      <a:srgbClr val="AEAAAA"/>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10"/>
                  </a:ext>
                </a:extLst>
              </a:tr>
              <a:tr h="225022">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Participarán numerosos</a:t>
                      </a:r>
                      <a:r>
                        <a:rPr lang="es-MX" sz="1400" b="0" i="0" u="none" strike="noStrike" baseline="0" dirty="0">
                          <a:solidFill>
                            <a:srgbClr val="000000"/>
                          </a:solidFill>
                          <a:effectLst/>
                          <a:latin typeface="Century Gothic" panose="020B0502020202020204" pitchFamily="34" charset="0"/>
                        </a:rPr>
                        <a:t> inversionistas institucionales: </a:t>
                      </a:r>
                      <a:r>
                        <a:rPr lang="es-MX" sz="1400" b="0" i="0" u="none" strike="noStrike" dirty="0">
                          <a:solidFill>
                            <a:srgbClr val="000000"/>
                          </a:solidFill>
                          <a:effectLst/>
                          <a:latin typeface="Century Gothic" panose="020B0502020202020204" pitchFamily="34" charset="0"/>
                        </a:rPr>
                        <a:t>Profuturo, Fonadin, Metlife,</a:t>
                      </a:r>
                      <a:r>
                        <a:rPr lang="es-MX" sz="1400" b="0" i="0" u="none" strike="noStrike" baseline="0" dirty="0">
                          <a:solidFill>
                            <a:srgbClr val="000000"/>
                          </a:solidFill>
                          <a:effectLst/>
                          <a:latin typeface="Century Gothic" panose="020B0502020202020204" pitchFamily="34" charset="0"/>
                        </a:rPr>
                        <a:t> Invercap, AXA, Seguros Monterrey, XXI Banorte y Arsentia.</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0011"/>
                  </a:ext>
                </a:extLst>
              </a:tr>
              <a:tr h="36575">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0012"/>
                  </a:ext>
                </a:extLst>
              </a:tr>
              <a:tr h="225022">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El rendimiento neto es mayor que el observado en las curvas corporativas.</a:t>
                      </a: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0013"/>
                  </a:ext>
                </a:extLst>
              </a:tr>
              <a:tr h="113671">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14"/>
                  </a:ext>
                </a:extLst>
              </a:tr>
            </a:tbl>
          </a:graphicData>
        </a:graphic>
      </p:graphicFrame>
      <p:sp>
        <p:nvSpPr>
          <p:cNvPr id="2" name="1 Marcador de número de diapositiva"/>
          <p:cNvSpPr>
            <a:spLocks noGrp="1"/>
          </p:cNvSpPr>
          <p:nvPr>
            <p:ph type="sldNum" sz="quarter" idx="12"/>
          </p:nvPr>
        </p:nvSpPr>
        <p:spPr>
          <a:xfrm>
            <a:off x="8678492" y="6499225"/>
            <a:ext cx="439947"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178373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Aspectos a considerar</a:t>
            </a:r>
            <a:endParaRPr lang="es-MX" sz="2000" b="1" dirty="0">
              <a:latin typeface="Century Gothic" panose="020B0502020202020204" pitchFamily="34" charset="0"/>
              <a:ea typeface="+mj-ea"/>
            </a:endParaRPr>
          </a:p>
        </p:txBody>
      </p:sp>
      <p:sp>
        <p:nvSpPr>
          <p:cNvPr id="7" name="Rectángulo 6"/>
          <p:cNvSpPr/>
          <p:nvPr/>
        </p:nvSpPr>
        <p:spPr>
          <a:xfrm>
            <a:off x="567320" y="967474"/>
            <a:ext cx="7056475" cy="292388"/>
          </a:xfrm>
          <a:prstGeom prst="rect">
            <a:avLst/>
          </a:prstGeom>
        </p:spPr>
        <p:txBody>
          <a:bodyPr wrap="square">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180975" indent="-180975" algn="just">
              <a:spcBef>
                <a:spcPts val="0"/>
              </a:spcBef>
              <a:spcAft>
                <a:spcPts val="600"/>
              </a:spcAft>
              <a:buClr>
                <a:srgbClr val="CD0000"/>
              </a:buClr>
              <a:buSzPct val="110000"/>
            </a:pPr>
            <a:r>
              <a:rPr lang="es-MX" altLang="es-MX" sz="1300" kern="0" dirty="0">
                <a:solidFill>
                  <a:srgbClr val="000000"/>
                </a:solidFill>
                <a:latin typeface="Century Gothic" panose="020B0502020202020204" pitchFamily="34" charset="0"/>
                <a:cs typeface="Arial" pitchFamily="34" charset="0"/>
              </a:rPr>
              <a:t>A continuación se presentan las consideraciones más relevantes para la inversión:</a:t>
            </a:r>
          </a:p>
        </p:txBody>
      </p:sp>
      <p:graphicFrame>
        <p:nvGraphicFramePr>
          <p:cNvPr id="14" name="Tabla 13"/>
          <p:cNvGraphicFramePr>
            <a:graphicFrameLocks noGrp="1"/>
          </p:cNvGraphicFramePr>
          <p:nvPr>
            <p:extLst/>
          </p:nvPr>
        </p:nvGraphicFramePr>
        <p:xfrm>
          <a:off x="474185" y="2337995"/>
          <a:ext cx="8436902" cy="2924595"/>
        </p:xfrm>
        <a:graphic>
          <a:graphicData uri="http://schemas.openxmlformats.org/drawingml/2006/table">
            <a:tbl>
              <a:tblPr/>
              <a:tblGrid>
                <a:gridCol w="1446474">
                  <a:extLst>
                    <a:ext uri="{9D8B030D-6E8A-4147-A177-3AD203B41FA5}">
                      <a16:colId xmlns="" xmlns:a16="http://schemas.microsoft.com/office/drawing/2014/main" val="20000"/>
                    </a:ext>
                  </a:extLst>
                </a:gridCol>
                <a:gridCol w="201637">
                  <a:extLst>
                    <a:ext uri="{9D8B030D-6E8A-4147-A177-3AD203B41FA5}">
                      <a16:colId xmlns="" xmlns:a16="http://schemas.microsoft.com/office/drawing/2014/main" val="20001"/>
                    </a:ext>
                  </a:extLst>
                </a:gridCol>
                <a:gridCol w="376975">
                  <a:extLst>
                    <a:ext uri="{9D8B030D-6E8A-4147-A177-3AD203B41FA5}">
                      <a16:colId xmlns="" xmlns:a16="http://schemas.microsoft.com/office/drawing/2014/main" val="20002"/>
                    </a:ext>
                  </a:extLst>
                </a:gridCol>
                <a:gridCol w="6381776">
                  <a:extLst>
                    <a:ext uri="{9D8B030D-6E8A-4147-A177-3AD203B41FA5}">
                      <a16:colId xmlns="" xmlns:a16="http://schemas.microsoft.com/office/drawing/2014/main" val="20003"/>
                    </a:ext>
                  </a:extLst>
                </a:gridCol>
                <a:gridCol w="30040">
                  <a:extLst>
                    <a:ext uri="{9D8B030D-6E8A-4147-A177-3AD203B41FA5}">
                      <a16:colId xmlns="" xmlns:a16="http://schemas.microsoft.com/office/drawing/2014/main" val="20004"/>
                    </a:ext>
                  </a:extLst>
                </a:gridCol>
              </a:tblGrid>
              <a:tr h="336373">
                <a:tc rowSpan="4">
                  <a:txBody>
                    <a:bodyPr/>
                    <a:lstStyle/>
                    <a:p>
                      <a:pPr algn="ctr" fontAlgn="ctr"/>
                      <a:r>
                        <a:rPr lang="es-MX" sz="1400" b="1" i="0" u="none" strike="noStrike" dirty="0">
                          <a:solidFill>
                            <a:srgbClr val="FFFFFF"/>
                          </a:solidFill>
                          <a:effectLst/>
                          <a:latin typeface="Century Gothic" panose="020B0502020202020204" pitchFamily="34" charset="0"/>
                        </a:rPr>
                        <a:t>Proyectos</a:t>
                      </a:r>
                    </a:p>
                  </a:txBody>
                  <a:tcPr marL="2320" marR="2320" marT="2320" marB="0" anchor="ctr">
                    <a:lnL>
                      <a:noFill/>
                    </a:lnL>
                    <a:lnR>
                      <a:noFill/>
                    </a:lnR>
                    <a:lnT>
                      <a:noFill/>
                    </a:lnT>
                    <a:lnB>
                      <a:noFill/>
                    </a:lnB>
                    <a:solidFill>
                      <a:srgbClr val="203764"/>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Tienen un </a:t>
                      </a:r>
                      <a:r>
                        <a:rPr lang="es-MX" sz="1400" b="0" i="1" u="none" strike="noStrike" dirty="0">
                          <a:solidFill>
                            <a:srgbClr val="000000"/>
                          </a:solidFill>
                          <a:effectLst/>
                          <a:latin typeface="Century Gothic" panose="020B0502020202020204" pitchFamily="34" charset="0"/>
                        </a:rPr>
                        <a:t>pipeline</a:t>
                      </a:r>
                      <a:r>
                        <a:rPr lang="es-MX" sz="1400" b="0" i="0" u="none" strike="noStrike" dirty="0">
                          <a:solidFill>
                            <a:srgbClr val="000000"/>
                          </a:solidFill>
                          <a:effectLst/>
                          <a:latin typeface="Century Gothic" panose="020B0502020202020204" pitchFamily="34" charset="0"/>
                        </a:rPr>
                        <a:t> diversificado</a:t>
                      </a:r>
                      <a:r>
                        <a:rPr lang="es-MX" sz="1400" b="0" i="0" u="none" strike="noStrike" baseline="0" dirty="0">
                          <a:solidFill>
                            <a:srgbClr val="000000"/>
                          </a:solidFill>
                          <a:effectLst/>
                          <a:latin typeface="Century Gothic" panose="020B0502020202020204" pitchFamily="34" charset="0"/>
                        </a:rPr>
                        <a:t>.</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0000"/>
                  </a:ext>
                </a:extLst>
              </a:tr>
              <a:tr h="225022">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Los proyectos de este nuevo CKD tendrán características similares a</a:t>
                      </a:r>
                      <a:r>
                        <a:rPr lang="es-MX" sz="1400" b="0" i="0" u="none" strike="noStrike" baseline="0" dirty="0">
                          <a:solidFill>
                            <a:srgbClr val="000000"/>
                          </a:solidFill>
                          <a:effectLst/>
                          <a:latin typeface="Century Gothic" panose="020B0502020202020204" pitchFamily="34" charset="0"/>
                        </a:rPr>
                        <a:t> </a:t>
                      </a:r>
                      <a:r>
                        <a:rPr lang="es-MX" sz="1400" b="0" i="0" u="none" strike="noStrike" baseline="0" dirty="0" smtClean="0">
                          <a:solidFill>
                            <a:srgbClr val="000000"/>
                          </a:solidFill>
                          <a:effectLst/>
                          <a:latin typeface="Century Gothic" panose="020B0502020202020204" pitchFamily="34" charset="0"/>
                        </a:rPr>
                        <a:t>las </a:t>
                      </a:r>
                      <a:r>
                        <a:rPr lang="es-MX" sz="1400" b="0" i="0" u="none" strike="noStrike" baseline="0" dirty="0">
                          <a:solidFill>
                            <a:srgbClr val="000000"/>
                          </a:solidFill>
                          <a:effectLst/>
                          <a:latin typeface="Century Gothic" panose="020B0502020202020204" pitchFamily="34" charset="0"/>
                        </a:rPr>
                        <a:t>del CKD anterior. </a:t>
                      </a:r>
                    </a:p>
                    <a:p>
                      <a:pPr algn="l" fontAlgn="t"/>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0001"/>
                  </a:ext>
                </a:extLst>
              </a:tr>
              <a:tr h="236621">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Históricamente, los CKD's del sector de bienes raíces han mostrado de los mejores desempeños.</a:t>
                      </a:r>
                    </a:p>
                  </a:txBody>
                  <a:tcPr marL="2320" marR="2320" marT="2320" marB="0">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0002"/>
                  </a:ext>
                </a:extLst>
              </a:tr>
              <a:tr h="113671">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3"/>
                  </a:ext>
                </a:extLst>
              </a:tr>
              <a:tr h="113671">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113671">
                <a:tc rowSpan="4">
                  <a:txBody>
                    <a:bodyPr/>
                    <a:lstStyle/>
                    <a:p>
                      <a:pPr algn="ctr" fontAlgn="ctr"/>
                      <a:r>
                        <a:rPr lang="es-MX" sz="1400" b="1" i="0" u="none" strike="noStrike" dirty="0">
                          <a:solidFill>
                            <a:srgbClr val="FFFFFF"/>
                          </a:solidFill>
                          <a:effectLst/>
                          <a:latin typeface="Century Gothic" panose="020B0502020202020204" pitchFamily="34" charset="0"/>
                        </a:rPr>
                        <a:t>Track record</a:t>
                      </a:r>
                    </a:p>
                  </a:txBody>
                  <a:tcPr marL="2320" marR="2320" marT="2320" marB="0" anchor="ctr">
                    <a:lnL>
                      <a:noFill/>
                    </a:lnL>
                    <a:lnR>
                      <a:noFill/>
                    </a:lnR>
                    <a:lnT>
                      <a:noFill/>
                    </a:lnT>
                    <a:lnB>
                      <a:noFill/>
                    </a:lnB>
                    <a:solidFill>
                      <a:srgbClr val="00B05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05"/>
                  </a:ext>
                </a:extLst>
              </a:tr>
              <a:tr h="225022">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smtClean="0">
                          <a:solidFill>
                            <a:srgbClr val="000000"/>
                          </a:solidFill>
                          <a:effectLst/>
                          <a:latin typeface="Century Gothic" panose="020B0502020202020204" pitchFamily="34" charset="0"/>
                        </a:rPr>
                        <a:t>Ha</a:t>
                      </a:r>
                      <a:r>
                        <a:rPr lang="es-MX" sz="1400" b="0" i="0" u="none" strike="noStrike" baseline="0" dirty="0" smtClean="0">
                          <a:solidFill>
                            <a:srgbClr val="000000"/>
                          </a:solidFill>
                          <a:effectLst/>
                          <a:latin typeface="Century Gothic" panose="020B0502020202020204" pitchFamily="34" charset="0"/>
                        </a:rPr>
                        <a:t> realizado el ciclo completo de inversión para activos industriales, comerciales y residenciales. </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0006"/>
                  </a:ext>
                </a:extLst>
              </a:tr>
              <a:tr h="225022">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La TIR</a:t>
                      </a:r>
                      <a:r>
                        <a:rPr lang="es-MX" sz="1400" b="0" i="0" u="none" strike="noStrike" baseline="0" dirty="0">
                          <a:solidFill>
                            <a:srgbClr val="000000"/>
                          </a:solidFill>
                          <a:effectLst/>
                          <a:latin typeface="Century Gothic" panose="020B0502020202020204" pitchFamily="34" charset="0"/>
                        </a:rPr>
                        <a:t> </a:t>
                      </a:r>
                      <a:r>
                        <a:rPr lang="es-MX" sz="1400" b="0" i="0" u="none" strike="noStrike" dirty="0">
                          <a:solidFill>
                            <a:srgbClr val="000000"/>
                          </a:solidFill>
                          <a:effectLst/>
                          <a:latin typeface="Century Gothic" panose="020B0502020202020204" pitchFamily="34" charset="0"/>
                        </a:rPr>
                        <a:t>del</a:t>
                      </a:r>
                      <a:r>
                        <a:rPr lang="es-MX" sz="1400" b="0" i="0" u="none" strike="noStrike" baseline="0" dirty="0">
                          <a:solidFill>
                            <a:srgbClr val="000000"/>
                          </a:solidFill>
                          <a:effectLst/>
                          <a:latin typeface="Century Gothic" panose="020B0502020202020204" pitchFamily="34" charset="0"/>
                        </a:rPr>
                        <a:t> CKD </a:t>
                      </a:r>
                      <a:r>
                        <a:rPr lang="es-MX" sz="1400" b="0" i="0" u="none" strike="noStrike" dirty="0">
                          <a:solidFill>
                            <a:srgbClr val="000000"/>
                          </a:solidFill>
                          <a:effectLst/>
                          <a:latin typeface="Century Gothic" panose="020B0502020202020204" pitchFamily="34" charset="0"/>
                        </a:rPr>
                        <a:t>anterior está por arriba del promedio.</a:t>
                      </a: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0007"/>
                  </a:ext>
                </a:extLst>
              </a:tr>
              <a:tr h="113671">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8"/>
                  </a:ext>
                </a:extLst>
              </a:tr>
            </a:tbl>
          </a:graphicData>
        </a:graphic>
      </p:graphicFrame>
      <p:sp>
        <p:nvSpPr>
          <p:cNvPr id="2" name="1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193254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bienes raíces: 9.2%</a:t>
            </a:r>
            <a:br>
              <a:rPr lang="es-MX" sz="2000" b="1" dirty="0">
                <a:latin typeface="Century Gothic" panose="020B0502020202020204" pitchFamily="34" charset="0"/>
              </a:rPr>
            </a:br>
            <a:r>
              <a:rPr lang="es-MX" sz="1600" b="1" dirty="0">
                <a:latin typeface="Century Gothic" panose="020B0502020202020204" pitchFamily="34" charset="0"/>
              </a:rPr>
              <a:t>(de fecha de emisión al 31-mar-2017)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35</a:t>
            </a:fld>
            <a:endParaRPr lang="es-ES" altLang="es-MX" dirty="0">
              <a:latin typeface="Century Gothic" panose="020B0502020202020204" pitchFamily="34" charset="0"/>
            </a:endParaRPr>
          </a:p>
        </p:txBody>
      </p:sp>
      <p:sp>
        <p:nvSpPr>
          <p:cNvPr id="13" name="CuadroTexto 12"/>
          <p:cNvSpPr txBox="1"/>
          <p:nvPr/>
        </p:nvSpPr>
        <p:spPr>
          <a:xfrm>
            <a:off x="3515365" y="6473163"/>
            <a:ext cx="1540806" cy="246221"/>
          </a:xfrm>
          <a:prstGeom prst="rect">
            <a:avLst/>
          </a:prstGeom>
          <a:noFill/>
        </p:spPr>
        <p:txBody>
          <a:bodyPr wrap="none" rtlCol="0">
            <a:spAutoFit/>
          </a:bodyPr>
          <a:lstStyle/>
          <a:p>
            <a:r>
              <a:rPr lang="es-MX" sz="1000" b="1" dirty="0">
                <a:solidFill>
                  <a:prstClr val="black"/>
                </a:solidFill>
                <a:latin typeface="Century Gothic" panose="020B0502020202020204" pitchFamily="34" charset="0"/>
              </a:rPr>
              <a:t>Fecha de colocación</a:t>
            </a:r>
          </a:p>
        </p:txBody>
      </p:sp>
      <p:graphicFrame>
        <p:nvGraphicFramePr>
          <p:cNvPr id="5" name="Tabla 4"/>
          <p:cNvGraphicFramePr>
            <a:graphicFrameLocks noGrp="1"/>
          </p:cNvGraphicFramePr>
          <p:nvPr>
            <p:extLst/>
          </p:nvPr>
        </p:nvGraphicFramePr>
        <p:xfrm>
          <a:off x="6697134" y="1626082"/>
          <a:ext cx="2328333" cy="916305"/>
        </p:xfrm>
        <a:graphic>
          <a:graphicData uri="http://schemas.openxmlformats.org/drawingml/2006/table">
            <a:tbl>
              <a:tblPr/>
              <a:tblGrid>
                <a:gridCol w="1028007">
                  <a:extLst>
                    <a:ext uri="{9D8B030D-6E8A-4147-A177-3AD203B41FA5}">
                      <a16:colId xmlns:a16="http://schemas.microsoft.com/office/drawing/2014/main" xmlns="" val="20000"/>
                    </a:ext>
                  </a:extLst>
                </a:gridCol>
                <a:gridCol w="832101">
                  <a:extLst>
                    <a:ext uri="{9D8B030D-6E8A-4147-A177-3AD203B41FA5}">
                      <a16:colId xmlns:a16="http://schemas.microsoft.com/office/drawing/2014/main" xmlns="" val="20001"/>
                    </a:ext>
                  </a:extLst>
                </a:gridCol>
                <a:gridCol w="468225">
                  <a:extLst>
                    <a:ext uri="{9D8B030D-6E8A-4147-A177-3AD203B41FA5}">
                      <a16:colId xmlns:a16="http://schemas.microsoft.com/office/drawing/2014/main" xmlns=""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MX" sz="1100" b="1" i="0" u="none" strike="noStrike" dirty="0">
                          <a:solidFill>
                            <a:srgbClr val="000000"/>
                          </a:solidFill>
                          <a:effectLst/>
                          <a:latin typeface="Century Gothic" panose="020B0502020202020204" pitchFamily="34" charset="0"/>
                        </a:rPr>
                        <a:t>4</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(20%)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MX" sz="1100" b="1" i="0" u="none" strike="noStrike" dirty="0">
                          <a:solidFill>
                            <a:srgbClr val="000000"/>
                          </a:solidFill>
                          <a:effectLst/>
                          <a:latin typeface="Century Gothic" panose="020B0502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(50%)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9" name="2 Marcador de contenido"/>
          <p:cNvSpPr txBox="1">
            <a:spLocks/>
          </p:cNvSpPr>
          <p:nvPr/>
        </p:nvSpPr>
        <p:spPr>
          <a:xfrm>
            <a:off x="82113" y="6628642"/>
            <a:ext cx="7838574" cy="185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MFGI del Infonavit con datos de PiP</a:t>
            </a:r>
          </a:p>
        </p:txBody>
      </p:sp>
      <p:sp>
        <p:nvSpPr>
          <p:cNvPr id="8" name="CuadroTexto 1"/>
          <p:cNvSpPr txBox="1"/>
          <p:nvPr/>
        </p:nvSpPr>
        <p:spPr>
          <a:xfrm>
            <a:off x="5607477" y="3013338"/>
            <a:ext cx="3189390" cy="133408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just"/>
            <a:r>
              <a:rPr lang="es-MX" sz="1400" dirty="0">
                <a:solidFill>
                  <a:srgbClr val="0070C0"/>
                </a:solidFill>
                <a:latin typeface="Century Gothic" panose="020B0502020202020204" pitchFamily="34" charset="0"/>
              </a:rPr>
              <a:t>El </a:t>
            </a:r>
            <a:r>
              <a:rPr lang="es-MX" sz="1400" b="1" dirty="0">
                <a:solidFill>
                  <a:srgbClr val="0070C0"/>
                </a:solidFill>
                <a:latin typeface="Century Gothic" panose="020B0502020202020204" pitchFamily="34" charset="0"/>
              </a:rPr>
              <a:t>CKD anterior de PruMex </a:t>
            </a:r>
            <a:r>
              <a:rPr lang="es-MX" sz="1400" dirty="0">
                <a:solidFill>
                  <a:srgbClr val="0070C0"/>
                </a:solidFill>
                <a:latin typeface="Century Gothic" panose="020B0502020202020204" pitchFamily="34" charset="0"/>
              </a:rPr>
              <a:t>(en azul) </a:t>
            </a:r>
          </a:p>
          <a:p>
            <a:pPr algn="just"/>
            <a:r>
              <a:rPr lang="es-MX" sz="1400" dirty="0">
                <a:solidFill>
                  <a:srgbClr val="0070C0"/>
                </a:solidFill>
                <a:latin typeface="Century Gothic" panose="020B0502020202020204" pitchFamily="34" charset="0"/>
              </a:rPr>
              <a:t>ha tenido un desempeño por arriba </a:t>
            </a:r>
          </a:p>
          <a:p>
            <a:pPr algn="just"/>
            <a:r>
              <a:rPr lang="es-MX" sz="1400" dirty="0">
                <a:solidFill>
                  <a:srgbClr val="0070C0"/>
                </a:solidFill>
                <a:latin typeface="Century Gothic" panose="020B0502020202020204" pitchFamily="34" charset="0"/>
              </a:rPr>
              <a:t>del sector, con una </a:t>
            </a:r>
            <a:r>
              <a:rPr lang="es-MX" sz="1400" b="1" dirty="0">
                <a:solidFill>
                  <a:srgbClr val="0070C0"/>
                </a:solidFill>
                <a:latin typeface="Century Gothic" panose="020B0502020202020204" pitchFamily="34" charset="0"/>
              </a:rPr>
              <a:t>TIR de 10.12% </a:t>
            </a:r>
          </a:p>
          <a:p>
            <a:pPr algn="just"/>
            <a:r>
              <a:rPr lang="es-MX" sz="1400" dirty="0">
                <a:solidFill>
                  <a:srgbClr val="0070C0"/>
                </a:solidFill>
                <a:latin typeface="Century Gothic" panose="020B0502020202020204" pitchFamily="34" charset="0"/>
              </a:rPr>
              <a:t>vs 9.2% de la industria</a:t>
            </a:r>
          </a:p>
        </p:txBody>
      </p:sp>
    </p:spTree>
    <p:extLst>
      <p:ext uri="{BB962C8B-B14F-4D97-AF65-F5344CB8AC3E}">
        <p14:creationId xmlns:p14="http://schemas.microsoft.com/office/powerpoint/2010/main" val="29695988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áfico 9"/>
          <p:cNvGraphicFramePr>
            <a:graphicFrameLocks noGrp="1"/>
          </p:cNvGraphicFramePr>
          <p:nvPr>
            <p:extLst>
              <p:ext uri="{D42A27DB-BD31-4B8C-83A1-F6EECF244321}">
                <p14:modId xmlns:p14="http://schemas.microsoft.com/office/powerpoint/2010/main" val="1508529554"/>
              </p:ext>
            </p:extLst>
          </p:nvPr>
        </p:nvGraphicFramePr>
        <p:xfrm>
          <a:off x="387797" y="1286512"/>
          <a:ext cx="7232400" cy="5252400"/>
        </p:xfrm>
        <a:graphic>
          <a:graphicData uri="http://schemas.openxmlformats.org/drawingml/2006/chart">
            <c:chart xmlns:c="http://schemas.openxmlformats.org/drawingml/2006/chart" xmlns:r="http://schemas.openxmlformats.org/officeDocument/2006/relationships" r:id="rId2"/>
          </a:graphicData>
        </a:graphic>
      </p:graphicFrame>
      <p:sp>
        <p:nvSpPr>
          <p:cNvPr id="2" name="Título 1"/>
          <p:cNvSpPr>
            <a:spLocks noGrp="1"/>
          </p:cNvSpPr>
          <p:nvPr>
            <p:ph type="title"/>
          </p:nvPr>
        </p:nvSpPr>
        <p:spPr>
          <a:xfrm>
            <a:off x="457200" y="274638"/>
            <a:ext cx="6524714" cy="631825"/>
          </a:xfrm>
        </p:spPr>
        <p:txBody>
          <a:bodyPr/>
          <a:lstStyle/>
          <a:p>
            <a:r>
              <a:rPr lang="es-MX" sz="2000" b="1" dirty="0">
                <a:latin typeface="Century Gothic" panose="020B0502020202020204" pitchFamily="34" charset="0"/>
              </a:rPr>
              <a:t>Comparación de desempeño de PruMex</a:t>
            </a:r>
            <a:br>
              <a:rPr lang="es-MX" sz="2000" b="1" dirty="0">
                <a:latin typeface="Century Gothic" panose="020B0502020202020204" pitchFamily="34" charset="0"/>
              </a:rPr>
            </a:br>
            <a:r>
              <a:rPr lang="es-MX" sz="1400" b="1" dirty="0">
                <a:latin typeface="Century Gothic" panose="020B0502020202020204" pitchFamily="34" charset="0"/>
              </a:rPr>
              <a:t>del 24 de agosto de 2010 al 31de marzo de 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36</a:t>
            </a:fld>
            <a:endParaRPr lang="es-ES" altLang="es-MX" dirty="0">
              <a:latin typeface="Century Gothic" panose="020B0502020202020204" pitchFamily="34" charset="0"/>
            </a:endParaRPr>
          </a:p>
        </p:txBody>
      </p:sp>
      <p:sp>
        <p:nvSpPr>
          <p:cNvPr id="3" name="CuadroTexto 2"/>
          <p:cNvSpPr txBox="1"/>
          <p:nvPr/>
        </p:nvSpPr>
        <p:spPr>
          <a:xfrm>
            <a:off x="7526236" y="1471514"/>
            <a:ext cx="1162498" cy="584775"/>
          </a:xfrm>
          <a:prstGeom prst="rect">
            <a:avLst/>
          </a:prstGeom>
          <a:noFill/>
        </p:spPr>
        <p:txBody>
          <a:bodyPr wrap="none" rtlCol="0">
            <a:spAutoFit/>
          </a:bodyPr>
          <a:lstStyle/>
          <a:p>
            <a:r>
              <a:rPr lang="es-MX" sz="1600" b="1" dirty="0">
                <a:solidFill>
                  <a:srgbClr val="C00000"/>
                </a:solidFill>
                <a:latin typeface="Century Gothic" panose="020B0502020202020204" pitchFamily="34" charset="0"/>
              </a:rPr>
              <a:t>PLACK_10</a:t>
            </a:r>
          </a:p>
          <a:p>
            <a:r>
              <a:rPr lang="es-MX" sz="1600" b="1" dirty="0">
                <a:solidFill>
                  <a:srgbClr val="C00000"/>
                </a:solidFill>
                <a:latin typeface="Century Gothic" panose="020B0502020202020204" pitchFamily="34" charset="0"/>
              </a:rPr>
              <a:t>(PruMex)</a:t>
            </a:r>
          </a:p>
        </p:txBody>
      </p:sp>
      <p:sp>
        <p:nvSpPr>
          <p:cNvPr id="7" name="CuadroTexto 6"/>
          <p:cNvSpPr txBox="1"/>
          <p:nvPr/>
        </p:nvSpPr>
        <p:spPr>
          <a:xfrm>
            <a:off x="7434840" y="3446588"/>
            <a:ext cx="1491114" cy="338554"/>
          </a:xfrm>
          <a:prstGeom prst="rect">
            <a:avLst/>
          </a:prstGeom>
          <a:noFill/>
        </p:spPr>
        <p:txBody>
          <a:bodyPr wrap="none" rtlCol="0">
            <a:spAutoFit/>
          </a:bodyPr>
          <a:lstStyle/>
          <a:p>
            <a:r>
              <a:rPr lang="es-MX" sz="1600" b="1" dirty="0">
                <a:solidFill>
                  <a:prstClr val="white">
                    <a:lumMod val="50000"/>
                  </a:prstClr>
                </a:solidFill>
                <a:latin typeface="Century Gothic" panose="020B0502020202020204" pitchFamily="34" charset="0"/>
              </a:rPr>
              <a:t>Bienes raíces</a:t>
            </a:r>
          </a:p>
        </p:txBody>
      </p:sp>
      <p:sp>
        <p:nvSpPr>
          <p:cNvPr id="9" name="CuadroTexto 8"/>
          <p:cNvSpPr txBox="1"/>
          <p:nvPr/>
        </p:nvSpPr>
        <p:spPr>
          <a:xfrm>
            <a:off x="7526236" y="3703885"/>
            <a:ext cx="649537" cy="338554"/>
          </a:xfrm>
          <a:prstGeom prst="rect">
            <a:avLst/>
          </a:prstGeom>
          <a:noFill/>
        </p:spPr>
        <p:txBody>
          <a:bodyPr wrap="none" rtlCol="0">
            <a:spAutoFit/>
          </a:bodyPr>
          <a:lstStyle/>
          <a:p>
            <a:r>
              <a:rPr lang="es-MX" sz="1600" b="1" dirty="0">
                <a:solidFill>
                  <a:srgbClr val="00B050"/>
                </a:solidFill>
                <a:latin typeface="Century Gothic" panose="020B0502020202020204" pitchFamily="34" charset="0"/>
              </a:rPr>
              <a:t>Total</a:t>
            </a:r>
          </a:p>
        </p:txBody>
      </p:sp>
      <p:sp>
        <p:nvSpPr>
          <p:cNvPr id="11" name="CuadroTexto 1"/>
          <p:cNvSpPr txBox="1"/>
          <p:nvPr/>
        </p:nvSpPr>
        <p:spPr>
          <a:xfrm>
            <a:off x="2294195" y="2708351"/>
            <a:ext cx="2850723" cy="133408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MX" sz="1400" dirty="0">
                <a:solidFill>
                  <a:srgbClr val="0070C0"/>
                </a:solidFill>
                <a:latin typeface="Century Gothic" panose="020B0502020202020204" pitchFamily="34" charset="0"/>
              </a:rPr>
              <a:t>Cambio en valuación que  </a:t>
            </a:r>
          </a:p>
          <a:p>
            <a:r>
              <a:rPr lang="es-MX" sz="1400" dirty="0">
                <a:solidFill>
                  <a:srgbClr val="0070C0"/>
                </a:solidFill>
                <a:latin typeface="Century Gothic" panose="020B0502020202020204" pitchFamily="34" charset="0"/>
              </a:rPr>
              <a:t>incorpora el efecto del tipo de </a:t>
            </a:r>
          </a:p>
          <a:p>
            <a:r>
              <a:rPr lang="es-MX" sz="1400" dirty="0">
                <a:solidFill>
                  <a:srgbClr val="0070C0"/>
                </a:solidFill>
                <a:latin typeface="Century Gothic" panose="020B0502020202020204" pitchFamily="34" charset="0"/>
              </a:rPr>
              <a:t>cambio en el rendimiento, </a:t>
            </a:r>
          </a:p>
          <a:p>
            <a:r>
              <a:rPr lang="es-MX" sz="1400" dirty="0">
                <a:solidFill>
                  <a:srgbClr val="0070C0"/>
                </a:solidFill>
                <a:latin typeface="Century Gothic" panose="020B0502020202020204" pitchFamily="34" charset="0"/>
              </a:rPr>
              <a:t>para proyectos con flujos </a:t>
            </a:r>
          </a:p>
          <a:p>
            <a:r>
              <a:rPr lang="es-MX" sz="1400" dirty="0">
                <a:solidFill>
                  <a:srgbClr val="0070C0"/>
                </a:solidFill>
                <a:latin typeface="Century Gothic" panose="020B0502020202020204" pitchFamily="34" charset="0"/>
              </a:rPr>
              <a:t>en dólares. </a:t>
            </a:r>
          </a:p>
        </p:txBody>
      </p:sp>
      <p:cxnSp>
        <p:nvCxnSpPr>
          <p:cNvPr id="12" name="Conector recto de flecha 11"/>
          <p:cNvCxnSpPr/>
          <p:nvPr/>
        </p:nvCxnSpPr>
        <p:spPr>
          <a:xfrm>
            <a:off x="5283369" y="3419355"/>
            <a:ext cx="777240" cy="0"/>
          </a:xfrm>
          <a:prstGeom prst="straightConnector1">
            <a:avLst/>
          </a:prstGeom>
          <a:ln>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Rectángulo 16"/>
          <p:cNvSpPr/>
          <p:nvPr/>
        </p:nvSpPr>
        <p:spPr>
          <a:xfrm>
            <a:off x="6445320" y="2633189"/>
            <a:ext cx="433944" cy="1409249"/>
          </a:xfrm>
          <a:prstGeom prst="rect">
            <a:avLst/>
          </a:prstGeom>
          <a:solidFill>
            <a:srgbClr val="99CCFF">
              <a:alpha val="25490"/>
            </a:srgbClr>
          </a:solidFill>
          <a:ln>
            <a:noFill/>
          </a:ln>
        </p:spPr>
        <p:style>
          <a:lnRef idx="1">
            <a:schemeClr val="accent1"/>
          </a:lnRef>
          <a:fillRef idx="3">
            <a:schemeClr val="accent1"/>
          </a:fillRef>
          <a:effectRef idx="2">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solidFill>
                <a:prstClr val="white"/>
              </a:solidFill>
            </a:endParaRPr>
          </a:p>
        </p:txBody>
      </p:sp>
      <p:sp>
        <p:nvSpPr>
          <p:cNvPr id="18" name="2 Marcador de contenido"/>
          <p:cNvSpPr txBox="1">
            <a:spLocks/>
          </p:cNvSpPr>
          <p:nvPr/>
        </p:nvSpPr>
        <p:spPr>
          <a:xfrm>
            <a:off x="82113" y="6628642"/>
            <a:ext cx="7838574" cy="185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MFGI del Infonavit con datos de PiP</a:t>
            </a:r>
          </a:p>
        </p:txBody>
      </p:sp>
    </p:spTree>
    <p:extLst>
      <p:ext uri="{BB962C8B-B14F-4D97-AF65-F5344CB8AC3E}">
        <p14:creationId xmlns:p14="http://schemas.microsoft.com/office/powerpoint/2010/main" val="2098926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Tesis de inversión de PruMex</a:t>
            </a:r>
            <a:endParaRPr lang="es-MX" sz="2000" b="1" dirty="0">
              <a:latin typeface="Century Gothic" panose="020B0502020202020204" pitchFamily="34" charset="0"/>
              <a:ea typeface="+mj-ea"/>
            </a:endParaRPr>
          </a:p>
        </p:txBody>
      </p:sp>
      <p:sp>
        <p:nvSpPr>
          <p:cNvPr id="14" name="2 Marcador de contenido"/>
          <p:cNvSpPr txBox="1">
            <a:spLocks/>
          </p:cNvSpPr>
          <p:nvPr/>
        </p:nvSpPr>
        <p:spPr>
          <a:xfrm>
            <a:off x="122922" y="6523752"/>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Información proporcionada por </a:t>
            </a:r>
            <a:r>
              <a:rPr lang="es-MX" sz="900" dirty="0" smtClean="0">
                <a:solidFill>
                  <a:prstClr val="black"/>
                </a:solidFill>
                <a:latin typeface="Century Gothic" panose="020B0502020202020204" pitchFamily="34" charset="0"/>
              </a:rPr>
              <a:t>PruMex, abril de </a:t>
            </a:r>
            <a:r>
              <a:rPr lang="es-MX" sz="900" dirty="0">
                <a:solidFill>
                  <a:prstClr val="black"/>
                </a:solidFill>
                <a:latin typeface="Century Gothic" panose="020B0502020202020204" pitchFamily="34" charset="0"/>
              </a:rPr>
              <a:t>2017.</a:t>
            </a:r>
          </a:p>
        </p:txBody>
      </p:sp>
      <p:sp>
        <p:nvSpPr>
          <p:cNvPr id="4" name="3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37</a:t>
            </a:fld>
            <a:endParaRPr lang="es-ES" altLang="es-MX" dirty="0">
              <a:latin typeface="Century Gothic" panose="020B0502020202020204" pitchFamily="34" charset="0"/>
            </a:endParaRPr>
          </a:p>
        </p:txBody>
      </p:sp>
      <p:sp>
        <p:nvSpPr>
          <p:cNvPr id="5" name="Rectángulo 4"/>
          <p:cNvSpPr/>
          <p:nvPr/>
        </p:nvSpPr>
        <p:spPr>
          <a:xfrm>
            <a:off x="441311" y="1081040"/>
            <a:ext cx="7196328" cy="738664"/>
          </a:xfrm>
          <a:prstGeom prst="rect">
            <a:avLst/>
          </a:prstGeom>
        </p:spPr>
        <p:txBody>
          <a:bodyPr wrap="square">
            <a:spAutoFit/>
          </a:bodyPr>
          <a:lstStyle/>
          <a:p>
            <a:pPr marL="285750" indent="-285750">
              <a:buFont typeface="Arial" panose="020B0604020202020204" pitchFamily="34" charset="0"/>
              <a:buChar char="•"/>
            </a:pPr>
            <a:r>
              <a:rPr lang="es-MX" sz="1400" dirty="0">
                <a:latin typeface="Century Gothic" panose="020B0502020202020204" pitchFamily="34" charset="0"/>
              </a:rPr>
              <a:t>El CKD se enfocará en las plataformas Industrial, residencial y usos mixtos.</a:t>
            </a:r>
          </a:p>
          <a:p>
            <a:pPr marL="285750" indent="-285750">
              <a:buFont typeface="Arial" panose="020B0604020202020204" pitchFamily="34" charset="0"/>
              <a:buChar char="•"/>
            </a:pPr>
            <a:endParaRPr lang="es-MX" sz="1400" dirty="0">
              <a:latin typeface="Century Gothic" panose="020B0502020202020204" pitchFamily="34" charset="0"/>
            </a:endParaRPr>
          </a:p>
          <a:p>
            <a:pPr marL="285750" indent="-285750">
              <a:buFont typeface="Arial" panose="020B0604020202020204" pitchFamily="34" charset="0"/>
              <a:buChar char="•"/>
            </a:pPr>
            <a:r>
              <a:rPr lang="es-MX" sz="1400" b="1" dirty="0">
                <a:latin typeface="Century Gothic" panose="020B0502020202020204" pitchFamily="34" charset="0"/>
              </a:rPr>
              <a:t>La TIR neta objetivo será de 16% a 19%. </a:t>
            </a:r>
          </a:p>
        </p:txBody>
      </p:sp>
      <p:sp>
        <p:nvSpPr>
          <p:cNvPr id="10" name="Rectángulo 9"/>
          <p:cNvSpPr/>
          <p:nvPr/>
        </p:nvSpPr>
        <p:spPr>
          <a:xfrm>
            <a:off x="5489839" y="3099111"/>
            <a:ext cx="3392976" cy="2246769"/>
          </a:xfrm>
          <a:prstGeom prst="rect">
            <a:avLst/>
          </a:prstGeom>
        </p:spPr>
        <p:txBody>
          <a:bodyPr wrap="square">
            <a:spAutoFit/>
          </a:bodyPr>
          <a:lstStyle/>
          <a:p>
            <a:r>
              <a:rPr lang="es-MX" sz="1400" dirty="0">
                <a:latin typeface="Century Gothic" panose="020B0502020202020204" pitchFamily="34" charset="0"/>
              </a:rPr>
              <a:t>Podrán realizarse reinversiones.</a:t>
            </a:r>
          </a:p>
          <a:p>
            <a:pPr marL="285750" indent="-285750">
              <a:buFont typeface="Arial" panose="020B0604020202020204" pitchFamily="34" charset="0"/>
              <a:buChar char="•"/>
            </a:pPr>
            <a:endParaRPr lang="es-MX" sz="1400" dirty="0">
              <a:latin typeface="Century Gothic" panose="020B0502020202020204" pitchFamily="34" charset="0"/>
            </a:endParaRPr>
          </a:p>
          <a:p>
            <a:endParaRPr lang="es-MX" sz="1400" dirty="0">
              <a:latin typeface="Century Gothic" panose="020B0502020202020204" pitchFamily="34" charset="0"/>
            </a:endParaRPr>
          </a:p>
          <a:p>
            <a:r>
              <a:rPr lang="es-MX" sz="1400" dirty="0">
                <a:latin typeface="Century Gothic" panose="020B0502020202020204" pitchFamily="34" charset="0"/>
              </a:rPr>
              <a:t>Hasta 50% de las inversiones destinados a la constitución de proyectos residenciales. </a:t>
            </a:r>
          </a:p>
          <a:p>
            <a:pPr marL="285750" indent="-285750">
              <a:buFont typeface="Arial" panose="020B0604020202020204" pitchFamily="34" charset="0"/>
              <a:buChar char="•"/>
            </a:pPr>
            <a:endParaRPr lang="es-MX" sz="1400" dirty="0">
              <a:latin typeface="Century Gothic" panose="020B0502020202020204" pitchFamily="34" charset="0"/>
            </a:endParaRPr>
          </a:p>
          <a:p>
            <a:endParaRPr lang="es-MX" sz="1400" dirty="0">
              <a:latin typeface="Century Gothic" panose="020B0502020202020204" pitchFamily="34" charset="0"/>
            </a:endParaRPr>
          </a:p>
          <a:p>
            <a:r>
              <a:rPr lang="es-MX" sz="1400" dirty="0">
                <a:latin typeface="Century Gothic" panose="020B0502020202020204" pitchFamily="34" charset="0"/>
              </a:rPr>
              <a:t>Hasta un 35% destinado a proyectos de usos mixtos.  </a:t>
            </a:r>
          </a:p>
        </p:txBody>
      </p:sp>
      <p:sp>
        <p:nvSpPr>
          <p:cNvPr id="12" name="Flecha derecha 11"/>
          <p:cNvSpPr/>
          <p:nvPr/>
        </p:nvSpPr>
        <p:spPr>
          <a:xfrm>
            <a:off x="5163312" y="3204377"/>
            <a:ext cx="192024" cy="134341"/>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5" name="Flecha derecha 14"/>
          <p:cNvSpPr/>
          <p:nvPr/>
        </p:nvSpPr>
        <p:spPr>
          <a:xfrm>
            <a:off x="5163312" y="3994364"/>
            <a:ext cx="192024" cy="134341"/>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6" name="Flecha derecha 15"/>
          <p:cNvSpPr/>
          <p:nvPr/>
        </p:nvSpPr>
        <p:spPr>
          <a:xfrm>
            <a:off x="5163312" y="4920525"/>
            <a:ext cx="192024" cy="134341"/>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pic>
        <p:nvPicPr>
          <p:cNvPr id="3" name="Imagen 2"/>
          <p:cNvPicPr>
            <a:picLocks noChangeAspect="1"/>
          </p:cNvPicPr>
          <p:nvPr/>
        </p:nvPicPr>
        <p:blipFill>
          <a:blip r:embed="rId2"/>
          <a:stretch>
            <a:fillRect/>
          </a:stretch>
        </p:blipFill>
        <p:spPr>
          <a:xfrm>
            <a:off x="441311" y="2765431"/>
            <a:ext cx="4255377" cy="3023878"/>
          </a:xfrm>
          <a:prstGeom prst="rect">
            <a:avLst/>
          </a:prstGeom>
        </p:spPr>
      </p:pic>
    </p:spTree>
    <p:extLst>
      <p:ext uri="{BB962C8B-B14F-4D97-AF65-F5344CB8AC3E}">
        <p14:creationId xmlns:p14="http://schemas.microsoft.com/office/powerpoint/2010/main" val="1153414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2 Marcador de contenido"/>
          <p:cNvSpPr txBox="1">
            <a:spLocks/>
          </p:cNvSpPr>
          <p:nvPr/>
        </p:nvSpPr>
        <p:spPr>
          <a:xfrm>
            <a:off x="114594" y="6601881"/>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Cifras en mdp. Modelo financiero proporcionado por PruMex, abril 2017</a:t>
            </a:r>
          </a:p>
        </p:txBody>
      </p:sp>
      <p:sp>
        <p:nvSpPr>
          <p:cNvPr id="4" name="3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38</a:t>
            </a:fld>
            <a:endParaRPr lang="es-ES" altLang="es-MX" dirty="0">
              <a:latin typeface="Century Gothic" panose="020B0502020202020204" pitchFamily="34" charset="0"/>
            </a:endParaRPr>
          </a:p>
        </p:txBody>
      </p:sp>
      <p:sp>
        <p:nvSpPr>
          <p:cNvPr id="5" name="Rectángulo 4"/>
          <p:cNvSpPr/>
          <p:nvPr/>
        </p:nvSpPr>
        <p:spPr>
          <a:xfrm>
            <a:off x="441311" y="1081040"/>
            <a:ext cx="7196328" cy="307777"/>
          </a:xfrm>
          <a:prstGeom prst="rect">
            <a:avLst/>
          </a:prstGeom>
        </p:spPr>
        <p:txBody>
          <a:bodyPr wrap="square">
            <a:spAutoFit/>
          </a:bodyPr>
          <a:lstStyle/>
          <a:p>
            <a:pPr marL="285750" indent="-285750">
              <a:buFont typeface="Arial" panose="020B0604020202020204" pitchFamily="34" charset="0"/>
              <a:buChar char="•"/>
            </a:pPr>
            <a:endParaRPr lang="es-MX" sz="1400" b="1" dirty="0">
              <a:latin typeface="Century Gothic" panose="020B0502020202020204" pitchFamily="34" charset="0"/>
            </a:endParaRPr>
          </a:p>
        </p:txBody>
      </p:sp>
      <p:graphicFrame>
        <p:nvGraphicFramePr>
          <p:cNvPr id="8" name="Gráfico 7"/>
          <p:cNvGraphicFramePr>
            <a:graphicFrameLocks/>
          </p:cNvGraphicFramePr>
          <p:nvPr/>
        </p:nvGraphicFramePr>
        <p:xfrm>
          <a:off x="298209" y="959940"/>
          <a:ext cx="4824124" cy="28051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áfico 9"/>
          <p:cNvGraphicFramePr>
            <a:graphicFrameLocks/>
          </p:cNvGraphicFramePr>
          <p:nvPr/>
        </p:nvGraphicFramePr>
        <p:xfrm>
          <a:off x="345910" y="3886200"/>
          <a:ext cx="4734491"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3" name="Título 2"/>
          <p:cNvSpPr>
            <a:spLocks noGrp="1"/>
          </p:cNvSpPr>
          <p:nvPr>
            <p:ph type="title"/>
          </p:nvPr>
        </p:nvSpPr>
        <p:spPr/>
        <p:txBody>
          <a:bodyPr/>
          <a:lstStyle/>
          <a:p>
            <a:r>
              <a:rPr lang="es-MX" sz="2000" b="1" dirty="0">
                <a:latin typeface="Century Gothic" panose="020B0502020202020204" pitchFamily="34" charset="0"/>
              </a:rPr>
              <a:t>Modelo financiero</a:t>
            </a:r>
          </a:p>
        </p:txBody>
      </p:sp>
      <p:sp>
        <p:nvSpPr>
          <p:cNvPr id="6" name="Rectángulo 5"/>
          <p:cNvSpPr/>
          <p:nvPr/>
        </p:nvSpPr>
        <p:spPr>
          <a:xfrm>
            <a:off x="794657" y="6308578"/>
            <a:ext cx="1345040" cy="75632"/>
          </a:xfrm>
          <a:prstGeom prst="rect">
            <a:avLst/>
          </a:prstGeom>
          <a:solidFill>
            <a:schemeClr val="bg1">
              <a:lumMod val="95000"/>
              <a:alpha val="2784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solidFill>
                <a:schemeClr val="tx1">
                  <a:lumMod val="85000"/>
                  <a:lumOff val="15000"/>
                </a:schemeClr>
              </a:solidFill>
              <a:latin typeface="Century Gothic" panose="020B0502020202020204" pitchFamily="34" charset="0"/>
            </a:endParaRPr>
          </a:p>
        </p:txBody>
      </p:sp>
      <p:sp>
        <p:nvSpPr>
          <p:cNvPr id="12" name="Rectángulo 11"/>
          <p:cNvSpPr/>
          <p:nvPr/>
        </p:nvSpPr>
        <p:spPr>
          <a:xfrm>
            <a:off x="1587204" y="6114154"/>
            <a:ext cx="721672" cy="246221"/>
          </a:xfrm>
          <a:prstGeom prst="rect">
            <a:avLst/>
          </a:prstGeom>
        </p:spPr>
        <p:txBody>
          <a:bodyPr wrap="none">
            <a:spAutoFit/>
          </a:bodyPr>
          <a:lstStyle/>
          <a:p>
            <a:pPr lvl="0" algn="ctr"/>
            <a:r>
              <a:rPr lang="es-MX" sz="1000" dirty="0">
                <a:solidFill>
                  <a:prstClr val="black">
                    <a:lumMod val="85000"/>
                    <a:lumOff val="15000"/>
                  </a:prstClr>
                </a:solidFill>
                <a:latin typeface="Century Gothic" panose="020B0502020202020204" pitchFamily="34" charset="0"/>
              </a:rPr>
              <a:t>Inversión</a:t>
            </a:r>
          </a:p>
        </p:txBody>
      </p:sp>
      <p:sp>
        <p:nvSpPr>
          <p:cNvPr id="17" name="Rectángulo 16"/>
          <p:cNvSpPr/>
          <p:nvPr/>
        </p:nvSpPr>
        <p:spPr>
          <a:xfrm>
            <a:off x="4022676" y="6114155"/>
            <a:ext cx="947695" cy="246221"/>
          </a:xfrm>
          <a:prstGeom prst="rect">
            <a:avLst/>
          </a:prstGeom>
        </p:spPr>
        <p:txBody>
          <a:bodyPr wrap="none">
            <a:spAutoFit/>
          </a:bodyPr>
          <a:lstStyle/>
          <a:p>
            <a:pPr lvl="0" algn="ctr"/>
            <a:r>
              <a:rPr lang="es-MX" sz="1000" dirty="0">
                <a:solidFill>
                  <a:srgbClr val="C00000"/>
                </a:solidFill>
                <a:latin typeface="Century Gothic" panose="020B0502020202020204" pitchFamily="34" charset="0"/>
              </a:rPr>
              <a:t>Desinversión</a:t>
            </a:r>
          </a:p>
        </p:txBody>
      </p:sp>
      <p:sp>
        <p:nvSpPr>
          <p:cNvPr id="21" name="Rectángulo 20"/>
          <p:cNvSpPr/>
          <p:nvPr/>
        </p:nvSpPr>
        <p:spPr>
          <a:xfrm rot="16200000">
            <a:off x="3514254" y="4976723"/>
            <a:ext cx="81560" cy="2830674"/>
          </a:xfrm>
          <a:prstGeom prst="rect">
            <a:avLst/>
          </a:prstGeom>
          <a:solidFill>
            <a:srgbClr val="C00000">
              <a:alpha val="27843"/>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solidFill>
                <a:schemeClr val="tx1">
                  <a:lumMod val="85000"/>
                  <a:lumOff val="15000"/>
                </a:schemeClr>
              </a:solidFill>
              <a:latin typeface="Century Gothic" panose="020B0502020202020204" pitchFamily="34" charset="0"/>
            </a:endParaRPr>
          </a:p>
        </p:txBody>
      </p:sp>
      <p:sp>
        <p:nvSpPr>
          <p:cNvPr id="23" name="CuadroTexto 22"/>
          <p:cNvSpPr txBox="1"/>
          <p:nvPr/>
        </p:nvSpPr>
        <p:spPr>
          <a:xfrm>
            <a:off x="5353650" y="1585843"/>
            <a:ext cx="3654884" cy="2908489"/>
          </a:xfrm>
          <a:prstGeom prst="rect">
            <a:avLst/>
          </a:prstGeom>
          <a:noFill/>
        </p:spPr>
        <p:txBody>
          <a:bodyPr wrap="square" rtlCol="0">
            <a:spAutoFit/>
          </a:bodyPr>
          <a:lstStyle/>
          <a:p>
            <a:pPr algn="ctr"/>
            <a:r>
              <a:rPr lang="es-MX" sz="1300" b="1" dirty="0">
                <a:latin typeface="Century Gothic" panose="020B0502020202020204" pitchFamily="34" charset="0"/>
              </a:rPr>
              <a:t>Supuestos del modelo</a:t>
            </a:r>
          </a:p>
          <a:p>
            <a:pPr algn="ctr"/>
            <a:endParaRPr lang="es-MX" sz="1300" b="1" dirty="0">
              <a:latin typeface="Century Gothic" panose="020B0502020202020204" pitchFamily="34" charset="0"/>
            </a:endParaRPr>
          </a:p>
          <a:p>
            <a:pPr algn="ctr"/>
            <a:endParaRPr lang="es-MX" sz="1300" b="1"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Las reinversiones están permitidas</a:t>
            </a:r>
          </a:p>
          <a:p>
            <a:pPr marL="285750" indent="-285750">
              <a:buFont typeface="Arial" panose="020B0604020202020204" pitchFamily="34" charset="0"/>
              <a:buChar char="•"/>
            </a:pPr>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Apalancamiento promedio de 53.4%</a:t>
            </a:r>
          </a:p>
          <a:p>
            <a:pPr marL="285750" indent="-285750">
              <a:buFont typeface="Arial" panose="020B0604020202020204" pitchFamily="34" charset="0"/>
              <a:buChar char="•"/>
            </a:pPr>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Coinversión de $340 mdp</a:t>
            </a:r>
          </a:p>
          <a:p>
            <a:pPr marL="285750" indent="-285750">
              <a:buFont typeface="Arial" panose="020B0604020202020204" pitchFamily="34" charset="0"/>
              <a:buChar char="•"/>
            </a:pPr>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Inflación MX y USA : 6% y 2.5% resp.</a:t>
            </a:r>
          </a:p>
          <a:p>
            <a:pPr marL="285750" indent="-285750">
              <a:buFont typeface="Arial" panose="020B0604020202020204" pitchFamily="34" charset="0"/>
              <a:buChar char="•"/>
            </a:pPr>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Tasa de interés MX y USA: 10% y 5.5% resp.  </a:t>
            </a:r>
          </a:p>
          <a:p>
            <a:pPr marL="285750" indent="-285750">
              <a:buFont typeface="Arial" panose="020B0604020202020204" pitchFamily="34" charset="0"/>
              <a:buChar char="•"/>
            </a:pPr>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TIR’s brutas a nivel proyecto: 20%-25%</a:t>
            </a:r>
          </a:p>
          <a:p>
            <a:endParaRPr lang="es-MX" sz="1200" dirty="0">
              <a:latin typeface="Century Gothic" panose="020B0502020202020204" pitchFamily="34" charset="0"/>
            </a:endParaRPr>
          </a:p>
        </p:txBody>
      </p:sp>
      <p:sp>
        <p:nvSpPr>
          <p:cNvPr id="25" name="Flecha derecha 24"/>
          <p:cNvSpPr/>
          <p:nvPr/>
        </p:nvSpPr>
        <p:spPr>
          <a:xfrm rot="5400000">
            <a:off x="7112354" y="4755133"/>
            <a:ext cx="424039" cy="334081"/>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6" name="CuadroTexto 25"/>
          <p:cNvSpPr txBox="1"/>
          <p:nvPr/>
        </p:nvSpPr>
        <p:spPr>
          <a:xfrm>
            <a:off x="5754438" y="5448029"/>
            <a:ext cx="3337177" cy="492443"/>
          </a:xfrm>
          <a:prstGeom prst="rect">
            <a:avLst/>
          </a:prstGeom>
          <a:noFill/>
        </p:spPr>
        <p:txBody>
          <a:bodyPr wrap="square" rtlCol="0">
            <a:spAutoFit/>
          </a:bodyPr>
          <a:lstStyle/>
          <a:p>
            <a:pPr algn="ctr"/>
            <a:r>
              <a:rPr lang="es-MX" sz="1300" b="1" dirty="0">
                <a:solidFill>
                  <a:srgbClr val="00B050"/>
                </a:solidFill>
                <a:latin typeface="Century Gothic" panose="020B0502020202020204" pitchFamily="34" charset="0"/>
              </a:rPr>
              <a:t>TIR neta al inversionista: 20.8%</a:t>
            </a:r>
          </a:p>
          <a:p>
            <a:pPr algn="ctr"/>
            <a:endParaRPr lang="es-MX" sz="1300" b="1" dirty="0">
              <a:latin typeface="Century Gothic" panose="020B0502020202020204" pitchFamily="34" charset="0"/>
            </a:endParaRPr>
          </a:p>
        </p:txBody>
      </p:sp>
    </p:spTree>
    <p:extLst>
      <p:ext uri="{BB962C8B-B14F-4D97-AF65-F5344CB8AC3E}">
        <p14:creationId xmlns:p14="http://schemas.microsoft.com/office/powerpoint/2010/main" val="1950370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Equipo de PruMex</a:t>
            </a:r>
            <a:endParaRPr lang="es-MX" sz="2000" b="1" dirty="0">
              <a:latin typeface="Century Gothic" panose="020B0502020202020204" pitchFamily="34" charset="0"/>
              <a:ea typeface="+mj-ea"/>
            </a:endParaRPr>
          </a:p>
        </p:txBody>
      </p:sp>
      <p:sp>
        <p:nvSpPr>
          <p:cNvPr id="14" name="2 Marcador de contenido"/>
          <p:cNvSpPr txBox="1">
            <a:spLocks/>
          </p:cNvSpPr>
          <p:nvPr/>
        </p:nvSpPr>
        <p:spPr>
          <a:xfrm>
            <a:off x="122922" y="6523752"/>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Información proporcionada por PruMex abril de 2017.</a:t>
            </a:r>
          </a:p>
        </p:txBody>
      </p:sp>
      <p:sp>
        <p:nvSpPr>
          <p:cNvPr id="4" name="3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39</a:t>
            </a:fld>
            <a:endParaRPr lang="es-ES" altLang="es-MX" dirty="0">
              <a:latin typeface="Century Gothic" panose="020B0502020202020204" pitchFamily="34" charset="0"/>
            </a:endParaRPr>
          </a:p>
        </p:txBody>
      </p:sp>
      <p:graphicFrame>
        <p:nvGraphicFramePr>
          <p:cNvPr id="9" name="Tabla 8"/>
          <p:cNvGraphicFramePr>
            <a:graphicFrameLocks noGrp="1"/>
          </p:cNvGraphicFramePr>
          <p:nvPr>
            <p:extLst>
              <p:ext uri="{D42A27DB-BD31-4B8C-83A1-F6EECF244321}">
                <p14:modId xmlns:p14="http://schemas.microsoft.com/office/powerpoint/2010/main" val="2772235552"/>
              </p:ext>
            </p:extLst>
          </p:nvPr>
        </p:nvGraphicFramePr>
        <p:xfrm>
          <a:off x="273648" y="1726752"/>
          <a:ext cx="8591980" cy="4156782"/>
        </p:xfrm>
        <a:graphic>
          <a:graphicData uri="http://schemas.openxmlformats.org/drawingml/2006/table">
            <a:tbl>
              <a:tblPr/>
              <a:tblGrid>
                <a:gridCol w="671145">
                  <a:extLst>
                    <a:ext uri="{9D8B030D-6E8A-4147-A177-3AD203B41FA5}">
                      <a16:colId xmlns:a16="http://schemas.microsoft.com/office/drawing/2014/main" xmlns="" val="20000"/>
                    </a:ext>
                  </a:extLst>
                </a:gridCol>
                <a:gridCol w="95877">
                  <a:extLst>
                    <a:ext uri="{9D8B030D-6E8A-4147-A177-3AD203B41FA5}">
                      <a16:colId xmlns:a16="http://schemas.microsoft.com/office/drawing/2014/main" xmlns="" val="20001"/>
                    </a:ext>
                  </a:extLst>
                </a:gridCol>
                <a:gridCol w="1725800">
                  <a:extLst>
                    <a:ext uri="{9D8B030D-6E8A-4147-A177-3AD203B41FA5}">
                      <a16:colId xmlns:a16="http://schemas.microsoft.com/office/drawing/2014/main" xmlns="" val="20002"/>
                    </a:ext>
                  </a:extLst>
                </a:gridCol>
                <a:gridCol w="107862">
                  <a:extLst>
                    <a:ext uri="{9D8B030D-6E8A-4147-A177-3AD203B41FA5}">
                      <a16:colId xmlns:a16="http://schemas.microsoft.com/office/drawing/2014/main" xmlns="" val="20003"/>
                    </a:ext>
                  </a:extLst>
                </a:gridCol>
                <a:gridCol w="151965">
                  <a:extLst>
                    <a:ext uri="{9D8B030D-6E8A-4147-A177-3AD203B41FA5}">
                      <a16:colId xmlns:a16="http://schemas.microsoft.com/office/drawing/2014/main" xmlns="" val="20004"/>
                    </a:ext>
                  </a:extLst>
                </a:gridCol>
                <a:gridCol w="3152206">
                  <a:extLst>
                    <a:ext uri="{9D8B030D-6E8A-4147-A177-3AD203B41FA5}">
                      <a16:colId xmlns:a16="http://schemas.microsoft.com/office/drawing/2014/main" xmlns="" val="20005"/>
                    </a:ext>
                  </a:extLst>
                </a:gridCol>
                <a:gridCol w="315212">
                  <a:extLst>
                    <a:ext uri="{9D8B030D-6E8A-4147-A177-3AD203B41FA5}">
                      <a16:colId xmlns:a16="http://schemas.microsoft.com/office/drawing/2014/main" xmlns="" val="20006"/>
                    </a:ext>
                  </a:extLst>
                </a:gridCol>
                <a:gridCol w="2371913">
                  <a:extLst>
                    <a:ext uri="{9D8B030D-6E8A-4147-A177-3AD203B41FA5}">
                      <a16:colId xmlns:a16="http://schemas.microsoft.com/office/drawing/2014/main" xmlns="" val="20007"/>
                    </a:ext>
                  </a:extLst>
                </a:gridCol>
              </a:tblGrid>
              <a:tr h="375674">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200" b="1" i="0" u="none" strike="noStrike" dirty="0">
                          <a:solidFill>
                            <a:srgbClr val="000000"/>
                          </a:solidFill>
                          <a:effectLst/>
                          <a:latin typeface="Century Gothic" panose="020B0502020202020204" pitchFamily="34" charset="0"/>
                        </a:rPr>
                        <a:t>Experiencia profesional anterior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2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200" b="1" i="0" u="none" strike="noStrike" dirty="0">
                          <a:solidFill>
                            <a:srgbClr val="000000"/>
                          </a:solidFill>
                          <a:effectLst/>
                          <a:latin typeface="Century Gothic" panose="020B0502020202020204" pitchFamily="34" charset="0"/>
                        </a:rPr>
                        <a:t>Preparación académica</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140878">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1"/>
                  </a:ext>
                </a:extLst>
              </a:tr>
              <a:tr h="968534">
                <a:tc>
                  <a:txBody>
                    <a:bodyPr/>
                    <a:lstStyle/>
                    <a:p>
                      <a:pPr algn="l" fontAlgn="b"/>
                      <a:endParaRPr lang="es-MX" sz="1100" b="0" i="0" u="none" strike="noStrike" dirty="0">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tcPr>
                </a:tc>
                <a:tc>
                  <a:txBody>
                    <a:bodyPr/>
                    <a:lstStyle/>
                    <a:p>
                      <a:pPr algn="l" fontAlgn="ctr"/>
                      <a:r>
                        <a:rPr lang="es-MX" sz="1100" b="1" i="0" u="none" strike="noStrike" dirty="0">
                          <a:solidFill>
                            <a:srgbClr val="FFFFFF"/>
                          </a:solidFill>
                          <a:effectLst/>
                          <a:latin typeface="Century Gothic" panose="020B0502020202020204" pitchFamily="34" charset="0"/>
                        </a:rPr>
                        <a:t>   Alfonso Munk</a:t>
                      </a:r>
                      <a:r>
                        <a:rPr lang="es-MX" sz="1100" b="0" i="0" u="none" strike="noStrike" dirty="0">
                          <a:solidFill>
                            <a:srgbClr val="FFFFFF"/>
                          </a:solidFill>
                          <a:effectLst/>
                          <a:latin typeface="Century Gothic" panose="020B0502020202020204" pitchFamily="34" charset="0"/>
                        </a:rPr>
                        <a:t/>
                      </a:r>
                      <a:br>
                        <a:rPr lang="es-MX" sz="1100" b="0" i="0" u="none" strike="noStrike" dirty="0">
                          <a:solidFill>
                            <a:srgbClr val="FFFFFF"/>
                          </a:solidFill>
                          <a:effectLst/>
                          <a:latin typeface="Century Gothic" panose="020B0502020202020204" pitchFamily="34" charset="0"/>
                        </a:rPr>
                      </a:br>
                      <a:r>
                        <a:rPr lang="es-MX" sz="1100" b="0" i="0" u="none" strike="noStrike" dirty="0">
                          <a:solidFill>
                            <a:srgbClr val="FFFFFF"/>
                          </a:solidFill>
                          <a:effectLst/>
                          <a:latin typeface="Century Gothic" panose="020B0502020202020204" pitchFamily="34" charset="0"/>
                        </a:rPr>
                        <a:t/>
                      </a:r>
                      <a:br>
                        <a:rPr lang="es-MX" sz="1100" b="0" i="0" u="none" strike="noStrike" dirty="0">
                          <a:solidFill>
                            <a:srgbClr val="FFFFFF"/>
                          </a:solidFill>
                          <a:effectLst/>
                          <a:latin typeface="Century Gothic" panose="020B0502020202020204" pitchFamily="34" charset="0"/>
                        </a:rPr>
                      </a:br>
                      <a:r>
                        <a:rPr lang="es-MX" sz="1100" b="0" i="0" u="none" strike="noStrike" dirty="0">
                          <a:solidFill>
                            <a:srgbClr val="FFFFFF"/>
                          </a:solidFill>
                          <a:effectLst/>
                          <a:latin typeface="Century Gothic" panose="020B0502020202020204" pitchFamily="34" charset="0"/>
                        </a:rPr>
                        <a:t>   </a:t>
                      </a:r>
                      <a:r>
                        <a:rPr lang="es-MX" sz="1000" b="0" i="0" u="none" strike="noStrike" dirty="0">
                          <a:solidFill>
                            <a:srgbClr val="FFFFFF"/>
                          </a:solidFill>
                          <a:effectLst/>
                          <a:latin typeface="Century Gothic" panose="020B0502020202020204" pitchFamily="34" charset="0"/>
                        </a:rPr>
                        <a:t>Managing </a:t>
                      </a:r>
                      <a:r>
                        <a:rPr lang="es-MX" sz="1000" b="0" i="0" u="none" strike="noStrike" dirty="0" smtClean="0">
                          <a:solidFill>
                            <a:srgbClr val="FFFFFF"/>
                          </a:solidFill>
                          <a:effectLst/>
                          <a:latin typeface="Century Gothic" panose="020B0502020202020204" pitchFamily="34" charset="0"/>
                        </a:rPr>
                        <a:t>Director, y   </a:t>
                      </a:r>
                      <a:r>
                        <a:rPr lang="es-MX" sz="1000" b="0" i="0" u="none" strike="noStrike" baseline="0" dirty="0" smtClean="0">
                          <a:solidFill>
                            <a:srgbClr val="FFFFFF"/>
                          </a:solidFill>
                          <a:effectLst/>
                          <a:latin typeface="Century Gothic" panose="020B0502020202020204" pitchFamily="34" charset="0"/>
                        </a:rPr>
                        <a:t>       </a:t>
                      </a:r>
                      <a:endParaRPr lang="es-MX" sz="1000" b="0" i="0" u="none" strike="noStrike" baseline="0" dirty="0">
                        <a:solidFill>
                          <a:srgbClr val="FFFFFF"/>
                        </a:solidFill>
                        <a:effectLst/>
                        <a:latin typeface="Century Gothic" panose="020B0502020202020204" pitchFamily="34" charset="0"/>
                      </a:endParaRPr>
                    </a:p>
                    <a:p>
                      <a:pPr algn="l" fontAlgn="ctr"/>
                      <a:r>
                        <a:rPr lang="es-MX" sz="1000" b="0" i="0" u="none" strike="noStrike" baseline="0" dirty="0">
                          <a:solidFill>
                            <a:srgbClr val="FFFFFF"/>
                          </a:solidFill>
                          <a:effectLst/>
                          <a:latin typeface="Century Gothic" panose="020B0502020202020204" pitchFamily="34" charset="0"/>
                        </a:rPr>
                        <a:t>   </a:t>
                      </a:r>
                      <a:r>
                        <a:rPr lang="es-MX" sz="1000" b="0" i="0" u="none" strike="noStrike" dirty="0">
                          <a:solidFill>
                            <a:srgbClr val="FFFFFF"/>
                          </a:solidFill>
                          <a:effectLst/>
                          <a:latin typeface="Century Gothic" panose="020B0502020202020204" pitchFamily="34" charset="0"/>
                        </a:rPr>
                        <a:t>Director Inversiones </a:t>
                      </a:r>
                    </a:p>
                    <a:p>
                      <a:pPr algn="l" fontAlgn="ctr"/>
                      <a:r>
                        <a:rPr lang="es-MX" sz="1000" b="0" i="0" u="none" strike="noStrike" dirty="0">
                          <a:solidFill>
                            <a:srgbClr val="FFFFFF"/>
                          </a:solidFill>
                          <a:effectLst/>
                          <a:latin typeface="Century Gothic" panose="020B0502020202020204" pitchFamily="34" charset="0"/>
                        </a:rPr>
                        <a:t>   Américas, PGIM  Real</a:t>
                      </a:r>
                    </a:p>
                    <a:p>
                      <a:pPr algn="l" fontAlgn="ctr"/>
                      <a:r>
                        <a:rPr lang="es-MX" sz="1000" b="0" i="0" u="none" strike="noStrike" dirty="0">
                          <a:solidFill>
                            <a:srgbClr val="FFFFFF"/>
                          </a:solidFill>
                          <a:effectLst/>
                          <a:latin typeface="Century Gothic" panose="020B0502020202020204" pitchFamily="34" charset="0"/>
                        </a:rPr>
                        <a:t>   Estate</a:t>
                      </a:r>
                      <a:r>
                        <a:rPr lang="es-MX" sz="1000" b="0" i="0" u="none" strike="noStrike" baseline="0" dirty="0">
                          <a:solidFill>
                            <a:srgbClr val="FFFFFF"/>
                          </a:solidFill>
                          <a:effectLst/>
                          <a:latin typeface="Century Gothic" panose="020B0502020202020204" pitchFamily="34" charset="0"/>
                        </a:rPr>
                        <a:t> </a:t>
                      </a:r>
                      <a:r>
                        <a:rPr lang="es-MX" sz="1000" b="0" i="0" u="none" strike="noStrike" dirty="0">
                          <a:solidFill>
                            <a:srgbClr val="FFFFFF"/>
                          </a:solidFill>
                          <a:effectLst/>
                          <a:latin typeface="Century Gothic" panose="020B0502020202020204" pitchFamily="34" charset="0"/>
                        </a:rPr>
                        <a:t>Américas .</a:t>
                      </a:r>
                    </a:p>
                  </a:txBody>
                  <a:tcPr marL="0" marR="0" marT="0" marB="0" anchor="ctr">
                    <a:lnL>
                      <a:noFill/>
                    </a:lnL>
                    <a:lnR>
                      <a:noFill/>
                    </a:lnR>
                    <a:lnT>
                      <a:noFill/>
                    </a:lnT>
                    <a:lnB>
                      <a:noFill/>
                    </a:lnB>
                    <a:solidFill>
                      <a:srgbClr val="C00000"/>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Director Regional</a:t>
                      </a:r>
                      <a:r>
                        <a:rPr lang="es-MX" sz="1100" b="0" i="0" u="none" strike="noStrike" baseline="0" dirty="0">
                          <a:solidFill>
                            <a:srgbClr val="000000"/>
                          </a:solidFill>
                          <a:effectLst/>
                          <a:latin typeface="Century Gothic" panose="020B0502020202020204" pitchFamily="34" charset="0"/>
                        </a:rPr>
                        <a:t> (América del Sur)</a:t>
                      </a:r>
                    </a:p>
                    <a:p>
                      <a:pPr algn="l" fontAlgn="ctr"/>
                      <a:r>
                        <a:rPr lang="es-MX" sz="1100" b="0" i="0" u="none" strike="noStrike" dirty="0">
                          <a:solidFill>
                            <a:srgbClr val="000000"/>
                          </a:solidFill>
                          <a:effectLst/>
                          <a:latin typeface="Century Gothic" panose="020B0502020202020204" pitchFamily="34" charset="0"/>
                        </a:rPr>
                        <a:t>• </a:t>
                      </a:r>
                      <a:r>
                        <a:rPr lang="es-MX" sz="1100" b="0" i="0" u="none" strike="noStrike" baseline="0" dirty="0">
                          <a:solidFill>
                            <a:srgbClr val="000000"/>
                          </a:solidFill>
                          <a:effectLst/>
                          <a:latin typeface="Century Gothic" panose="020B0502020202020204" pitchFamily="34" charset="0"/>
                        </a:rPr>
                        <a:t>Director – inversión Francia y Sur Europa</a:t>
                      </a:r>
                    </a:p>
                    <a:p>
                      <a:pPr algn="l" fontAlgn="ctr"/>
                      <a:r>
                        <a:rPr lang="es-MX" sz="1100" b="0" i="0" u="none" strike="noStrike" dirty="0">
                          <a:solidFill>
                            <a:srgbClr val="000000"/>
                          </a:solidFill>
                          <a:effectLst/>
                          <a:latin typeface="Century Gothic" panose="020B0502020202020204" pitchFamily="34" charset="0"/>
                        </a:rPr>
                        <a:t>• Inversiones paneuropeas,</a:t>
                      </a:r>
                      <a:r>
                        <a:rPr lang="es-MX" sz="1100" b="0" i="0" u="none" strike="noStrike" baseline="0" dirty="0">
                          <a:solidFill>
                            <a:srgbClr val="000000"/>
                          </a:solidFill>
                          <a:effectLst/>
                          <a:latin typeface="Century Gothic" panose="020B0502020202020204" pitchFamily="34" charset="0"/>
                        </a:rPr>
                        <a:t> </a:t>
                      </a:r>
                      <a:r>
                        <a:rPr lang="es-MX" sz="1100" b="0" i="0" u="none" strike="noStrike" dirty="0">
                          <a:solidFill>
                            <a:srgbClr val="000000"/>
                          </a:solidFill>
                          <a:effectLst/>
                          <a:latin typeface="Century Gothic" panose="020B0502020202020204" pitchFamily="34" charset="0"/>
                        </a:rPr>
                        <a:t>Morgan Stanley</a:t>
                      </a:r>
                    </a:p>
                  </a:txBody>
                  <a:tcPr marL="0" marR="0" marT="0" marB="0" anchor="ctr">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MBA,</a:t>
                      </a:r>
                      <a:r>
                        <a:rPr lang="es-MX" sz="1100" b="0" i="0" u="none" strike="noStrike" baseline="0" dirty="0">
                          <a:solidFill>
                            <a:srgbClr val="000000"/>
                          </a:solidFill>
                          <a:effectLst/>
                          <a:latin typeface="Century Gothic" panose="020B0502020202020204" pitchFamily="34" charset="0"/>
                        </a:rPr>
                        <a:t> </a:t>
                      </a:r>
                      <a:r>
                        <a:rPr lang="es-MX" sz="1100" b="0" i="0" u="none" strike="noStrike" dirty="0">
                          <a:solidFill>
                            <a:srgbClr val="000000"/>
                          </a:solidFill>
                          <a:effectLst/>
                          <a:latin typeface="Century Gothic" panose="020B0502020202020204" pitchFamily="34" charset="0"/>
                        </a:rPr>
                        <a:t>Instituto de Wharton School of Business</a:t>
                      </a:r>
                    </a:p>
                    <a:p>
                      <a:pPr algn="l" fontAlgn="ctr"/>
                      <a:r>
                        <a:rPr lang="es-MX" sz="1100" b="0" i="0" u="none" strike="noStrike" dirty="0">
                          <a:solidFill>
                            <a:srgbClr val="000000"/>
                          </a:solidFill>
                          <a:effectLst/>
                          <a:latin typeface="Century Gothic" panose="020B0502020202020204" pitchFamily="34" charset="0"/>
                        </a:rPr>
                        <a:t>• Administración de empresas y hospitalidad, Universidad de Cornell</a:t>
                      </a:r>
                      <a:br>
                        <a:rPr lang="es-MX" sz="1100" b="0" i="0" u="none" strike="noStrike" dirty="0">
                          <a:solidFill>
                            <a:srgbClr val="000000"/>
                          </a:solidFill>
                          <a:effectLst/>
                          <a:latin typeface="Century Gothic" panose="020B0502020202020204" pitchFamily="34" charset="0"/>
                        </a:rPr>
                      </a:b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0002"/>
                  </a:ext>
                </a:extLst>
              </a:tr>
              <a:tr h="154965">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extLst>
                  <a:ext uri="{0D108BD9-81ED-4DB2-BD59-A6C34878D82A}">
                    <a16:rowId xmlns:a16="http://schemas.microsoft.com/office/drawing/2014/main" xmlns="" val="10003"/>
                  </a:ext>
                </a:extLst>
              </a:tr>
              <a:tr h="154965">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w="6350" cap="flat" cmpd="sng" algn="ctr">
                      <a:solidFill>
                        <a:srgbClr val="C00000"/>
                      </a:solidFill>
                      <a:prstDash val="dot"/>
                      <a:round/>
                      <a:headEnd type="none" w="med" len="med"/>
                      <a:tailEnd type="none" w="med" len="med"/>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C00000"/>
                      </a:solidFill>
                      <a:prstDash val="dot"/>
                      <a:round/>
                      <a:headEnd type="none" w="med" len="med"/>
                      <a:tailEnd type="none" w="med" len="med"/>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extLst>
                  <a:ext uri="{0D108BD9-81ED-4DB2-BD59-A6C34878D82A}">
                    <a16:rowId xmlns:a16="http://schemas.microsoft.com/office/drawing/2014/main" xmlns="" val="10004"/>
                  </a:ext>
                </a:extLst>
              </a:tr>
              <a:tr h="968534">
                <a:tc>
                  <a:txBody>
                    <a:bodyPr/>
                    <a:lstStyle/>
                    <a:p>
                      <a:pPr algn="l" fontAlgn="b"/>
                      <a:endParaRPr lang="es-MX" sz="1100" b="0" i="0" u="none" strike="noStrike" dirty="0">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tcPr>
                </a:tc>
                <a:tc>
                  <a:txBody>
                    <a:bodyPr/>
                    <a:lstStyle/>
                    <a:p>
                      <a:pPr algn="l" fontAlgn="ctr"/>
                      <a:r>
                        <a:rPr lang="es-MX" sz="1100" b="1" i="0" u="none" strike="noStrike" dirty="0">
                          <a:solidFill>
                            <a:srgbClr val="FFFFFF"/>
                          </a:solidFill>
                          <a:effectLst/>
                          <a:latin typeface="Century Gothic" panose="020B0502020202020204" pitchFamily="34" charset="0"/>
                        </a:rPr>
                        <a:t>  Enrique Lavín</a:t>
                      </a:r>
                      <a:r>
                        <a:rPr lang="es-MX" sz="1100" b="0" i="0" u="none" strike="noStrike" dirty="0">
                          <a:solidFill>
                            <a:srgbClr val="FFFFFF"/>
                          </a:solidFill>
                          <a:effectLst/>
                          <a:latin typeface="Century Gothic" panose="020B0502020202020204" pitchFamily="34" charset="0"/>
                        </a:rPr>
                        <a:t/>
                      </a:r>
                      <a:br>
                        <a:rPr lang="es-MX" sz="1100" b="0" i="0" u="none" strike="noStrike" dirty="0">
                          <a:solidFill>
                            <a:srgbClr val="FFFFFF"/>
                          </a:solidFill>
                          <a:effectLst/>
                          <a:latin typeface="Century Gothic" panose="020B0502020202020204" pitchFamily="34" charset="0"/>
                        </a:rPr>
                      </a:br>
                      <a:r>
                        <a:rPr lang="es-MX" sz="1100" b="0" i="0" u="none" strike="noStrike" dirty="0">
                          <a:solidFill>
                            <a:srgbClr val="FFFFFF"/>
                          </a:solidFill>
                          <a:effectLst/>
                          <a:latin typeface="Century Gothic" panose="020B0502020202020204" pitchFamily="34" charset="0"/>
                        </a:rPr>
                        <a:t/>
                      </a:r>
                      <a:br>
                        <a:rPr lang="es-MX" sz="1100" b="0" i="0" u="none" strike="noStrike" dirty="0">
                          <a:solidFill>
                            <a:srgbClr val="FFFFFF"/>
                          </a:solidFill>
                          <a:effectLst/>
                          <a:latin typeface="Century Gothic" panose="020B0502020202020204" pitchFamily="34" charset="0"/>
                        </a:rPr>
                      </a:br>
                      <a:r>
                        <a:rPr lang="es-MX" sz="1100" b="0" i="0" u="none" strike="noStrike" dirty="0">
                          <a:solidFill>
                            <a:srgbClr val="FFFFFF"/>
                          </a:solidFill>
                          <a:effectLst/>
                          <a:latin typeface="Century Gothic" panose="020B0502020202020204" pitchFamily="34" charset="0"/>
                        </a:rPr>
                        <a:t>  </a:t>
                      </a:r>
                      <a:r>
                        <a:rPr lang="es-MX" sz="1000" b="0" i="0" u="none" strike="noStrike" dirty="0">
                          <a:solidFill>
                            <a:srgbClr val="FFFFFF"/>
                          </a:solidFill>
                          <a:effectLst/>
                          <a:latin typeface="Century Gothic" panose="020B0502020202020204" pitchFamily="34" charset="0"/>
                        </a:rPr>
                        <a:t>Director Ejecutivo de  </a:t>
                      </a:r>
                    </a:p>
                    <a:p>
                      <a:pPr algn="l" fontAlgn="ctr"/>
                      <a:r>
                        <a:rPr lang="es-MX" sz="1000" b="0" i="0" u="none" strike="noStrike" dirty="0">
                          <a:solidFill>
                            <a:srgbClr val="FFFFFF"/>
                          </a:solidFill>
                          <a:effectLst/>
                          <a:latin typeface="Century Gothic" panose="020B0502020202020204" pitchFamily="34" charset="0"/>
                        </a:rPr>
                        <a:t>  administración de </a:t>
                      </a:r>
                    </a:p>
                    <a:p>
                      <a:pPr algn="l" fontAlgn="ctr"/>
                      <a:r>
                        <a:rPr lang="es-MX" sz="1000" b="0" i="0" u="none" strike="noStrike" dirty="0">
                          <a:solidFill>
                            <a:srgbClr val="FFFFFF"/>
                          </a:solidFill>
                          <a:effectLst/>
                          <a:latin typeface="Century Gothic" panose="020B0502020202020204" pitchFamily="34" charset="0"/>
                        </a:rPr>
                        <a:t>  Portafolio</a:t>
                      </a:r>
                    </a:p>
                  </a:txBody>
                  <a:tcPr marL="0" marR="0" marT="0" marB="0" anchor="ctr">
                    <a:lnL>
                      <a:noFill/>
                    </a:lnL>
                    <a:lnR>
                      <a:noFill/>
                    </a:lnR>
                    <a:lnT>
                      <a:noFill/>
                    </a:lnT>
                    <a:lnB>
                      <a:noFill/>
                    </a:lnB>
                    <a:solidFill>
                      <a:srgbClr val="C00000"/>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Vicepresidente</a:t>
                      </a:r>
                      <a:r>
                        <a:rPr lang="es-MX" sz="1100" b="0" i="0" u="none" strike="noStrike" baseline="0" dirty="0">
                          <a:solidFill>
                            <a:srgbClr val="000000"/>
                          </a:solidFill>
                          <a:effectLst/>
                          <a:latin typeface="Century Gothic" panose="020B0502020202020204" pitchFamily="34" charset="0"/>
                        </a:rPr>
                        <a:t> de financiamiento inmobiliario y bursatilizaciones, Credit Suisse</a:t>
                      </a:r>
                    </a:p>
                    <a:p>
                      <a:pPr marL="0" marR="0" lvl="0" indent="0" algn="l" defTabSz="457200" rtl="0" eaLnBrk="1" fontAlgn="ctr"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Century Gothic" panose="020B0502020202020204" pitchFamily="34" charset="0"/>
                        </a:rPr>
                        <a:t>• Directo</a:t>
                      </a:r>
                      <a:r>
                        <a:rPr lang="es-MX" sz="1100" b="0" i="0" u="none" strike="noStrike" baseline="0" dirty="0">
                          <a:solidFill>
                            <a:srgbClr val="000000"/>
                          </a:solidFill>
                          <a:effectLst/>
                          <a:latin typeface="Century Gothic" panose="020B0502020202020204" pitchFamily="34" charset="0"/>
                        </a:rPr>
                        <a:t>r de Originación de créditos, GE Real Estate</a:t>
                      </a:r>
                    </a:p>
                    <a:p>
                      <a:pPr algn="l" fontAlgn="ct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MBA, Universidad de Texas</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 Ingeniería</a:t>
                      </a:r>
                      <a:r>
                        <a:rPr lang="es-MX" sz="1100" b="0" i="0" u="none" strike="noStrike" baseline="0" dirty="0">
                          <a:solidFill>
                            <a:srgbClr val="000000"/>
                          </a:solidFill>
                          <a:effectLst/>
                          <a:latin typeface="Century Gothic" panose="020B0502020202020204" pitchFamily="34" charset="0"/>
                        </a:rPr>
                        <a:t> industrial, ITESM</a:t>
                      </a: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0005"/>
                  </a:ext>
                </a:extLst>
              </a:tr>
              <a:tr h="154965">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extLst>
                  <a:ext uri="{0D108BD9-81ED-4DB2-BD59-A6C34878D82A}">
                    <a16:rowId xmlns:a16="http://schemas.microsoft.com/office/drawing/2014/main" xmlns="" val="10006"/>
                  </a:ext>
                </a:extLst>
              </a:tr>
              <a:tr h="154965">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w="6350" cap="flat" cmpd="sng" algn="ctr">
                      <a:solidFill>
                        <a:srgbClr val="C00000"/>
                      </a:solidFill>
                      <a:prstDash val="dot"/>
                      <a:round/>
                      <a:headEnd type="none" w="med" len="med"/>
                      <a:tailEnd type="none" w="med" len="med"/>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C00000"/>
                      </a:solidFill>
                      <a:prstDash val="dot"/>
                      <a:round/>
                      <a:headEnd type="none" w="med" len="med"/>
                      <a:tailEnd type="none" w="med" len="med"/>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extLst>
                  <a:ext uri="{0D108BD9-81ED-4DB2-BD59-A6C34878D82A}">
                    <a16:rowId xmlns:a16="http://schemas.microsoft.com/office/drawing/2014/main" xmlns="" val="10007"/>
                  </a:ext>
                </a:extLst>
              </a:tr>
              <a:tr h="968534">
                <a:tc>
                  <a:txBody>
                    <a:bodyPr/>
                    <a:lstStyle/>
                    <a:p>
                      <a:pPr algn="l" fontAlgn="b"/>
                      <a:endParaRPr lang="es-MX" sz="1100" b="0" i="0" u="none" strike="noStrike" dirty="0">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tcPr>
                </a:tc>
                <a:tc>
                  <a:txBody>
                    <a:bodyPr/>
                    <a:lstStyle/>
                    <a:p>
                      <a:pPr algn="l" fontAlgn="ctr"/>
                      <a:r>
                        <a:rPr lang="es-MX" sz="1100" b="1" i="0" u="none" strike="noStrike" dirty="0">
                          <a:solidFill>
                            <a:srgbClr val="FFFFFF"/>
                          </a:solidFill>
                          <a:effectLst/>
                          <a:latin typeface="Century Gothic" panose="020B0502020202020204" pitchFamily="34" charset="0"/>
                        </a:rPr>
                        <a:t>  María Ruíz</a:t>
                      </a:r>
                      <a:r>
                        <a:rPr lang="es-MX" sz="1100" b="0" i="0" u="none" strike="noStrike" dirty="0">
                          <a:solidFill>
                            <a:srgbClr val="FFFFFF"/>
                          </a:solidFill>
                          <a:effectLst/>
                          <a:latin typeface="Century Gothic" panose="020B0502020202020204" pitchFamily="34" charset="0"/>
                        </a:rPr>
                        <a:t/>
                      </a:r>
                      <a:br>
                        <a:rPr lang="es-MX" sz="1100" b="0" i="0" u="none" strike="noStrike" dirty="0">
                          <a:solidFill>
                            <a:srgbClr val="FFFFFF"/>
                          </a:solidFill>
                          <a:effectLst/>
                          <a:latin typeface="Century Gothic" panose="020B0502020202020204" pitchFamily="34" charset="0"/>
                        </a:rPr>
                      </a:br>
                      <a:r>
                        <a:rPr lang="es-MX" sz="1100" b="0" i="0" u="none" strike="noStrike" dirty="0">
                          <a:solidFill>
                            <a:srgbClr val="FFFFFF"/>
                          </a:solidFill>
                          <a:effectLst/>
                          <a:latin typeface="Century Gothic" panose="020B0502020202020204" pitchFamily="34" charset="0"/>
                        </a:rPr>
                        <a:t/>
                      </a:r>
                      <a:br>
                        <a:rPr lang="es-MX" sz="1100" b="0" i="0" u="none" strike="noStrike" dirty="0">
                          <a:solidFill>
                            <a:srgbClr val="FFFFFF"/>
                          </a:solidFill>
                          <a:effectLst/>
                          <a:latin typeface="Century Gothic" panose="020B0502020202020204" pitchFamily="34" charset="0"/>
                        </a:rPr>
                      </a:br>
                      <a:r>
                        <a:rPr lang="es-MX" sz="1100" b="0" i="0" u="none" strike="noStrike" dirty="0">
                          <a:solidFill>
                            <a:srgbClr val="FFFFFF"/>
                          </a:solidFill>
                          <a:effectLst/>
                          <a:latin typeface="Century Gothic" panose="020B0502020202020204" pitchFamily="34" charset="0"/>
                        </a:rPr>
                        <a:t>  </a:t>
                      </a:r>
                      <a:r>
                        <a:rPr lang="es-MX" sz="1000" b="0" i="0" u="none" strike="noStrike" dirty="0">
                          <a:solidFill>
                            <a:srgbClr val="FFFFFF"/>
                          </a:solidFill>
                          <a:effectLst/>
                          <a:latin typeface="Century Gothic" panose="020B0502020202020204" pitchFamily="34" charset="0"/>
                        </a:rPr>
                        <a:t>VP Administración de </a:t>
                      </a:r>
                    </a:p>
                    <a:p>
                      <a:pPr algn="l" fontAlgn="ctr"/>
                      <a:r>
                        <a:rPr lang="es-MX" sz="1000" b="0" i="0" u="none" strike="noStrike" dirty="0">
                          <a:solidFill>
                            <a:srgbClr val="FFFFFF"/>
                          </a:solidFill>
                          <a:effectLst/>
                          <a:latin typeface="Century Gothic" panose="020B0502020202020204" pitchFamily="34" charset="0"/>
                        </a:rPr>
                        <a:t>  portafolio residencial y </a:t>
                      </a:r>
                    </a:p>
                    <a:p>
                      <a:pPr algn="l" fontAlgn="ctr"/>
                      <a:r>
                        <a:rPr lang="es-MX" sz="1000" b="0" i="0" u="none" strike="noStrike" dirty="0">
                          <a:solidFill>
                            <a:srgbClr val="FFFFFF"/>
                          </a:solidFill>
                          <a:effectLst/>
                          <a:latin typeface="Century Gothic" panose="020B0502020202020204" pitchFamily="34" charset="0"/>
                        </a:rPr>
                        <a:t>  Desarrollo</a:t>
                      </a:r>
                    </a:p>
                  </a:txBody>
                  <a:tcPr marL="0" marR="0" marT="0" marB="0" anchor="ctr">
                    <a:lnL>
                      <a:noFill/>
                    </a:lnL>
                    <a:lnR>
                      <a:noFill/>
                    </a:lnR>
                    <a:lnT>
                      <a:noFill/>
                    </a:lnT>
                    <a:lnB>
                      <a:noFill/>
                    </a:lnB>
                    <a:solidFill>
                      <a:srgbClr val="C00000"/>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Directora de operaciones, Desarrolladora del Parque </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 Directora Regional, Grupo Lar</a:t>
                      </a:r>
                    </a:p>
                  </a:txBody>
                  <a:tcPr marL="0" marR="0" marT="0" marB="0" anchor="ctr">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MBA, Instituto de Empresa</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 Administración de empresas, Universidad Complutense</a:t>
                      </a:r>
                      <a:br>
                        <a:rPr lang="es-MX" sz="1100" b="0" i="0" u="none" strike="noStrike" dirty="0">
                          <a:solidFill>
                            <a:srgbClr val="000000"/>
                          </a:solidFill>
                          <a:effectLst/>
                          <a:latin typeface="Century Gothic" panose="020B0502020202020204" pitchFamily="34" charset="0"/>
                        </a:rPr>
                      </a:b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0008"/>
                  </a:ext>
                </a:extLst>
              </a:tr>
            </a:tbl>
          </a:graphicData>
        </a:graphic>
      </p:graphicFrame>
      <p:pic>
        <p:nvPicPr>
          <p:cNvPr id="11" name="Imagen 10"/>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295376" y="4861184"/>
            <a:ext cx="677863" cy="1022350"/>
          </a:xfrm>
          <a:prstGeom prst="rect">
            <a:avLst/>
          </a:prstGeom>
        </p:spPr>
      </p:pic>
      <p:pic>
        <p:nvPicPr>
          <p:cNvPr id="12" name="Imagen 11"/>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b="3896"/>
          <a:stretch/>
        </p:blipFill>
        <p:spPr>
          <a:xfrm>
            <a:off x="273648" y="3596861"/>
            <a:ext cx="671513" cy="1016000"/>
          </a:xfrm>
          <a:prstGeom prst="rect">
            <a:avLst/>
          </a:prstGeom>
        </p:spPr>
      </p:pic>
      <p:pic>
        <p:nvPicPr>
          <p:cNvPr id="13" name="Imagen 12"/>
          <p:cNvPicPr>
            <a:picLocks noChangeAspect="1"/>
          </p:cNvPicPr>
          <p:nvPr/>
        </p:nvPicPr>
        <p:blipFill>
          <a:blip r:embed="rId6"/>
          <a:stretch>
            <a:fillRect/>
          </a:stretch>
        </p:blipFill>
        <p:spPr>
          <a:xfrm>
            <a:off x="257277" y="2261290"/>
            <a:ext cx="715962" cy="996950"/>
          </a:xfrm>
          <a:prstGeom prst="rect">
            <a:avLst/>
          </a:prstGeom>
        </p:spPr>
      </p:pic>
      <p:sp>
        <p:nvSpPr>
          <p:cNvPr id="3" name="Rectángulo 2"/>
          <p:cNvSpPr/>
          <p:nvPr/>
        </p:nvSpPr>
        <p:spPr>
          <a:xfrm>
            <a:off x="273648" y="1575546"/>
            <a:ext cx="8714232" cy="2651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5" name="Rectángulo 4"/>
          <p:cNvSpPr/>
          <p:nvPr/>
        </p:nvSpPr>
        <p:spPr>
          <a:xfrm>
            <a:off x="-204408" y="1097852"/>
            <a:ext cx="8599931" cy="523220"/>
          </a:xfrm>
          <a:prstGeom prst="rect">
            <a:avLst/>
          </a:prstGeom>
        </p:spPr>
        <p:txBody>
          <a:bodyPr wrap="square">
            <a:spAutoFit/>
          </a:bodyPr>
          <a:lstStyle/>
          <a:p>
            <a:pPr lvl="1">
              <a:spcBef>
                <a:spcPts val="0"/>
              </a:spcBef>
              <a:spcAft>
                <a:spcPts val="600"/>
              </a:spcAft>
              <a:buClr>
                <a:srgbClr val="CD0000"/>
              </a:buClr>
              <a:buSzPct val="110000"/>
            </a:pPr>
            <a:r>
              <a:rPr lang="es-MX" sz="1400" dirty="0">
                <a:latin typeface="Century Gothic" panose="020B0502020202020204" pitchFamily="34" charset="0"/>
              </a:rPr>
              <a:t>A continuación se presentan la experiencia profesional más relevante y la preparación académica de los miembros clave del equipo: </a:t>
            </a:r>
          </a:p>
        </p:txBody>
      </p:sp>
    </p:spTree>
    <p:extLst>
      <p:ext uri="{BB962C8B-B14F-4D97-AF65-F5344CB8AC3E}">
        <p14:creationId xmlns:p14="http://schemas.microsoft.com/office/powerpoint/2010/main" val="1605258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Propuesta de inversión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00080" y="919524"/>
            <a:ext cx="8315325" cy="5314928"/>
          </a:xfrm>
          <a:noFill/>
        </p:spPr>
        <p:txBody>
          <a:bodyPr>
            <a:noAutofit/>
          </a:bodyPr>
          <a:lstStyle/>
          <a:p>
            <a:pPr marL="0" indent="0" algn="just">
              <a:spcBef>
                <a:spcPts val="0"/>
              </a:spcBef>
              <a:spcAft>
                <a:spcPts val="600"/>
              </a:spcAft>
              <a:buClr>
                <a:srgbClr val="CD0000"/>
              </a:buClr>
              <a:buSzPct val="110000"/>
              <a:buNone/>
            </a:pPr>
            <a:endParaRPr lang="es-MX" sz="1400" b="1" dirty="0">
              <a:latin typeface="Century Gothic" panose="020B0502020202020204" pitchFamily="34" charset="0"/>
            </a:endParaRPr>
          </a:p>
          <a:p>
            <a:pPr marL="0" indent="0" algn="just">
              <a:spcBef>
                <a:spcPts val="0"/>
              </a:spcBef>
              <a:spcAft>
                <a:spcPts val="600"/>
              </a:spcAft>
              <a:buClr>
                <a:srgbClr val="CD0000"/>
              </a:buClr>
              <a:buSzPct val="110000"/>
              <a:buNone/>
            </a:pPr>
            <a:r>
              <a:rPr lang="es-MX" sz="1400" b="1" dirty="0">
                <a:latin typeface="Century Gothic" panose="020B0502020202020204" pitchFamily="34" charset="0"/>
              </a:rPr>
              <a:t>Consideraciones</a:t>
            </a:r>
          </a:p>
          <a:p>
            <a:pPr marL="0" indent="0" algn="just">
              <a:spcBef>
                <a:spcPts val="0"/>
              </a:spcBef>
              <a:spcAft>
                <a:spcPts val="600"/>
              </a:spcAft>
              <a:buClr>
                <a:srgbClr val="CD0000"/>
              </a:buClr>
              <a:buSzPct val="110000"/>
              <a:buNone/>
            </a:pPr>
            <a:endParaRPr lang="es-MX" sz="500" b="1"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r>
              <a:rPr lang="es-MX" sz="1400" dirty="0">
                <a:latin typeface="Century Gothic" panose="020B0502020202020204" pitchFamily="34" charset="0"/>
              </a:rPr>
              <a:t>Se tiene un monto total para CKD’s de 2,978 mdp*, de los cuales ya se han comprometido 650 mdp (22%) : </a:t>
            </a: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7" name="Rectángulo 6"/>
          <p:cNvSpPr/>
          <p:nvPr/>
        </p:nvSpPr>
        <p:spPr>
          <a:xfrm>
            <a:off x="122922" y="6407540"/>
            <a:ext cx="8563878" cy="584775"/>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smtClean="0">
                <a:solidFill>
                  <a:prstClr val="black"/>
                </a:solidFill>
                <a:latin typeface="Century Gothic" panose="020B0502020202020204" pitchFamily="34" charset="0"/>
              </a:rPr>
              <a:t>* Al 31 de marzo de 2017         ** Montos por definir         *** Montos </a:t>
            </a:r>
            <a:r>
              <a:rPr lang="es-MX" sz="900" dirty="0">
                <a:solidFill>
                  <a:prstClr val="black"/>
                </a:solidFill>
                <a:latin typeface="Century Gothic" panose="020B0502020202020204" pitchFamily="34" charset="0"/>
              </a:rPr>
              <a:t>definidos con metodología en proceso, para más información ver la sección “Asignación de montos de inversión en CKD’s por sector”, de la Sesión de Febrero.</a:t>
            </a:r>
            <a:endParaRPr lang="es-MX" sz="1400" dirty="0">
              <a:solidFill>
                <a:prstClr val="black"/>
              </a:solidFill>
              <a:latin typeface="Century Gothic" panose="020B0502020202020204" pitchFamily="34" charset="0"/>
            </a:endParaRPr>
          </a:p>
          <a:p>
            <a:pPr eaLnBrk="1" hangingPunct="1">
              <a:spcBef>
                <a:spcPts val="0"/>
              </a:spcBef>
              <a:spcAft>
                <a:spcPts val="600"/>
              </a:spcAft>
              <a:buClr>
                <a:srgbClr val="CD0000"/>
              </a:buClr>
              <a:buSzPct val="110000"/>
            </a:pPr>
            <a:endParaRPr lang="es-MX" sz="900" dirty="0">
              <a:solidFill>
                <a:prstClr val="black"/>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40</a:t>
            </a:fld>
            <a:endParaRPr lang="es-ES" altLang="es-MX" dirty="0">
              <a:latin typeface="Century Gothic" panose="020B0502020202020204" pitchFamily="34" charset="0"/>
            </a:endParaRPr>
          </a:p>
        </p:txBody>
      </p:sp>
      <p:sp>
        <p:nvSpPr>
          <p:cNvPr id="4" name="Rectángulo 3"/>
          <p:cNvSpPr/>
          <p:nvPr/>
        </p:nvSpPr>
        <p:spPr>
          <a:xfrm>
            <a:off x="2692399" y="260435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0" name="Rectángulo 9"/>
          <p:cNvSpPr/>
          <p:nvPr/>
        </p:nvSpPr>
        <p:spPr>
          <a:xfrm>
            <a:off x="1185333" y="260435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1" name="Rectángulo 10"/>
          <p:cNvSpPr/>
          <p:nvPr/>
        </p:nvSpPr>
        <p:spPr>
          <a:xfrm>
            <a:off x="5706531" y="260435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2" name="Rectángulo 11"/>
          <p:cNvSpPr/>
          <p:nvPr/>
        </p:nvSpPr>
        <p:spPr>
          <a:xfrm>
            <a:off x="4199465" y="260435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3" name="Rectángulo 12"/>
          <p:cNvSpPr/>
          <p:nvPr/>
        </p:nvSpPr>
        <p:spPr>
          <a:xfrm>
            <a:off x="7214743" y="2604354"/>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4" name="Rectángulo 13"/>
          <p:cNvSpPr/>
          <p:nvPr/>
        </p:nvSpPr>
        <p:spPr>
          <a:xfrm>
            <a:off x="1184187" y="4213821"/>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GFI: 350</a:t>
            </a:r>
          </a:p>
        </p:txBody>
      </p:sp>
      <p:sp>
        <p:nvSpPr>
          <p:cNvPr id="15" name="Rectángulo 14"/>
          <p:cNvSpPr/>
          <p:nvPr/>
        </p:nvSpPr>
        <p:spPr>
          <a:xfrm>
            <a:off x="2695140" y="5219733"/>
            <a:ext cx="1080745"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6" name="Rectángulo 15"/>
          <p:cNvSpPr/>
          <p:nvPr/>
        </p:nvSpPr>
        <p:spPr>
          <a:xfrm>
            <a:off x="1144449" y="5219733"/>
            <a:ext cx="116570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17" name="Rectángulo 16"/>
          <p:cNvSpPr/>
          <p:nvPr/>
        </p:nvSpPr>
        <p:spPr>
          <a:xfrm>
            <a:off x="5627408" y="5219733"/>
            <a:ext cx="1249060"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18" name="Rectángulo 17"/>
          <p:cNvSpPr/>
          <p:nvPr/>
        </p:nvSpPr>
        <p:spPr>
          <a:xfrm>
            <a:off x="4394911" y="5219733"/>
            <a:ext cx="697627"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19" name="Rectángulo 18"/>
          <p:cNvSpPr/>
          <p:nvPr/>
        </p:nvSpPr>
        <p:spPr>
          <a:xfrm>
            <a:off x="7353013" y="5087754"/>
            <a:ext cx="955711" cy="507831"/>
          </a:xfrm>
          <a:prstGeom prst="rect">
            <a:avLst/>
          </a:prstGeom>
        </p:spPr>
        <p:txBody>
          <a:bodyPr wrap="none">
            <a:spAutoFit/>
          </a:bodyPr>
          <a:lstStyle/>
          <a:p>
            <a:pPr lvl="0"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Mezzanine </a:t>
            </a:r>
          </a:p>
          <a:p>
            <a:pPr lvl="0"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2691253" y="4323087"/>
            <a:ext cx="1227667" cy="4826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900" dirty="0">
                <a:solidFill>
                  <a:schemeClr val="bg1"/>
                </a:solidFill>
                <a:latin typeface="Century Gothic" panose="020B0502020202020204" pitchFamily="34" charset="0"/>
              </a:rPr>
              <a:t>Walton</a:t>
            </a:r>
            <a:r>
              <a:rPr lang="es-MX" sz="1050" dirty="0">
                <a:solidFill>
                  <a:schemeClr val="bg1"/>
                </a:solidFill>
                <a:latin typeface="Century Gothic" panose="020B0502020202020204" pitchFamily="34" charset="0"/>
              </a:rPr>
              <a:t>: 300</a:t>
            </a:r>
          </a:p>
        </p:txBody>
      </p:sp>
      <p:sp>
        <p:nvSpPr>
          <p:cNvPr id="21" name="Rectángulo 20"/>
          <p:cNvSpPr/>
          <p:nvPr/>
        </p:nvSpPr>
        <p:spPr>
          <a:xfrm>
            <a:off x="2695140" y="3972005"/>
            <a:ext cx="1227667" cy="351082"/>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tx2"/>
                </a:solidFill>
                <a:latin typeface="Century Gothic" panose="020B0502020202020204" pitchFamily="34" charset="0"/>
              </a:rPr>
              <a:t>Alignmex: 200</a:t>
            </a:r>
          </a:p>
        </p:txBody>
      </p:sp>
      <p:sp>
        <p:nvSpPr>
          <p:cNvPr id="22" name="Rectángulo 21"/>
          <p:cNvSpPr/>
          <p:nvPr/>
        </p:nvSpPr>
        <p:spPr>
          <a:xfrm>
            <a:off x="2672490" y="3620923"/>
            <a:ext cx="1227667" cy="351082"/>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tx2"/>
                </a:solidFill>
                <a:latin typeface="Century Gothic" panose="020B0502020202020204" pitchFamily="34" charset="0"/>
              </a:rPr>
              <a:t>IGS: 200</a:t>
            </a:r>
          </a:p>
        </p:txBody>
      </p:sp>
      <p:cxnSp>
        <p:nvCxnSpPr>
          <p:cNvPr id="24" name="Conector recto 23"/>
          <p:cNvCxnSpPr/>
          <p:nvPr/>
        </p:nvCxnSpPr>
        <p:spPr>
          <a:xfrm>
            <a:off x="2713903" y="361245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2717790" y="3963539"/>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26" name="Rectángulo 25"/>
          <p:cNvSpPr/>
          <p:nvPr/>
        </p:nvSpPr>
        <p:spPr>
          <a:xfrm>
            <a:off x="4199465" y="4444164"/>
            <a:ext cx="1227667" cy="351082"/>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rgbClr val="00B050"/>
                </a:solidFill>
                <a:latin typeface="Century Gothic" panose="020B0502020202020204" pitchFamily="34" charset="0"/>
              </a:rPr>
              <a:t>Ainda</a:t>
            </a:r>
            <a:r>
              <a:rPr lang="es-MX" sz="1050" dirty="0" smtClean="0">
                <a:solidFill>
                  <a:srgbClr val="00B050"/>
                </a:solidFill>
                <a:latin typeface="Century Gothic" panose="020B0502020202020204" pitchFamily="34" charset="0"/>
              </a:rPr>
              <a:t>**</a:t>
            </a:r>
            <a:endParaRPr lang="es-MX" sz="1050" dirty="0">
              <a:solidFill>
                <a:srgbClr val="00B050"/>
              </a:solidFill>
              <a:latin typeface="Century Gothic" panose="020B0502020202020204" pitchFamily="34" charset="0"/>
            </a:endParaRPr>
          </a:p>
        </p:txBody>
      </p:sp>
      <p:cxnSp>
        <p:nvCxnSpPr>
          <p:cNvPr id="27" name="Conector recto 26"/>
          <p:cNvCxnSpPr/>
          <p:nvPr/>
        </p:nvCxnSpPr>
        <p:spPr>
          <a:xfrm>
            <a:off x="4199465" y="4463641"/>
            <a:ext cx="1205017"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28" name="Rectángulo 27"/>
          <p:cNvSpPr/>
          <p:nvPr/>
        </p:nvSpPr>
        <p:spPr>
          <a:xfrm>
            <a:off x="1193568" y="3862739"/>
            <a:ext cx="1227667" cy="351082"/>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srgbClr val="E95D17"/>
                </a:solidFill>
                <a:latin typeface="Century Gothic" panose="020B0502020202020204" pitchFamily="34" charset="0"/>
              </a:rPr>
              <a:t>EXI**</a:t>
            </a:r>
            <a:endParaRPr lang="es-MX" sz="1050" dirty="0">
              <a:solidFill>
                <a:srgbClr val="E95D17"/>
              </a:solidFill>
              <a:latin typeface="Century Gothic" panose="020B0502020202020204" pitchFamily="34" charset="0"/>
            </a:endParaRPr>
          </a:p>
        </p:txBody>
      </p:sp>
      <p:cxnSp>
        <p:nvCxnSpPr>
          <p:cNvPr id="29" name="Conector recto 28"/>
          <p:cNvCxnSpPr/>
          <p:nvPr/>
        </p:nvCxnSpPr>
        <p:spPr>
          <a:xfrm>
            <a:off x="1192646" y="3854273"/>
            <a:ext cx="1205017" cy="0"/>
          </a:xfrm>
          <a:prstGeom prst="line">
            <a:avLst/>
          </a:prstGeom>
          <a:ln w="12700">
            <a:solidFill>
              <a:srgbClr val="E95D17"/>
            </a:solidFill>
            <a:prstDash val="sysDash"/>
          </a:ln>
          <a:effectLst/>
        </p:spPr>
        <p:style>
          <a:lnRef idx="2">
            <a:schemeClr val="accent1"/>
          </a:lnRef>
          <a:fillRef idx="0">
            <a:schemeClr val="accent1"/>
          </a:fillRef>
          <a:effectRef idx="1">
            <a:schemeClr val="accent1"/>
          </a:effectRef>
          <a:fontRef idx="minor">
            <a:schemeClr val="tx1"/>
          </a:fontRef>
        </p:style>
      </p:cxnSp>
      <p:sp>
        <p:nvSpPr>
          <p:cNvPr id="6" name="Rectángulo 5"/>
          <p:cNvSpPr/>
          <p:nvPr/>
        </p:nvSpPr>
        <p:spPr>
          <a:xfrm>
            <a:off x="-169020" y="5838815"/>
            <a:ext cx="9313020" cy="523220"/>
          </a:xfrm>
          <a:prstGeom prst="rect">
            <a:avLst/>
          </a:prstGeom>
        </p:spPr>
        <p:txBody>
          <a:bodyPr wrap="square">
            <a:spAutoFit/>
          </a:bodyPr>
          <a:lstStyle/>
          <a:p>
            <a:pPr marL="742950" lvl="1" indent="-285750" algn="just" eaLnBrk="1" hangingPunct="1">
              <a:spcBef>
                <a:spcPts val="0"/>
              </a:spcBef>
              <a:spcAft>
                <a:spcPts val="600"/>
              </a:spcAft>
              <a:buClr>
                <a:srgbClr val="CD0000"/>
              </a:buClr>
              <a:buSzPct val="110000"/>
              <a:buFont typeface="Arial" panose="020B0604020202020204" pitchFamily="34" charset="0"/>
              <a:buChar char="•"/>
            </a:pPr>
            <a:r>
              <a:rPr lang="es-MX" sz="1400" dirty="0">
                <a:solidFill>
                  <a:prstClr val="black"/>
                </a:solidFill>
                <a:latin typeface="Century Gothic" panose="020B0502020202020204" pitchFamily="34" charset="0"/>
              </a:rPr>
              <a:t>El monto máximo destinado a Bienes Raíces es de 1,200 mdp en </a:t>
            </a:r>
            <a:r>
              <a:rPr lang="es-MX" sz="1400" dirty="0" smtClean="0">
                <a:solidFill>
                  <a:prstClr val="black"/>
                </a:solidFill>
                <a:latin typeface="Century Gothic" panose="020B0502020202020204" pitchFamily="34" charset="0"/>
              </a:rPr>
              <a:t>total***, </a:t>
            </a:r>
            <a:r>
              <a:rPr lang="es-MX" sz="1400" dirty="0">
                <a:solidFill>
                  <a:prstClr val="black"/>
                </a:solidFill>
                <a:latin typeface="Century Gothic" panose="020B0502020202020204" pitchFamily="34" charset="0"/>
              </a:rPr>
              <a:t>de los cuales ya se han consumido 300 y están por comprometerse 400 mdp extras.</a:t>
            </a:r>
          </a:p>
        </p:txBody>
      </p:sp>
    </p:spTree>
    <p:extLst>
      <p:ext uri="{BB962C8B-B14F-4D97-AF65-F5344CB8AC3E}">
        <p14:creationId xmlns:p14="http://schemas.microsoft.com/office/powerpoint/2010/main" val="4958313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Propuesta de inversión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00080" y="919524"/>
            <a:ext cx="8315325" cy="5314928"/>
          </a:xfrm>
          <a:noFill/>
        </p:spPr>
        <p:txBody>
          <a:bodyPr>
            <a:noAutofit/>
          </a:bodyPr>
          <a:lstStyle/>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2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2400" b="1" dirty="0">
              <a:latin typeface="Century Gothic" panose="020B0502020202020204" pitchFamily="34" charset="0"/>
            </a:endParaRPr>
          </a:p>
          <a:p>
            <a:pPr marL="0" indent="0" algn="ctr">
              <a:spcBef>
                <a:spcPts val="0"/>
              </a:spcBef>
              <a:spcAft>
                <a:spcPts val="600"/>
              </a:spcAft>
              <a:buClr>
                <a:srgbClr val="CD0000"/>
              </a:buClr>
              <a:buSzPct val="110000"/>
              <a:buNone/>
            </a:pPr>
            <a:r>
              <a:rPr lang="es-MX" sz="1800" dirty="0">
                <a:latin typeface="Century Gothic" panose="020B0502020202020204" pitchFamily="34" charset="0"/>
              </a:rPr>
              <a:t>Se propone buscar una participación en PLACK17 de: </a:t>
            </a:r>
          </a:p>
          <a:p>
            <a:pPr marL="0" indent="0" algn="ctr">
              <a:spcBef>
                <a:spcPts val="0"/>
              </a:spcBef>
              <a:spcAft>
                <a:spcPts val="600"/>
              </a:spcAft>
              <a:buClr>
                <a:srgbClr val="CD0000"/>
              </a:buClr>
              <a:buSzPct val="110000"/>
              <a:buNone/>
            </a:pPr>
            <a:r>
              <a:rPr lang="es-MX" sz="1800" b="1" dirty="0">
                <a:latin typeface="Century Gothic" panose="020B0502020202020204" pitchFamily="34" charset="0"/>
              </a:rPr>
              <a:t>200 mdp o hasta el 10</a:t>
            </a:r>
            <a:r>
              <a:rPr lang="es-MX" sz="1800" b="1" dirty="0" smtClean="0">
                <a:latin typeface="Century Gothic" panose="020B0502020202020204" pitchFamily="34" charset="0"/>
              </a:rPr>
              <a:t>% </a:t>
            </a:r>
            <a:r>
              <a:rPr lang="es-MX" sz="1800" b="1" dirty="0">
                <a:latin typeface="Century Gothic" panose="020B0502020202020204" pitchFamily="34" charset="0"/>
              </a:rPr>
              <a:t>de la emisión, lo que resulte menor.</a:t>
            </a:r>
          </a:p>
          <a:p>
            <a:pPr marL="0" indent="0" algn="ctr">
              <a:spcBef>
                <a:spcPts val="0"/>
              </a:spcBef>
              <a:spcAft>
                <a:spcPts val="600"/>
              </a:spcAft>
              <a:buClr>
                <a:srgbClr val="CD0000"/>
              </a:buClr>
              <a:buSzPct val="110000"/>
              <a:buNone/>
            </a:pPr>
            <a:r>
              <a:rPr lang="es-MX" sz="1800" dirty="0">
                <a:latin typeface="Century Gothic" panose="020B0502020202020204" pitchFamily="34" charset="0"/>
              </a:rPr>
              <a:t>La orden prevalece 3 meses</a:t>
            </a: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423925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199241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a:t>
            </a:r>
            <a:r>
              <a:rPr lang="es-MX" sz="1100" dirty="0" smtClean="0">
                <a:latin typeface="Century Gothic" panose="020B0502020202020204" pitchFamily="34" charset="0"/>
              </a:rPr>
              <a:t>PRUMEX </a:t>
            </a:r>
            <a:r>
              <a:rPr lang="es-MX" sz="1100" dirty="0">
                <a:latin typeface="Century Gothic" panose="020B0502020202020204" pitchFamily="34" charset="0"/>
              </a:rPr>
              <a:t>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a:t>
            </a:r>
            <a:r>
              <a:rPr lang="es-MX" sz="1100" dirty="0" smtClean="0">
                <a:latin typeface="Century Gothic" panose="020B0502020202020204" pitchFamily="34" charset="0"/>
              </a:rPr>
              <a:t>RCentro14 </a:t>
            </a:r>
            <a:r>
              <a:rPr lang="es-MX" sz="1100" dirty="0">
                <a:latin typeface="Century Gothic" panose="020B0502020202020204" pitchFamily="34" charset="0"/>
              </a:rPr>
              <a:t>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42</a:t>
            </a:fld>
            <a:endParaRPr lang="es-ES" altLang="es-MX"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030</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Abril </a:t>
            </a:r>
            <a:r>
              <a:rPr lang="es-MX" sz="1400" b="1" dirty="0" smtClean="0">
                <a:latin typeface="Century Gothic" panose="020B0502020202020204" pitchFamily="34" charset="0"/>
                <a:ea typeface="Myriad Pro"/>
                <a:cs typeface="Myriad Pro"/>
              </a:rPr>
              <a:t>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8639333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Informe sobre la inversión en CKD´s</a:t>
            </a:r>
          </a:p>
        </p:txBody>
      </p:sp>
      <p:sp>
        <p:nvSpPr>
          <p:cNvPr id="17" name="Rectángulo 16"/>
          <p:cNvSpPr/>
          <p:nvPr/>
        </p:nvSpPr>
        <p:spPr>
          <a:xfrm>
            <a:off x="639991" y="2207200"/>
            <a:ext cx="2425952" cy="2428808"/>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100" b="1" u="sng" dirty="0">
                <a:solidFill>
                  <a:prstClr val="black">
                    <a:lumMod val="85000"/>
                    <a:lumOff val="15000"/>
                  </a:prstClr>
                </a:solidFill>
                <a:latin typeface="Century Gothic" panose="020B0502020202020204" pitchFamily="34" charset="0"/>
              </a:rPr>
              <a:t>En inversión</a:t>
            </a:r>
          </a:p>
          <a:p>
            <a:pPr marL="171450" indent="-171450">
              <a:buClr>
                <a:srgbClr val="C00000"/>
              </a:buClr>
              <a:buFont typeface="Arial" panose="020B0604020202020204" pitchFamily="34" charset="0"/>
              <a:buChar char="•"/>
            </a:pPr>
            <a:endParaRPr lang="es-MX" sz="1100" b="1"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b="1" dirty="0">
                <a:solidFill>
                  <a:prstClr val="black"/>
                </a:solidFill>
                <a:latin typeface="Century Gothic" panose="020B0502020202020204" pitchFamily="34" charset="0"/>
              </a:rPr>
              <a:t>Esperan llamar a Comité Técnico en abril. </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El Administrador sigue analizando principalmente dos proyectos : </a:t>
            </a:r>
          </a:p>
          <a:p>
            <a:pPr marL="171450" indent="-171450">
              <a:buClr>
                <a:srgbClr val="C00000"/>
              </a:buClr>
              <a:buFontTx/>
              <a:buChar char="-"/>
            </a:pPr>
            <a:endParaRPr lang="es-MX" sz="1100" dirty="0">
              <a:solidFill>
                <a:prstClr val="black"/>
              </a:solidFill>
              <a:latin typeface="Century Gothic" panose="020B0502020202020204" pitchFamily="34" charset="0"/>
            </a:endParaRPr>
          </a:p>
          <a:p>
            <a:pPr marL="171450" indent="-171450">
              <a:buClr>
                <a:srgbClr val="C00000"/>
              </a:buClr>
              <a:buFontTx/>
              <a:buChar char="-"/>
            </a:pPr>
            <a:r>
              <a:rPr lang="es-MX" sz="1100" dirty="0">
                <a:solidFill>
                  <a:prstClr val="black"/>
                </a:solidFill>
                <a:latin typeface="Century Gothic" panose="020B0502020202020204" pitchFamily="34" charset="0"/>
              </a:rPr>
              <a:t>Planta de cogeneración en Tlaxcala.</a:t>
            </a:r>
          </a:p>
          <a:p>
            <a:pPr marL="171450" indent="-171450">
              <a:buClr>
                <a:srgbClr val="C00000"/>
              </a:buClr>
              <a:buFontTx/>
              <a:buChar char="-"/>
            </a:pPr>
            <a:r>
              <a:rPr lang="es-MX" sz="1100" dirty="0">
                <a:solidFill>
                  <a:prstClr val="black"/>
                </a:solidFill>
                <a:latin typeface="Century Gothic" panose="020B0502020202020204" pitchFamily="34" charset="0"/>
              </a:rPr>
              <a:t>Separación de basura en Yucatán.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Tx/>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Tx/>
              <a:buChar char="-"/>
            </a:pPr>
            <a:endParaRPr lang="es-MX" sz="1100" dirty="0">
              <a:solidFill>
                <a:prstClr val="black"/>
              </a:solidFill>
              <a:latin typeface="Century Gothic" panose="020B0502020202020204" pitchFamily="34" charset="0"/>
            </a:endParaRPr>
          </a:p>
        </p:txBody>
      </p:sp>
      <p:grpSp>
        <p:nvGrpSpPr>
          <p:cNvPr id="32" name="Grupo 31"/>
          <p:cNvGrpSpPr/>
          <p:nvPr/>
        </p:nvGrpSpPr>
        <p:grpSpPr>
          <a:xfrm>
            <a:off x="639991" y="1244553"/>
            <a:ext cx="2425952" cy="856221"/>
            <a:chOff x="402824" y="927924"/>
            <a:chExt cx="2610270" cy="864973"/>
          </a:xfrm>
        </p:grpSpPr>
        <p:sp>
          <p:nvSpPr>
            <p:cNvPr id="19" name="Rectángulo 18"/>
            <p:cNvSpPr/>
            <p:nvPr/>
          </p:nvSpPr>
          <p:spPr>
            <a:xfrm>
              <a:off x="402824" y="927924"/>
              <a:ext cx="2610270" cy="864973"/>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pic>
          <p:nvPicPr>
            <p:cNvPr id="13" name="Imagen 12"/>
            <p:cNvPicPr>
              <a:picLocks noChangeAspect="1"/>
            </p:cNvPicPr>
            <p:nvPr/>
          </p:nvPicPr>
          <p:blipFill>
            <a:blip r:embed="rId3"/>
            <a:stretch>
              <a:fillRect/>
            </a:stretch>
          </p:blipFill>
          <p:spPr>
            <a:xfrm>
              <a:off x="513472" y="1155393"/>
              <a:ext cx="2388973" cy="454937"/>
            </a:xfrm>
            <a:prstGeom prst="rect">
              <a:avLst/>
            </a:prstGeom>
          </p:spPr>
        </p:pic>
      </p:grpSp>
      <p:grpSp>
        <p:nvGrpSpPr>
          <p:cNvPr id="30" name="Grupo 29"/>
          <p:cNvGrpSpPr/>
          <p:nvPr/>
        </p:nvGrpSpPr>
        <p:grpSpPr>
          <a:xfrm>
            <a:off x="3176651" y="1256827"/>
            <a:ext cx="2534331" cy="837245"/>
            <a:chOff x="4653969" y="1203946"/>
            <a:chExt cx="2851413" cy="864973"/>
          </a:xfrm>
        </p:grpSpPr>
        <p:sp>
          <p:nvSpPr>
            <p:cNvPr id="27" name="Rectángulo 26"/>
            <p:cNvSpPr/>
            <p:nvPr/>
          </p:nvSpPr>
          <p:spPr>
            <a:xfrm>
              <a:off x="4653969" y="1203946"/>
              <a:ext cx="2851413" cy="864973"/>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pic>
          <p:nvPicPr>
            <p:cNvPr id="29" name="Imagen 28"/>
            <p:cNvPicPr>
              <a:picLocks noChangeAspect="1"/>
            </p:cNvPicPr>
            <p:nvPr/>
          </p:nvPicPr>
          <p:blipFill rotWithShape="1">
            <a:blip r:embed="rId4"/>
            <a:srcRect l="8190" t="18518" r="6652" b="22223"/>
            <a:stretch/>
          </p:blipFill>
          <p:spPr>
            <a:xfrm>
              <a:off x="4882473" y="1334468"/>
              <a:ext cx="2322377" cy="610907"/>
            </a:xfrm>
            <a:prstGeom prst="rect">
              <a:avLst/>
            </a:prstGeom>
          </p:spPr>
        </p:pic>
      </p:grpSp>
      <p:sp>
        <p:nvSpPr>
          <p:cNvPr id="34" name="Rectángulo 33"/>
          <p:cNvSpPr/>
          <p:nvPr/>
        </p:nvSpPr>
        <p:spPr>
          <a:xfrm>
            <a:off x="3176650" y="2202392"/>
            <a:ext cx="2534331" cy="2433616"/>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100" b="1" u="sng" dirty="0">
                <a:solidFill>
                  <a:prstClr val="black">
                    <a:lumMod val="85000"/>
                    <a:lumOff val="15000"/>
                  </a:prstClr>
                </a:solidFill>
                <a:latin typeface="Century Gothic" panose="020B0502020202020204" pitchFamily="34" charset="0"/>
              </a:rPr>
              <a:t>En inversión</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lgn="ctr">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Esperan confirmar el primer proyecto en el mes de abril.</a:t>
            </a:r>
            <a:endParaRPr lang="es-MX" sz="1200" dirty="0">
              <a:solidFill>
                <a:prstClr val="black"/>
              </a:solidFill>
              <a:latin typeface="Century Gothic" panose="020B0502020202020204" pitchFamily="34" charset="0"/>
            </a:endParaRPr>
          </a:p>
        </p:txBody>
      </p:sp>
      <p:sp>
        <p:nvSpPr>
          <p:cNvPr id="25" name="Rectángulo 24"/>
          <p:cNvSpPr/>
          <p:nvPr/>
        </p:nvSpPr>
        <p:spPr>
          <a:xfrm>
            <a:off x="5840819" y="2200276"/>
            <a:ext cx="2515267" cy="2435731"/>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100" b="1" u="sng" dirty="0">
                <a:solidFill>
                  <a:prstClr val="black">
                    <a:lumMod val="85000"/>
                    <a:lumOff val="15000"/>
                  </a:prstClr>
                </a:solidFill>
                <a:latin typeface="Century Gothic" panose="020B0502020202020204" pitchFamily="34" charset="0"/>
              </a:rPr>
              <a:t>En espera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Ainda no ha dado todavía una fecha estimada de cierre de libro.</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p:txBody>
      </p:sp>
      <p:sp>
        <p:nvSpPr>
          <p:cNvPr id="28" name="Rectángulo 27"/>
          <p:cNvSpPr/>
          <p:nvPr/>
        </p:nvSpPr>
        <p:spPr>
          <a:xfrm>
            <a:off x="5821686" y="1256827"/>
            <a:ext cx="2534400" cy="828427"/>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pic>
        <p:nvPicPr>
          <p:cNvPr id="41"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43" t="1187" r="294" b="6367"/>
          <a:stretch/>
        </p:blipFill>
        <p:spPr bwMode="auto">
          <a:xfrm>
            <a:off x="6423292" y="1344330"/>
            <a:ext cx="1423536" cy="672024"/>
          </a:xfrm>
          <a:prstGeom prst="rect">
            <a:avLst/>
          </a:prstGeom>
          <a:solidFill>
            <a:schemeClr val="bg1"/>
          </a:solidFill>
          <a:ln>
            <a:noFill/>
          </a:ln>
          <a:effectLst/>
          <a:extLst/>
        </p:spPr>
      </p:pic>
      <p:sp>
        <p:nvSpPr>
          <p:cNvPr id="42" name="Rectángulo 41"/>
          <p:cNvSpPr/>
          <p:nvPr/>
        </p:nvSpPr>
        <p:spPr>
          <a:xfrm>
            <a:off x="634389" y="4742433"/>
            <a:ext cx="2431554"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050" b="1" dirty="0">
                <a:solidFill>
                  <a:prstClr val="black">
                    <a:lumMod val="85000"/>
                    <a:lumOff val="15000"/>
                  </a:prstClr>
                </a:solidFill>
                <a:latin typeface="Century Gothic" panose="020B0502020202020204" pitchFamily="34" charset="0"/>
              </a:rPr>
              <a:t>Comprometido: </a:t>
            </a:r>
            <a:r>
              <a:rPr lang="es-MX" sz="1050" dirty="0">
                <a:solidFill>
                  <a:prstClr val="black">
                    <a:lumMod val="85000"/>
                    <a:lumOff val="15000"/>
                  </a:prstClr>
                </a:solidFill>
                <a:latin typeface="Century Gothic" panose="020B0502020202020204" pitchFamily="34" charset="0"/>
              </a:rPr>
              <a:t>350 mdp (10%)</a:t>
            </a:r>
          </a:p>
          <a:p>
            <a:pPr algn="ctr">
              <a:buClr>
                <a:srgbClr val="C00000"/>
              </a:buClr>
            </a:pPr>
            <a:r>
              <a:rPr lang="es-MX" sz="1050" dirty="0">
                <a:solidFill>
                  <a:prstClr val="black">
                    <a:lumMod val="85000"/>
                    <a:lumOff val="15000"/>
                  </a:prstClr>
                </a:solidFill>
                <a:latin typeface="Century Gothic" panose="020B0502020202020204" pitchFamily="34" charset="0"/>
              </a:rPr>
              <a:t>(Emisión de 3,500 mdp) </a:t>
            </a:r>
          </a:p>
          <a:p>
            <a:pPr>
              <a:buClr>
                <a:srgbClr val="C00000"/>
              </a:buClr>
            </a:pPr>
            <a:endParaRPr lang="es-MX" sz="1050" b="1"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Inversión: </a:t>
            </a:r>
            <a:r>
              <a:rPr lang="es-MX" sz="1050" dirty="0">
                <a:solidFill>
                  <a:prstClr val="black">
                    <a:lumMod val="85000"/>
                    <a:lumOff val="15000"/>
                  </a:prstClr>
                </a:solidFill>
                <a:latin typeface="Century Gothic" panose="020B0502020202020204" pitchFamily="34" charset="0"/>
              </a:rPr>
              <a:t>5-ago-16</a:t>
            </a:r>
            <a:endParaRPr lang="es-MX" sz="1050" b="1" u="sng"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Llamado: </a:t>
            </a:r>
            <a:r>
              <a:rPr lang="es-MX" sz="1050" dirty="0">
                <a:solidFill>
                  <a:prstClr val="black">
                    <a:lumMod val="85000"/>
                    <a:lumOff val="15000"/>
                  </a:prstClr>
                </a:solidFill>
                <a:latin typeface="Century Gothic" panose="020B0502020202020204" pitchFamily="34" charset="0"/>
              </a:rPr>
              <a:t>108.7 mdp (31%)</a:t>
            </a:r>
          </a:p>
          <a:p>
            <a:pPr>
              <a:buClr>
                <a:srgbClr val="C00000"/>
              </a:buClr>
            </a:pPr>
            <a:r>
              <a:rPr lang="es-MX" sz="1050" b="1" dirty="0">
                <a:solidFill>
                  <a:prstClr val="black"/>
                </a:solidFill>
                <a:latin typeface="Century Gothic" panose="020B0502020202020204" pitchFamily="34" charset="0"/>
              </a:rPr>
              <a:t>TIR: </a:t>
            </a:r>
            <a:r>
              <a:rPr lang="es-MX" sz="1050" dirty="0">
                <a:solidFill>
                  <a:prstClr val="black"/>
                </a:solidFill>
                <a:latin typeface="Century Gothic" panose="020B0502020202020204" pitchFamily="34" charset="0"/>
              </a:rPr>
              <a:t>-4.3% *</a:t>
            </a: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Preferente: </a:t>
            </a:r>
            <a:r>
              <a:rPr lang="es-MX" sz="1050" dirty="0">
                <a:solidFill>
                  <a:prstClr val="black">
                    <a:lumMod val="85000"/>
                    <a:lumOff val="15000"/>
                  </a:prstClr>
                </a:solidFill>
                <a:latin typeface="Century Gothic" panose="020B0502020202020204" pitchFamily="34" charset="0"/>
              </a:rPr>
              <a:t>9%</a:t>
            </a:r>
          </a:p>
          <a:p>
            <a:pPr>
              <a:buClr>
                <a:srgbClr val="C00000"/>
              </a:buClr>
            </a:pPr>
            <a:r>
              <a:rPr lang="es-MX" sz="1050" b="1" dirty="0">
                <a:solidFill>
                  <a:prstClr val="black">
                    <a:lumMod val="85000"/>
                    <a:lumOff val="15000"/>
                  </a:prstClr>
                </a:solidFill>
                <a:latin typeface="Century Gothic" panose="020B0502020202020204" pitchFamily="34" charset="0"/>
              </a:rPr>
              <a:t>Comisión: </a:t>
            </a:r>
            <a:r>
              <a:rPr lang="es-MX" sz="1050" dirty="0">
                <a:solidFill>
                  <a:prstClr val="black">
                    <a:lumMod val="85000"/>
                    <a:lumOff val="15000"/>
                  </a:prstClr>
                </a:solidFill>
                <a:latin typeface="Century Gothic" panose="020B0502020202020204" pitchFamily="34" charset="0"/>
              </a:rPr>
              <a:t>1.65%</a:t>
            </a:r>
            <a:endParaRPr lang="es-MX" sz="1050" b="1"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Plazo:</a:t>
            </a:r>
            <a:r>
              <a:rPr lang="es-MX" sz="1050" dirty="0">
                <a:solidFill>
                  <a:prstClr val="black">
                    <a:lumMod val="85000"/>
                    <a:lumOff val="15000"/>
                  </a:prstClr>
                </a:solidFill>
                <a:latin typeface="Century Gothic" panose="020B0502020202020204" pitchFamily="34" charset="0"/>
              </a:rPr>
              <a:t> 15 años</a:t>
            </a:r>
            <a:endParaRPr lang="es-MX" sz="1050" dirty="0">
              <a:solidFill>
                <a:prstClr val="black"/>
              </a:solidFill>
              <a:latin typeface="Century Gothic" panose="020B0502020202020204" pitchFamily="34" charset="0"/>
            </a:endParaRPr>
          </a:p>
          <a:p>
            <a:pPr>
              <a:buClr>
                <a:srgbClr val="C00000"/>
              </a:buClr>
            </a:pPr>
            <a:r>
              <a:rPr lang="es-MX" sz="1100" b="1" dirty="0">
                <a:solidFill>
                  <a:prstClr val="black">
                    <a:lumMod val="85000"/>
                    <a:lumOff val="15000"/>
                  </a:prstClr>
                </a:solidFill>
                <a:latin typeface="Century Gothic" panose="020B0502020202020204" pitchFamily="34" charset="0"/>
              </a:rPr>
              <a:t>Precalificación: </a:t>
            </a:r>
            <a:r>
              <a:rPr lang="es-MX" sz="1100" dirty="0">
                <a:solidFill>
                  <a:prstClr val="black">
                    <a:lumMod val="85000"/>
                    <a:lumOff val="15000"/>
                  </a:prstClr>
                </a:solidFill>
                <a:latin typeface="Century Gothic" panose="020B0502020202020204" pitchFamily="34" charset="0"/>
              </a:rPr>
              <a:t>6.4</a:t>
            </a:r>
            <a:endParaRPr lang="es-MX" sz="1100" u="sng" dirty="0">
              <a:solidFill>
                <a:prstClr val="black">
                  <a:lumMod val="85000"/>
                  <a:lumOff val="15000"/>
                </a:prstClr>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p:txBody>
      </p:sp>
      <p:sp>
        <p:nvSpPr>
          <p:cNvPr id="43" name="Rectángulo 42"/>
          <p:cNvSpPr/>
          <p:nvPr/>
        </p:nvSpPr>
        <p:spPr>
          <a:xfrm>
            <a:off x="3176649" y="4742433"/>
            <a:ext cx="2534331"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050" b="1" dirty="0">
                <a:solidFill>
                  <a:prstClr val="black">
                    <a:lumMod val="85000"/>
                    <a:lumOff val="15000"/>
                  </a:prstClr>
                </a:solidFill>
                <a:latin typeface="Century Gothic" panose="020B0502020202020204" pitchFamily="34" charset="0"/>
              </a:rPr>
              <a:t>Comprometido: </a:t>
            </a:r>
            <a:r>
              <a:rPr lang="es-MX" sz="1050" dirty="0">
                <a:solidFill>
                  <a:prstClr val="black">
                    <a:lumMod val="85000"/>
                    <a:lumOff val="15000"/>
                  </a:prstClr>
                </a:solidFill>
                <a:latin typeface="Century Gothic" panose="020B0502020202020204" pitchFamily="34" charset="0"/>
              </a:rPr>
              <a:t>300 mdp  (4.3%)</a:t>
            </a:r>
          </a:p>
          <a:p>
            <a:pPr algn="ctr">
              <a:buClr>
                <a:srgbClr val="C00000"/>
              </a:buClr>
            </a:pPr>
            <a:r>
              <a:rPr lang="es-MX" sz="1050" dirty="0">
                <a:solidFill>
                  <a:prstClr val="black">
                    <a:lumMod val="85000"/>
                    <a:lumOff val="15000"/>
                  </a:prstClr>
                </a:solidFill>
                <a:latin typeface="Century Gothic" panose="020B0502020202020204" pitchFamily="34" charset="0"/>
              </a:rPr>
              <a:t>(Emisión de 7,500)</a:t>
            </a:r>
          </a:p>
          <a:p>
            <a:pPr>
              <a:buClr>
                <a:srgbClr val="C00000"/>
              </a:buClr>
            </a:pPr>
            <a:endParaRPr lang="es-MX" sz="1050" b="1"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Inversión: </a:t>
            </a:r>
            <a:r>
              <a:rPr lang="es-MX" sz="1050" dirty="0">
                <a:solidFill>
                  <a:prstClr val="black">
                    <a:lumMod val="85000"/>
                    <a:lumOff val="15000"/>
                  </a:prstClr>
                </a:solidFill>
                <a:latin typeface="Century Gothic" panose="020B0502020202020204" pitchFamily="34" charset="0"/>
              </a:rPr>
              <a:t>19-dic-16</a:t>
            </a:r>
            <a:endParaRPr lang="es-MX" sz="1050" b="1" u="sng"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Llamado: </a:t>
            </a:r>
            <a:r>
              <a:rPr lang="es-MX" sz="1050" dirty="0">
                <a:solidFill>
                  <a:prstClr val="black">
                    <a:lumMod val="85000"/>
                    <a:lumOff val="15000"/>
                  </a:prstClr>
                </a:solidFill>
                <a:latin typeface="Century Gothic" panose="020B0502020202020204" pitchFamily="34" charset="0"/>
              </a:rPr>
              <a:t>60 mdp (20%)</a:t>
            </a:r>
          </a:p>
          <a:p>
            <a:pPr>
              <a:buClr>
                <a:srgbClr val="C00000"/>
              </a:buClr>
            </a:pPr>
            <a:r>
              <a:rPr lang="es-MX" sz="1050" b="1" dirty="0">
                <a:solidFill>
                  <a:prstClr val="black"/>
                </a:solidFill>
                <a:latin typeface="Century Gothic" panose="020B0502020202020204" pitchFamily="34" charset="0"/>
              </a:rPr>
              <a:t>TIR: </a:t>
            </a:r>
            <a:r>
              <a:rPr lang="es-MX" sz="1050" dirty="0">
                <a:solidFill>
                  <a:prstClr val="black"/>
                </a:solidFill>
                <a:latin typeface="Century Gothic" panose="020B0502020202020204" pitchFamily="34" charset="0"/>
              </a:rPr>
              <a:t>-6.45% *</a:t>
            </a: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10%</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1.75%</a:t>
            </a: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10 años</a:t>
            </a:r>
          </a:p>
          <a:p>
            <a:pPr>
              <a:buClr>
                <a:srgbClr val="C00000"/>
              </a:buClr>
            </a:pPr>
            <a:r>
              <a:rPr lang="es-MX" sz="1050" b="1" dirty="0">
                <a:solidFill>
                  <a:prstClr val="black">
                    <a:lumMod val="85000"/>
                    <a:lumOff val="15000"/>
                  </a:prstClr>
                </a:solidFill>
                <a:latin typeface="Century Gothic" panose="020B0502020202020204" pitchFamily="34" charset="0"/>
              </a:rPr>
              <a:t>Precalificación: </a:t>
            </a:r>
            <a:r>
              <a:rPr lang="es-MX" sz="1050" dirty="0">
                <a:solidFill>
                  <a:prstClr val="black">
                    <a:lumMod val="85000"/>
                    <a:lumOff val="15000"/>
                  </a:prstClr>
                </a:solidFill>
                <a:latin typeface="Century Gothic" panose="020B0502020202020204" pitchFamily="34" charset="0"/>
              </a:rPr>
              <a:t>9.1</a:t>
            </a:r>
            <a:endParaRPr lang="es-MX" sz="1050" u="sng" dirty="0">
              <a:solidFill>
                <a:prstClr val="black">
                  <a:lumMod val="85000"/>
                  <a:lumOff val="15000"/>
                </a:prstClr>
              </a:solidFill>
              <a:latin typeface="Century Gothic" panose="020B0502020202020204" pitchFamily="34" charset="0"/>
            </a:endParaRPr>
          </a:p>
          <a:p>
            <a:pPr>
              <a:buClr>
                <a:srgbClr val="C00000"/>
              </a:buClr>
            </a:pPr>
            <a:endParaRPr lang="es-MX" sz="1050" u="sng" dirty="0">
              <a:solidFill>
                <a:prstClr val="black"/>
              </a:solidFill>
              <a:latin typeface="Century Gothic" panose="020B0502020202020204" pitchFamily="34" charset="0"/>
            </a:endParaRPr>
          </a:p>
        </p:txBody>
      </p:sp>
      <p:sp>
        <p:nvSpPr>
          <p:cNvPr id="44" name="Rectángulo 43"/>
          <p:cNvSpPr/>
          <p:nvPr/>
        </p:nvSpPr>
        <p:spPr>
          <a:xfrm>
            <a:off x="5877426" y="4751030"/>
            <a:ext cx="2515267"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050" b="1" dirty="0">
              <a:solidFill>
                <a:prstClr val="black">
                  <a:lumMod val="85000"/>
                  <a:lumOff val="15000"/>
                </a:prstClr>
              </a:solidFill>
              <a:latin typeface="Century Gothic" panose="020B0502020202020204" pitchFamily="34" charset="0"/>
            </a:endParaRPr>
          </a:p>
          <a:p>
            <a:pPr algn="ctr">
              <a:buClr>
                <a:srgbClr val="C00000"/>
              </a:buClr>
            </a:pPr>
            <a:endParaRPr lang="es-MX" sz="1050" b="1" dirty="0">
              <a:solidFill>
                <a:prstClr val="black">
                  <a:lumMod val="85000"/>
                  <a:lumOff val="15000"/>
                </a:prstClr>
              </a:solidFill>
              <a:latin typeface="Century Gothic" panose="020B0502020202020204" pitchFamily="34" charset="0"/>
            </a:endParaRPr>
          </a:p>
          <a:p>
            <a:pPr algn="ctr">
              <a:buClr>
                <a:srgbClr val="C00000"/>
              </a:buClr>
            </a:pPr>
            <a:r>
              <a:rPr lang="es-MX" sz="1050" b="1" dirty="0">
                <a:solidFill>
                  <a:prstClr val="black">
                    <a:lumMod val="85000"/>
                    <a:lumOff val="15000"/>
                  </a:prstClr>
                </a:solidFill>
                <a:latin typeface="Century Gothic" panose="020B0502020202020204" pitchFamily="34" charset="0"/>
              </a:rPr>
              <a:t>Comité: </a:t>
            </a:r>
            <a:r>
              <a:rPr lang="es-MX" sz="1050" dirty="0">
                <a:solidFill>
                  <a:prstClr val="black">
                    <a:lumMod val="85000"/>
                    <a:lumOff val="15000"/>
                  </a:prstClr>
                </a:solidFill>
                <a:latin typeface="Century Gothic" panose="020B0502020202020204" pitchFamily="34" charset="0"/>
              </a:rPr>
              <a:t>Agosto 2016</a:t>
            </a:r>
          </a:p>
          <a:p>
            <a:pPr algn="ctr">
              <a:buClr>
                <a:srgbClr val="C00000"/>
              </a:buClr>
            </a:pPr>
            <a:r>
              <a:rPr lang="es-MX" sz="1050" b="1" dirty="0">
                <a:solidFill>
                  <a:prstClr val="black">
                    <a:lumMod val="85000"/>
                    <a:lumOff val="15000"/>
                  </a:prstClr>
                </a:solidFill>
                <a:latin typeface="Century Gothic" panose="020B0502020202020204" pitchFamily="34" charset="0"/>
              </a:rPr>
              <a:t>Monto: </a:t>
            </a:r>
            <a:r>
              <a:rPr lang="es-MX" sz="1050" dirty="0">
                <a:solidFill>
                  <a:prstClr val="black">
                    <a:lumMod val="85000"/>
                    <a:lumOff val="15000"/>
                  </a:prstClr>
                </a:solidFill>
                <a:latin typeface="Century Gothic" panose="020B0502020202020204" pitchFamily="34" charset="0"/>
              </a:rPr>
              <a:t>por definir</a:t>
            </a:r>
          </a:p>
          <a:p>
            <a:pPr algn="ctr">
              <a:buClr>
                <a:srgbClr val="C00000"/>
              </a:buClr>
            </a:pPr>
            <a:r>
              <a:rPr lang="es-MX" sz="1050" dirty="0">
                <a:solidFill>
                  <a:prstClr val="black">
                    <a:lumMod val="85000"/>
                    <a:lumOff val="15000"/>
                  </a:prstClr>
                </a:solidFill>
                <a:latin typeface="Century Gothic" panose="020B0502020202020204" pitchFamily="34" charset="0"/>
              </a:rPr>
              <a:t>(emisión de 6,000 mdp)</a:t>
            </a:r>
          </a:p>
          <a:p>
            <a:pPr>
              <a:buClr>
                <a:srgbClr val="C00000"/>
              </a:buClr>
            </a:pPr>
            <a:endParaRPr lang="es-MX" sz="1050" b="1" dirty="0">
              <a:solidFill>
                <a:prstClr val="black"/>
              </a:solidFill>
              <a:latin typeface="Century Gothic" panose="020B0502020202020204" pitchFamily="34" charset="0"/>
            </a:endParaRP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9% - 12%</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1.5%</a:t>
            </a: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15 años</a:t>
            </a:r>
          </a:p>
          <a:p>
            <a:pPr>
              <a:buClr>
                <a:srgbClr val="C00000"/>
              </a:buClr>
            </a:pPr>
            <a:r>
              <a:rPr lang="es-MX" sz="1050" b="1" dirty="0">
                <a:solidFill>
                  <a:prstClr val="black">
                    <a:lumMod val="85000"/>
                    <a:lumOff val="15000"/>
                  </a:prstClr>
                </a:solidFill>
                <a:latin typeface="Century Gothic" panose="020B0502020202020204" pitchFamily="34" charset="0"/>
              </a:rPr>
              <a:t>Precalificación: </a:t>
            </a:r>
            <a:r>
              <a:rPr lang="es-MX" sz="1050" dirty="0">
                <a:solidFill>
                  <a:prstClr val="black">
                    <a:lumMod val="85000"/>
                    <a:lumOff val="15000"/>
                  </a:prstClr>
                </a:solidFill>
                <a:latin typeface="Century Gothic" panose="020B0502020202020204" pitchFamily="34" charset="0"/>
              </a:rPr>
              <a:t>6.1</a:t>
            </a:r>
            <a:endParaRPr lang="es-MX" sz="1050" u="sng"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lumMod val="85000"/>
                  <a:lumOff val="15000"/>
                </a:prstClr>
              </a:solidFill>
              <a:latin typeface="Century Gothic" panose="020B0502020202020204" pitchFamily="34" charset="0"/>
            </a:endParaRPr>
          </a:p>
        </p:txBody>
      </p:sp>
      <p:sp>
        <p:nvSpPr>
          <p:cNvPr id="22" name="Rectángulo 21"/>
          <p:cNvSpPr/>
          <p:nvPr/>
        </p:nvSpPr>
        <p:spPr>
          <a:xfrm>
            <a:off x="0" y="6648402"/>
            <a:ext cx="5599394" cy="230832"/>
          </a:xfrm>
          <a:prstGeom prst="rect">
            <a:avLst/>
          </a:prstGeom>
        </p:spPr>
        <p:txBody>
          <a:bodyPr wrap="square">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a:spcBef>
                <a:spcPts val="0"/>
              </a:spcBef>
              <a:spcAft>
                <a:spcPts val="600"/>
              </a:spcAft>
              <a:buClr>
                <a:srgbClr val="CD0000"/>
              </a:buClr>
              <a:buSzPct val="110000"/>
            </a:pPr>
            <a:r>
              <a:rPr lang="es-MX" altLang="es-MX" sz="900" kern="0" dirty="0">
                <a:solidFill>
                  <a:prstClr val="black"/>
                </a:solidFill>
                <a:latin typeface="Century Gothic" panose="020B0502020202020204" pitchFamily="34" charset="0"/>
                <a:cs typeface="Arial" pitchFamily="34" charset="0"/>
              </a:rPr>
              <a:t>*Cálculos internos con información de Valmer, al 31 de marzo de 2017</a:t>
            </a:r>
          </a:p>
        </p:txBody>
      </p:sp>
      <p:sp>
        <p:nvSpPr>
          <p:cNvPr id="3" name="2 Marcador de número de diapositiva"/>
          <p:cNvSpPr>
            <a:spLocks noGrp="1"/>
          </p:cNvSpPr>
          <p:nvPr>
            <p:ph type="sldNum" sz="quarter" idx="12"/>
          </p:nvPr>
        </p:nvSpPr>
        <p:spPr>
          <a:xfrm>
            <a:off x="8747186" y="6511625"/>
            <a:ext cx="396814"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43</a:t>
            </a:fld>
            <a:endParaRPr lang="es-ES" altLang="es-MX" dirty="0">
              <a:latin typeface="Century Gothic" panose="020B0502020202020204" pitchFamily="34" charset="0"/>
            </a:endParaRPr>
          </a:p>
        </p:txBody>
      </p:sp>
      <p:sp>
        <p:nvSpPr>
          <p:cNvPr id="20" name="2 Marcador de contenido"/>
          <p:cNvSpPr>
            <a:spLocks noGrp="1"/>
          </p:cNvSpPr>
          <p:nvPr>
            <p:ph idx="1"/>
          </p:nvPr>
        </p:nvSpPr>
        <p:spPr>
          <a:xfrm>
            <a:off x="639990" y="797782"/>
            <a:ext cx="7112531" cy="446771"/>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MX" altLang="es-MX" sz="1200" kern="0" dirty="0">
                <a:latin typeface="Century Gothic" panose="020B0502020202020204" pitchFamily="34" charset="0"/>
                <a:cs typeface="Arial" pitchFamily="34" charset="0"/>
              </a:rPr>
              <a:t>A la fecha el portafolio de CKD’s lleva un rendimiento de -4.79%, comparado con 7.9% de los CKD’s en general.  </a:t>
            </a:r>
          </a:p>
        </p:txBody>
      </p:sp>
    </p:spTree>
    <p:extLst>
      <p:ext uri="{BB962C8B-B14F-4D97-AF65-F5344CB8AC3E}">
        <p14:creationId xmlns:p14="http://schemas.microsoft.com/office/powerpoint/2010/main" val="25362907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Informe sobre la inversión en CKD´s</a:t>
            </a:r>
          </a:p>
        </p:txBody>
      </p:sp>
      <p:sp>
        <p:nvSpPr>
          <p:cNvPr id="4" name="3 Marcador de número de diapositiva"/>
          <p:cNvSpPr>
            <a:spLocks noGrp="1"/>
          </p:cNvSpPr>
          <p:nvPr>
            <p:ph type="sldNum" sz="quarter" idx="12"/>
          </p:nvPr>
        </p:nvSpPr>
        <p:spPr>
          <a:xfrm>
            <a:off x="8712679" y="6492875"/>
            <a:ext cx="43132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44</a:t>
            </a:fld>
            <a:endParaRPr lang="es-ES" altLang="es-MX" dirty="0">
              <a:latin typeface="Century Gothic" panose="020B0502020202020204" pitchFamily="34" charset="0"/>
            </a:endParaRPr>
          </a:p>
        </p:txBody>
      </p:sp>
      <p:sp>
        <p:nvSpPr>
          <p:cNvPr id="14" name="Rectángulo 13"/>
          <p:cNvSpPr/>
          <p:nvPr/>
        </p:nvSpPr>
        <p:spPr>
          <a:xfrm>
            <a:off x="652954" y="2196549"/>
            <a:ext cx="2412990" cy="2435731"/>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100" b="1" u="sng" dirty="0">
              <a:solidFill>
                <a:prstClr val="black">
                  <a:lumMod val="85000"/>
                  <a:lumOff val="15000"/>
                </a:prstClr>
              </a:solidFill>
              <a:latin typeface="Century Gothic" panose="020B0502020202020204" pitchFamily="34" charset="0"/>
            </a:endParaRPr>
          </a:p>
          <a:p>
            <a:pPr algn="ctr">
              <a:buClr>
                <a:srgbClr val="C00000"/>
              </a:buClr>
            </a:pPr>
            <a:r>
              <a:rPr lang="es-MX" sz="1100" b="1" u="sng" dirty="0">
                <a:solidFill>
                  <a:prstClr val="black">
                    <a:lumMod val="85000"/>
                    <a:lumOff val="15000"/>
                  </a:prstClr>
                </a:solidFill>
                <a:latin typeface="Century Gothic" panose="020B0502020202020204" pitchFamily="34" charset="0"/>
              </a:rPr>
              <a:t>En espera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En la primera quincena de mayo se contempla la emisión.</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Participa PensiónISSSTE, Seguros MetLife,   Bancas Privada y Coinversión.  Otros inversionistas por definir. </a:t>
            </a:r>
          </a:p>
        </p:txBody>
      </p:sp>
      <p:sp>
        <p:nvSpPr>
          <p:cNvPr id="15" name="Rectángulo 14"/>
          <p:cNvSpPr/>
          <p:nvPr/>
        </p:nvSpPr>
        <p:spPr>
          <a:xfrm>
            <a:off x="633820" y="1253100"/>
            <a:ext cx="2431345" cy="828427"/>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7" name="Rectángulo 16"/>
          <p:cNvSpPr/>
          <p:nvPr/>
        </p:nvSpPr>
        <p:spPr>
          <a:xfrm>
            <a:off x="643387" y="4747303"/>
            <a:ext cx="2412990"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050" b="1" dirty="0">
              <a:solidFill>
                <a:prstClr val="black">
                  <a:lumMod val="85000"/>
                  <a:lumOff val="15000"/>
                </a:prstClr>
              </a:solidFill>
              <a:latin typeface="Century Gothic" panose="020B0502020202020204" pitchFamily="34" charset="0"/>
            </a:endParaRPr>
          </a:p>
          <a:p>
            <a:pPr algn="ctr">
              <a:buClr>
                <a:srgbClr val="C00000"/>
              </a:buClr>
            </a:pPr>
            <a:r>
              <a:rPr lang="es-MX" sz="1050" b="1" dirty="0">
                <a:solidFill>
                  <a:prstClr val="black">
                    <a:lumMod val="85000"/>
                    <a:lumOff val="15000"/>
                  </a:prstClr>
                </a:solidFill>
                <a:latin typeface="Century Gothic" panose="020B0502020202020204" pitchFamily="34" charset="0"/>
              </a:rPr>
              <a:t>Comité: </a:t>
            </a:r>
            <a:r>
              <a:rPr lang="es-MX" sz="1050" dirty="0">
                <a:solidFill>
                  <a:prstClr val="black">
                    <a:lumMod val="85000"/>
                    <a:lumOff val="15000"/>
                  </a:prstClr>
                </a:solidFill>
                <a:latin typeface="Century Gothic" panose="020B0502020202020204" pitchFamily="34" charset="0"/>
              </a:rPr>
              <a:t>Enero 2017</a:t>
            </a:r>
          </a:p>
          <a:p>
            <a:pPr algn="ctr">
              <a:buClr>
                <a:srgbClr val="C00000"/>
              </a:buClr>
            </a:pPr>
            <a:r>
              <a:rPr lang="es-MX" sz="1050" b="1" dirty="0">
                <a:solidFill>
                  <a:prstClr val="black">
                    <a:lumMod val="85000"/>
                    <a:lumOff val="15000"/>
                  </a:prstClr>
                </a:solidFill>
                <a:latin typeface="Century Gothic" panose="020B0502020202020204" pitchFamily="34" charset="0"/>
              </a:rPr>
              <a:t>Monto: </a:t>
            </a:r>
            <a:r>
              <a:rPr lang="es-MX" sz="1050" dirty="0">
                <a:solidFill>
                  <a:prstClr val="black">
                    <a:lumMod val="85000"/>
                    <a:lumOff val="15000"/>
                  </a:prstClr>
                </a:solidFill>
                <a:latin typeface="Century Gothic" panose="020B0502020202020204" pitchFamily="34" charset="0"/>
              </a:rPr>
              <a:t>200 mdp</a:t>
            </a:r>
          </a:p>
          <a:p>
            <a:pPr algn="ctr">
              <a:buClr>
                <a:srgbClr val="C00000"/>
              </a:buClr>
            </a:pPr>
            <a:r>
              <a:rPr lang="es-MX" sz="1050" dirty="0">
                <a:solidFill>
                  <a:prstClr val="black"/>
                </a:solidFill>
                <a:latin typeface="Century Gothic" panose="020B0502020202020204" pitchFamily="34" charset="0"/>
              </a:rPr>
              <a:t>(emisión estimada 2,000 mdp)</a:t>
            </a:r>
          </a:p>
          <a:p>
            <a:pPr algn="ctr">
              <a:buClr>
                <a:srgbClr val="C00000"/>
              </a:buClr>
            </a:pPr>
            <a:endParaRPr lang="es-MX" sz="1050" dirty="0">
              <a:solidFill>
                <a:prstClr val="black"/>
              </a:solidFill>
              <a:latin typeface="Century Gothic" panose="020B0502020202020204" pitchFamily="34" charset="0"/>
            </a:endParaRP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9%</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1.25%-1.5%</a:t>
            </a: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10 años</a:t>
            </a:r>
          </a:p>
          <a:p>
            <a:pPr>
              <a:buClr>
                <a:srgbClr val="C00000"/>
              </a:buClr>
            </a:pPr>
            <a:r>
              <a:rPr lang="es-MX" sz="1050" b="1" dirty="0">
                <a:solidFill>
                  <a:prstClr val="black">
                    <a:lumMod val="85000"/>
                    <a:lumOff val="15000"/>
                  </a:prstClr>
                </a:solidFill>
                <a:latin typeface="Century Gothic" panose="020B0502020202020204" pitchFamily="34" charset="0"/>
              </a:rPr>
              <a:t>Precalificación: </a:t>
            </a:r>
            <a:r>
              <a:rPr lang="es-MX" sz="1050" dirty="0">
                <a:solidFill>
                  <a:prstClr val="black">
                    <a:lumMod val="85000"/>
                    <a:lumOff val="15000"/>
                  </a:prstClr>
                </a:solidFill>
                <a:latin typeface="Century Gothic" panose="020B0502020202020204" pitchFamily="34" charset="0"/>
              </a:rPr>
              <a:t>7.1</a:t>
            </a:r>
            <a:endParaRPr lang="es-MX" sz="1050" u="sng"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lumMod val="85000"/>
                  <a:lumOff val="15000"/>
                </a:prstClr>
              </a:solidFill>
              <a:latin typeface="Century Gothic" panose="020B0502020202020204" pitchFamily="34" charset="0"/>
            </a:endParaRPr>
          </a:p>
        </p:txBody>
      </p:sp>
      <p:pic>
        <p:nvPicPr>
          <p:cNvPr id="56" name="Imagen 55"/>
          <p:cNvPicPr>
            <a:picLocks noChangeAspect="1"/>
          </p:cNvPicPr>
          <p:nvPr/>
        </p:nvPicPr>
        <p:blipFill rotWithShape="1">
          <a:blip r:embed="rId3"/>
          <a:srcRect l="7313" t="1594"/>
          <a:stretch/>
        </p:blipFill>
        <p:spPr>
          <a:xfrm>
            <a:off x="821148" y="1384041"/>
            <a:ext cx="1975980" cy="474687"/>
          </a:xfrm>
          <a:prstGeom prst="rect">
            <a:avLst/>
          </a:prstGeom>
        </p:spPr>
      </p:pic>
      <p:sp>
        <p:nvSpPr>
          <p:cNvPr id="19" name="Rectángulo 18"/>
          <p:cNvSpPr/>
          <p:nvPr/>
        </p:nvSpPr>
        <p:spPr>
          <a:xfrm>
            <a:off x="3191181" y="2196111"/>
            <a:ext cx="2515267" cy="2435731"/>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100" b="1" u="sng" dirty="0">
              <a:solidFill>
                <a:prstClr val="black">
                  <a:lumMod val="85000"/>
                  <a:lumOff val="15000"/>
                </a:prstClr>
              </a:solidFill>
              <a:latin typeface="Century Gothic" panose="020B0502020202020204" pitchFamily="34" charset="0"/>
            </a:endParaRPr>
          </a:p>
          <a:p>
            <a:pPr algn="ctr">
              <a:buClr>
                <a:srgbClr val="C00000"/>
              </a:buClr>
            </a:pPr>
            <a:r>
              <a:rPr lang="es-MX" sz="1100" b="1" u="sng" dirty="0">
                <a:solidFill>
                  <a:prstClr val="black">
                    <a:lumMod val="85000"/>
                    <a:lumOff val="15000"/>
                  </a:prstClr>
                </a:solidFill>
                <a:latin typeface="Century Gothic" panose="020B0502020202020204" pitchFamily="34" charset="0"/>
              </a:rPr>
              <a:t>En espera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Tras los resultados de las negociaciones, se está en espera de la fecha de cierre de libro.</a:t>
            </a:r>
          </a:p>
          <a:p>
            <a:pPr>
              <a:buClr>
                <a:srgbClr val="C00000"/>
              </a:buClr>
            </a:pPr>
            <a:r>
              <a:rPr lang="es-MX" sz="1100" dirty="0">
                <a:solidFill>
                  <a:prstClr val="black"/>
                </a:solidFill>
                <a:latin typeface="Century Gothic" panose="020B0502020202020204" pitchFamily="34" charset="0"/>
              </a:rPr>
              <a:t> </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p:txBody>
      </p:sp>
      <p:sp>
        <p:nvSpPr>
          <p:cNvPr id="20" name="Rectángulo 19"/>
          <p:cNvSpPr/>
          <p:nvPr/>
        </p:nvSpPr>
        <p:spPr>
          <a:xfrm>
            <a:off x="3172048" y="1252662"/>
            <a:ext cx="2534400" cy="828427"/>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solidFill>
                  <a:prstClr val="white"/>
                </a:solidFill>
              </a:rPr>
              <a:t>&lt;</a:t>
            </a:r>
          </a:p>
        </p:txBody>
      </p:sp>
      <p:sp>
        <p:nvSpPr>
          <p:cNvPr id="21" name="Rectángulo 20"/>
          <p:cNvSpPr/>
          <p:nvPr/>
        </p:nvSpPr>
        <p:spPr>
          <a:xfrm>
            <a:off x="3181614" y="4747303"/>
            <a:ext cx="2515267"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050" b="1" dirty="0">
              <a:solidFill>
                <a:prstClr val="black">
                  <a:lumMod val="85000"/>
                  <a:lumOff val="15000"/>
                </a:prstClr>
              </a:solidFill>
              <a:latin typeface="Century Gothic" panose="020B0502020202020204" pitchFamily="34" charset="0"/>
            </a:endParaRPr>
          </a:p>
          <a:p>
            <a:pPr algn="ctr">
              <a:buClr>
                <a:srgbClr val="C00000"/>
              </a:buClr>
            </a:pPr>
            <a:r>
              <a:rPr lang="es-MX" sz="1050" b="1" dirty="0">
                <a:solidFill>
                  <a:prstClr val="black">
                    <a:lumMod val="85000"/>
                    <a:lumOff val="15000"/>
                  </a:prstClr>
                </a:solidFill>
                <a:latin typeface="Century Gothic" panose="020B0502020202020204" pitchFamily="34" charset="0"/>
              </a:rPr>
              <a:t>Comité: </a:t>
            </a:r>
            <a:r>
              <a:rPr lang="es-MX" sz="1050" dirty="0">
                <a:solidFill>
                  <a:prstClr val="black">
                    <a:lumMod val="85000"/>
                    <a:lumOff val="15000"/>
                  </a:prstClr>
                </a:solidFill>
                <a:latin typeface="Century Gothic" panose="020B0502020202020204" pitchFamily="34" charset="0"/>
              </a:rPr>
              <a:t>Febrero 2017</a:t>
            </a:r>
          </a:p>
          <a:p>
            <a:pPr algn="ctr">
              <a:buClr>
                <a:srgbClr val="C00000"/>
              </a:buClr>
            </a:pPr>
            <a:r>
              <a:rPr lang="es-MX" sz="1050" b="1" dirty="0">
                <a:solidFill>
                  <a:prstClr val="black">
                    <a:lumMod val="85000"/>
                    <a:lumOff val="15000"/>
                  </a:prstClr>
                </a:solidFill>
                <a:latin typeface="Century Gothic" panose="020B0502020202020204" pitchFamily="34" charset="0"/>
              </a:rPr>
              <a:t>Monto: </a:t>
            </a:r>
            <a:r>
              <a:rPr lang="es-MX" sz="1050" dirty="0">
                <a:solidFill>
                  <a:prstClr val="black">
                    <a:lumMod val="85000"/>
                    <a:lumOff val="15000"/>
                  </a:prstClr>
                </a:solidFill>
                <a:latin typeface="Century Gothic" panose="020B0502020202020204" pitchFamily="34" charset="0"/>
              </a:rPr>
              <a:t>Por definir</a:t>
            </a:r>
          </a:p>
          <a:p>
            <a:pPr algn="ctr">
              <a:buClr>
                <a:srgbClr val="C00000"/>
              </a:buClr>
            </a:pPr>
            <a:r>
              <a:rPr lang="es-MX" sz="1050" dirty="0">
                <a:solidFill>
                  <a:prstClr val="black"/>
                </a:solidFill>
                <a:latin typeface="Century Gothic" panose="020B0502020202020204" pitchFamily="34" charset="0"/>
              </a:rPr>
              <a:t>(emisión de 8,000 mdp)</a:t>
            </a:r>
          </a:p>
          <a:p>
            <a:pPr algn="ctr">
              <a:buClr>
                <a:srgbClr val="C00000"/>
              </a:buClr>
            </a:pPr>
            <a:endParaRPr lang="es-MX" sz="1050" dirty="0">
              <a:solidFill>
                <a:prstClr val="black"/>
              </a:solidFill>
              <a:latin typeface="Century Gothic" panose="020B0502020202020204" pitchFamily="34" charset="0"/>
            </a:endParaRP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9%-10%</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~1.5% </a:t>
            </a: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15 años</a:t>
            </a: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Precalificación: 5.9</a:t>
            </a:r>
            <a:endParaRPr lang="es-MX" sz="1050" b="1" u="sng"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lumMod val="85000"/>
                  <a:lumOff val="15000"/>
                </a:prstClr>
              </a:solidFill>
              <a:latin typeface="Century Gothic" panose="020B0502020202020204" pitchFamily="34" charset="0"/>
            </a:endParaRPr>
          </a:p>
        </p:txBody>
      </p:sp>
      <p:pic>
        <p:nvPicPr>
          <p:cNvPr id="34" name="Imagen 33"/>
          <p:cNvPicPr>
            <a:picLocks noChangeAspect="1"/>
          </p:cNvPicPr>
          <p:nvPr/>
        </p:nvPicPr>
        <p:blipFill rotWithShape="1">
          <a:blip r:embed="rId4"/>
          <a:srcRect l="4981"/>
          <a:stretch/>
        </p:blipFill>
        <p:spPr>
          <a:xfrm>
            <a:off x="3803209" y="1384772"/>
            <a:ext cx="1335008" cy="589751"/>
          </a:xfrm>
          <a:prstGeom prst="rect">
            <a:avLst/>
          </a:prstGeom>
        </p:spPr>
      </p:pic>
      <p:sp>
        <p:nvSpPr>
          <p:cNvPr id="35" name="Rectángulo 34"/>
          <p:cNvSpPr/>
          <p:nvPr/>
        </p:nvSpPr>
        <p:spPr>
          <a:xfrm>
            <a:off x="5832464" y="2187644"/>
            <a:ext cx="2515267" cy="2435731"/>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100" b="1" u="sng" dirty="0">
              <a:solidFill>
                <a:prstClr val="black">
                  <a:lumMod val="85000"/>
                  <a:lumOff val="15000"/>
                </a:prstClr>
              </a:solidFill>
              <a:latin typeface="Century Gothic" panose="020B0502020202020204" pitchFamily="34" charset="0"/>
            </a:endParaRPr>
          </a:p>
          <a:p>
            <a:pPr algn="ctr">
              <a:buClr>
                <a:srgbClr val="C00000"/>
              </a:buClr>
            </a:pPr>
            <a:r>
              <a:rPr lang="es-MX" sz="1100" b="1" u="sng" dirty="0">
                <a:solidFill>
                  <a:prstClr val="black">
                    <a:lumMod val="85000"/>
                    <a:lumOff val="15000"/>
                  </a:prstClr>
                </a:solidFill>
                <a:latin typeface="Century Gothic" panose="020B0502020202020204" pitchFamily="34" charset="0"/>
              </a:rPr>
              <a:t>En espera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Emiten </a:t>
            </a:r>
            <a:r>
              <a:rPr lang="es-MX" sz="1100" dirty="0" smtClean="0">
                <a:solidFill>
                  <a:prstClr val="black"/>
                </a:solidFill>
                <a:latin typeface="Century Gothic" panose="020B0502020202020204" pitchFamily="34" charset="0"/>
              </a:rPr>
              <a:t>a mas tardar en la 1ª quincena de Mayo. </a:t>
            </a: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smtClean="0">
                <a:solidFill>
                  <a:prstClr val="black"/>
                </a:solidFill>
                <a:latin typeface="Century Gothic" panose="020B0502020202020204" pitchFamily="34" charset="0"/>
              </a:rPr>
              <a:t>Participan: Afore Banamex, XXI-Banorte y Profuturo</a:t>
            </a:r>
            <a:endParaRPr lang="es-MX" sz="1100" dirty="0">
              <a:solidFill>
                <a:prstClr val="black"/>
              </a:solidFill>
              <a:latin typeface="Century Gothic" panose="020B0502020202020204" pitchFamily="34" charset="0"/>
            </a:endParaRPr>
          </a:p>
          <a:p>
            <a:pPr>
              <a:buClr>
                <a:srgbClr val="C00000"/>
              </a:buClr>
            </a:pPr>
            <a:r>
              <a:rPr lang="es-MX" sz="1100" dirty="0">
                <a:solidFill>
                  <a:prstClr val="black"/>
                </a:solidFill>
                <a:latin typeface="Century Gothic" panose="020B0502020202020204" pitchFamily="34" charset="0"/>
              </a:rPr>
              <a:t> </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p:txBody>
      </p:sp>
      <p:sp>
        <p:nvSpPr>
          <p:cNvPr id="36" name="Rectángulo 35"/>
          <p:cNvSpPr/>
          <p:nvPr/>
        </p:nvSpPr>
        <p:spPr>
          <a:xfrm>
            <a:off x="5813331" y="1244195"/>
            <a:ext cx="2534400" cy="828427"/>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solidFill>
                  <a:prstClr val="white"/>
                </a:solidFill>
              </a:rPr>
              <a:t>&lt;</a:t>
            </a:r>
          </a:p>
        </p:txBody>
      </p:sp>
      <p:sp>
        <p:nvSpPr>
          <p:cNvPr id="37" name="Rectángulo 36"/>
          <p:cNvSpPr/>
          <p:nvPr/>
        </p:nvSpPr>
        <p:spPr>
          <a:xfrm>
            <a:off x="5822897" y="4747303"/>
            <a:ext cx="2515267"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050" b="1" dirty="0">
              <a:solidFill>
                <a:prstClr val="black">
                  <a:lumMod val="85000"/>
                  <a:lumOff val="15000"/>
                </a:prstClr>
              </a:solidFill>
              <a:latin typeface="Century Gothic" panose="020B0502020202020204" pitchFamily="34" charset="0"/>
            </a:endParaRPr>
          </a:p>
          <a:p>
            <a:pPr algn="ctr">
              <a:buClr>
                <a:srgbClr val="C00000"/>
              </a:buClr>
            </a:pPr>
            <a:r>
              <a:rPr lang="es-MX" sz="1050" b="1" dirty="0">
                <a:solidFill>
                  <a:prstClr val="black">
                    <a:lumMod val="85000"/>
                    <a:lumOff val="15000"/>
                  </a:prstClr>
                </a:solidFill>
                <a:latin typeface="Century Gothic" panose="020B0502020202020204" pitchFamily="34" charset="0"/>
              </a:rPr>
              <a:t>Comité: </a:t>
            </a:r>
            <a:r>
              <a:rPr lang="es-MX" sz="1050" dirty="0">
                <a:solidFill>
                  <a:prstClr val="black">
                    <a:lumMod val="85000"/>
                    <a:lumOff val="15000"/>
                  </a:prstClr>
                </a:solidFill>
                <a:latin typeface="Century Gothic" panose="020B0502020202020204" pitchFamily="34" charset="0"/>
              </a:rPr>
              <a:t>Marzo 2017</a:t>
            </a:r>
          </a:p>
          <a:p>
            <a:pPr algn="ctr">
              <a:buClr>
                <a:srgbClr val="C00000"/>
              </a:buClr>
            </a:pPr>
            <a:r>
              <a:rPr lang="es-MX" sz="1050" b="1" dirty="0">
                <a:solidFill>
                  <a:prstClr val="black">
                    <a:lumMod val="85000"/>
                    <a:lumOff val="15000"/>
                  </a:prstClr>
                </a:solidFill>
                <a:latin typeface="Century Gothic" panose="020B0502020202020204" pitchFamily="34" charset="0"/>
              </a:rPr>
              <a:t>Monto: </a:t>
            </a:r>
            <a:r>
              <a:rPr lang="es-MX" sz="1050" dirty="0">
                <a:solidFill>
                  <a:prstClr val="black">
                    <a:lumMod val="85000"/>
                    <a:lumOff val="15000"/>
                  </a:prstClr>
                </a:solidFill>
                <a:latin typeface="Century Gothic" panose="020B0502020202020204" pitchFamily="34" charset="0"/>
              </a:rPr>
              <a:t>200 mdp</a:t>
            </a:r>
          </a:p>
          <a:p>
            <a:pPr algn="ctr">
              <a:buClr>
                <a:srgbClr val="C00000"/>
              </a:buClr>
            </a:pPr>
            <a:r>
              <a:rPr lang="es-MX" sz="1050" dirty="0">
                <a:solidFill>
                  <a:prstClr val="black">
                    <a:lumMod val="85000"/>
                    <a:lumOff val="15000"/>
                  </a:prstClr>
                </a:solidFill>
                <a:latin typeface="Century Gothic" panose="020B0502020202020204" pitchFamily="34" charset="0"/>
              </a:rPr>
              <a:t>(emisión </a:t>
            </a:r>
            <a:r>
              <a:rPr lang="es-MX" sz="1050" dirty="0" smtClean="0">
                <a:solidFill>
                  <a:prstClr val="black">
                    <a:lumMod val="85000"/>
                    <a:lumOff val="15000"/>
                  </a:prstClr>
                </a:solidFill>
                <a:latin typeface="Century Gothic" panose="020B0502020202020204" pitchFamily="34" charset="0"/>
              </a:rPr>
              <a:t>2,700 mdp</a:t>
            </a:r>
            <a:r>
              <a:rPr lang="es-MX" sz="1050" dirty="0">
                <a:solidFill>
                  <a:prstClr val="black">
                    <a:lumMod val="85000"/>
                    <a:lumOff val="15000"/>
                  </a:prstClr>
                </a:solidFill>
                <a:latin typeface="Century Gothic" panose="020B0502020202020204" pitchFamily="34" charset="0"/>
              </a:rPr>
              <a:t>)</a:t>
            </a:r>
          </a:p>
          <a:p>
            <a:pPr algn="ctr">
              <a:buClr>
                <a:srgbClr val="C00000"/>
              </a:buClr>
            </a:pPr>
            <a:endParaRPr lang="es-MX" sz="1050"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10%</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1.5%</a:t>
            </a: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10 años</a:t>
            </a:r>
          </a:p>
          <a:p>
            <a:pPr>
              <a:buClr>
                <a:srgbClr val="C00000"/>
              </a:buClr>
            </a:pPr>
            <a:r>
              <a:rPr lang="es-MX" sz="1050" b="1" dirty="0">
                <a:solidFill>
                  <a:prstClr val="black">
                    <a:lumMod val="85000"/>
                    <a:lumOff val="15000"/>
                  </a:prstClr>
                </a:solidFill>
                <a:latin typeface="Century Gothic" panose="020B0502020202020204" pitchFamily="34" charset="0"/>
              </a:rPr>
              <a:t>Precalificación: </a:t>
            </a:r>
            <a:r>
              <a:rPr lang="es-MX" sz="1050" b="1" dirty="0" smtClean="0">
                <a:solidFill>
                  <a:prstClr val="black">
                    <a:lumMod val="85000"/>
                    <a:lumOff val="15000"/>
                  </a:prstClr>
                </a:solidFill>
                <a:latin typeface="Century Gothic" panose="020B0502020202020204" pitchFamily="34" charset="0"/>
              </a:rPr>
              <a:t>8.8</a:t>
            </a:r>
            <a:endParaRPr lang="es-MX" sz="1050" b="1" u="sng"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lumMod val="85000"/>
                  <a:lumOff val="15000"/>
                </a:prstClr>
              </a:solidFill>
              <a:latin typeface="Century Gothic" panose="020B0502020202020204" pitchFamily="34" charset="0"/>
            </a:endParaRPr>
          </a:p>
        </p:txBody>
      </p:sp>
      <p:pic>
        <p:nvPicPr>
          <p:cNvPr id="5" name="Imagen 4"/>
          <p:cNvPicPr>
            <a:picLocks noChangeAspect="1"/>
          </p:cNvPicPr>
          <p:nvPr/>
        </p:nvPicPr>
        <p:blipFill rotWithShape="1">
          <a:blip r:embed="rId5"/>
          <a:srcRect l="-23546" t="-10024" r="-1239" b="-14759"/>
          <a:stretch/>
        </p:blipFill>
        <p:spPr>
          <a:xfrm>
            <a:off x="6638966" y="1245816"/>
            <a:ext cx="852588" cy="858974"/>
          </a:xfrm>
          <a:prstGeom prst="rect">
            <a:avLst/>
          </a:prstGeom>
        </p:spPr>
      </p:pic>
      <p:sp>
        <p:nvSpPr>
          <p:cNvPr id="18" name="Rectángulo 17"/>
          <p:cNvSpPr/>
          <p:nvPr/>
        </p:nvSpPr>
        <p:spPr>
          <a:xfrm>
            <a:off x="0" y="6648402"/>
            <a:ext cx="5599394" cy="230832"/>
          </a:xfrm>
          <a:prstGeom prst="rect">
            <a:avLst/>
          </a:prstGeom>
        </p:spPr>
        <p:txBody>
          <a:bodyPr wrap="square">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a:spcBef>
                <a:spcPts val="0"/>
              </a:spcBef>
              <a:spcAft>
                <a:spcPts val="600"/>
              </a:spcAft>
              <a:buClr>
                <a:srgbClr val="CD0000"/>
              </a:buClr>
              <a:buSzPct val="110000"/>
            </a:pPr>
            <a:r>
              <a:rPr lang="es-MX" altLang="es-MX" sz="900" kern="0" dirty="0">
                <a:solidFill>
                  <a:prstClr val="black"/>
                </a:solidFill>
                <a:latin typeface="Century Gothic" panose="020B0502020202020204" pitchFamily="34" charset="0"/>
                <a:cs typeface="Arial" pitchFamily="34" charset="0"/>
              </a:rPr>
              <a:t>*Cálculos internos con información de Valmer, al 31 de marzo de 2017</a:t>
            </a:r>
          </a:p>
        </p:txBody>
      </p:sp>
    </p:spTree>
    <p:extLst>
      <p:ext uri="{BB962C8B-B14F-4D97-AF65-F5344CB8AC3E}">
        <p14:creationId xmlns:p14="http://schemas.microsoft.com/office/powerpoint/2010/main" val="15597463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Portal de Atención a Solicitudes de Emisoras</a:t>
            </a:r>
          </a:p>
        </p:txBody>
      </p:sp>
      <p:sp>
        <p:nvSpPr>
          <p:cNvPr id="3" name="2 Marcador de contenido"/>
          <p:cNvSpPr>
            <a:spLocks noGrp="1"/>
          </p:cNvSpPr>
          <p:nvPr>
            <p:ph idx="1"/>
          </p:nvPr>
        </p:nvSpPr>
        <p:spPr>
          <a:xfrm>
            <a:off x="283835" y="1193439"/>
            <a:ext cx="8341001" cy="503020"/>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MX" altLang="es-MX" sz="1300" kern="0" dirty="0">
                <a:latin typeface="Century Gothic" panose="020B0502020202020204" pitchFamily="34" charset="0"/>
                <a:cs typeface="Arial" pitchFamily="34" charset="0"/>
              </a:rPr>
              <a:t>En el Portal de Atención a Solicitudes de Emisoras (PASE) ya se encuentran los siguientes CKD’s registrados:</a:t>
            </a:r>
            <a:endParaRPr lang="es-MX" altLang="es-MX" sz="1300" b="1" kern="0" dirty="0">
              <a:latin typeface="Century Gothic" panose="020B0502020202020204" pitchFamily="34" charset="0"/>
              <a:cs typeface="Arial" pitchFamily="34" charset="0"/>
            </a:endParaRPr>
          </a:p>
        </p:txBody>
      </p:sp>
      <p:sp>
        <p:nvSpPr>
          <p:cNvPr id="4" name="Rectángulo 3"/>
          <p:cNvSpPr/>
          <p:nvPr/>
        </p:nvSpPr>
        <p:spPr>
          <a:xfrm>
            <a:off x="1134177" y="6611778"/>
            <a:ext cx="4572000" cy="246221"/>
          </a:xfrm>
          <a:prstGeom prst="rect">
            <a:avLst/>
          </a:prstGeom>
        </p:spPr>
        <p:txBody>
          <a:bodyPr>
            <a:spAutoFit/>
          </a:bodyPr>
          <a:lstStyle/>
          <a:p>
            <a:pPr algn="r">
              <a:spcBef>
                <a:spcPts val="0"/>
              </a:spcBef>
              <a:spcAft>
                <a:spcPts val="600"/>
              </a:spcAft>
              <a:buClr>
                <a:srgbClr val="CD0000"/>
              </a:buClr>
              <a:buSzPct val="110000"/>
            </a:pPr>
            <a:r>
              <a:rPr lang="es-MX" altLang="es-MX" sz="1000" kern="0" dirty="0">
                <a:solidFill>
                  <a:prstClr val="black"/>
                </a:solidFill>
                <a:latin typeface="Century Gothic" panose="020B0502020202020204" pitchFamily="34" charset="0"/>
                <a:cs typeface="Arial" pitchFamily="34" charset="0"/>
              </a:rPr>
              <a:t>http://pase.plataformainfonavit.com/login</a:t>
            </a:r>
          </a:p>
        </p:txBody>
      </p:sp>
      <p:sp>
        <p:nvSpPr>
          <p:cNvPr id="5" name="4 Marcador de número de diapositiva"/>
          <p:cNvSpPr>
            <a:spLocks noGrp="1"/>
          </p:cNvSpPr>
          <p:nvPr>
            <p:ph type="sldNum" sz="quarter" idx="12"/>
          </p:nvPr>
        </p:nvSpPr>
        <p:spPr>
          <a:xfrm>
            <a:off x="8624836" y="6492875"/>
            <a:ext cx="45015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45</a:t>
            </a:fld>
            <a:endParaRPr lang="es-ES" altLang="es-MX" dirty="0">
              <a:latin typeface="Century Gothic" panose="020B0502020202020204" pitchFamily="34" charset="0"/>
            </a:endParaRPr>
          </a:p>
        </p:txBody>
      </p:sp>
      <p:graphicFrame>
        <p:nvGraphicFramePr>
          <p:cNvPr id="9" name="Tabla 8"/>
          <p:cNvGraphicFramePr>
            <a:graphicFrameLocks noGrp="1"/>
          </p:cNvGraphicFramePr>
          <p:nvPr>
            <p:extLst>
              <p:ext uri="{D42A27DB-BD31-4B8C-83A1-F6EECF244321}">
                <p14:modId xmlns:p14="http://schemas.microsoft.com/office/powerpoint/2010/main" val="1946858288"/>
              </p:ext>
            </p:extLst>
          </p:nvPr>
        </p:nvGraphicFramePr>
        <p:xfrm>
          <a:off x="943576" y="1878123"/>
          <a:ext cx="7486748" cy="4525967"/>
        </p:xfrm>
        <a:graphic>
          <a:graphicData uri="http://schemas.openxmlformats.org/drawingml/2006/table">
            <a:tbl>
              <a:tblPr/>
              <a:tblGrid>
                <a:gridCol w="1673244">
                  <a:extLst>
                    <a:ext uri="{9D8B030D-6E8A-4147-A177-3AD203B41FA5}">
                      <a16:colId xmlns:a16="http://schemas.microsoft.com/office/drawing/2014/main" xmlns="" val="20000"/>
                    </a:ext>
                  </a:extLst>
                </a:gridCol>
                <a:gridCol w="2070130">
                  <a:extLst>
                    <a:ext uri="{9D8B030D-6E8A-4147-A177-3AD203B41FA5}">
                      <a16:colId xmlns:a16="http://schemas.microsoft.com/office/drawing/2014/main" xmlns="" val="20001"/>
                    </a:ext>
                  </a:extLst>
                </a:gridCol>
                <a:gridCol w="1871687">
                  <a:extLst>
                    <a:ext uri="{9D8B030D-6E8A-4147-A177-3AD203B41FA5}">
                      <a16:colId xmlns:a16="http://schemas.microsoft.com/office/drawing/2014/main" xmlns="" val="20002"/>
                    </a:ext>
                  </a:extLst>
                </a:gridCol>
                <a:gridCol w="1871687">
                  <a:extLst>
                    <a:ext uri="{9D8B030D-6E8A-4147-A177-3AD203B41FA5}">
                      <a16:colId xmlns:a16="http://schemas.microsoft.com/office/drawing/2014/main" xmlns="" val="20003"/>
                    </a:ext>
                  </a:extLst>
                </a:gridCol>
              </a:tblGrid>
              <a:tr h="319167">
                <a:tc>
                  <a:txBody>
                    <a:bodyPr/>
                    <a:lstStyle/>
                    <a:p>
                      <a:pPr algn="ctr" fontAlgn="ctr"/>
                      <a:r>
                        <a:rPr lang="es-MX" sz="1100" b="1" i="0" u="none" strike="noStrike" dirty="0">
                          <a:solidFill>
                            <a:srgbClr val="FFFFFF"/>
                          </a:solidFill>
                          <a:effectLst/>
                          <a:latin typeface="Century Gothic" panose="020B0502020202020204" pitchFamily="34" charset="0"/>
                        </a:rPr>
                        <a:t>Fecha de emisión</a:t>
                      </a:r>
                    </a:p>
                  </a:txBody>
                  <a:tcPr marL="4433" marR="4433" marT="4433" marB="0" anchor="ctr">
                    <a:lnL w="12700" cap="flat" cmpd="sng" algn="ctr">
                      <a:solidFill>
                        <a:srgbClr val="757171"/>
                      </a:solidFill>
                      <a:prstDash val="solid"/>
                      <a:round/>
                      <a:headEnd type="none" w="med" len="med"/>
                      <a:tailEnd type="none" w="med" len="med"/>
                    </a:lnL>
                    <a:lnR>
                      <a:noFill/>
                    </a:lnR>
                    <a:lnT w="12700" cap="flat" cmpd="sng" algn="ctr">
                      <a:solidFill>
                        <a:srgbClr val="757171"/>
                      </a:solidFill>
                      <a:prstDash val="solid"/>
                      <a:round/>
                      <a:headEnd type="none" w="med" len="med"/>
                      <a:tailEnd type="none" w="med" len="med"/>
                    </a:lnT>
                    <a:lnB w="6350" cap="flat" cmpd="sng" algn="ctr">
                      <a:solidFill>
                        <a:srgbClr val="757171"/>
                      </a:solidFill>
                      <a:prstDash val="solid"/>
                      <a:round/>
                      <a:headEnd type="none" w="med" len="med"/>
                      <a:tailEnd type="none" w="med" len="med"/>
                    </a:lnB>
                    <a:solidFill>
                      <a:srgbClr val="C00000"/>
                    </a:solidFill>
                  </a:tcPr>
                </a:tc>
                <a:tc>
                  <a:txBody>
                    <a:bodyPr/>
                    <a:lstStyle/>
                    <a:p>
                      <a:pPr algn="ctr" fontAlgn="ctr"/>
                      <a:r>
                        <a:rPr lang="es-MX" sz="1100" b="1" i="0" u="none" strike="noStrike" dirty="0">
                          <a:solidFill>
                            <a:srgbClr val="FFFFFF"/>
                          </a:solidFill>
                          <a:effectLst/>
                          <a:latin typeface="Century Gothic" panose="020B0502020202020204" pitchFamily="34" charset="0"/>
                        </a:rPr>
                        <a:t>Nombre </a:t>
                      </a:r>
                    </a:p>
                  </a:txBody>
                  <a:tcPr marL="4433" marR="4433" marT="4433" marB="0" anchor="ctr">
                    <a:lnL>
                      <a:noFill/>
                    </a:lnL>
                    <a:lnR>
                      <a:noFill/>
                    </a:lnR>
                    <a:lnT w="12700" cap="flat" cmpd="sng" algn="ctr">
                      <a:solidFill>
                        <a:srgbClr val="757171"/>
                      </a:solidFill>
                      <a:prstDash val="solid"/>
                      <a:round/>
                      <a:headEnd type="none" w="med" len="med"/>
                      <a:tailEnd type="none" w="med" len="med"/>
                    </a:lnT>
                    <a:lnB w="6350" cap="flat" cmpd="sng" algn="ctr">
                      <a:solidFill>
                        <a:srgbClr val="757171"/>
                      </a:solidFill>
                      <a:prstDash val="solid"/>
                      <a:round/>
                      <a:headEnd type="none" w="med" len="med"/>
                      <a:tailEnd type="none" w="med" len="med"/>
                    </a:lnB>
                    <a:solidFill>
                      <a:srgbClr val="C00000"/>
                    </a:solidFill>
                  </a:tcPr>
                </a:tc>
                <a:tc>
                  <a:txBody>
                    <a:bodyPr/>
                    <a:lstStyle/>
                    <a:p>
                      <a:pPr algn="ctr" fontAlgn="ctr"/>
                      <a:r>
                        <a:rPr lang="es-MX" sz="1100" b="1" i="0" u="none" strike="noStrike" dirty="0">
                          <a:solidFill>
                            <a:srgbClr val="FFFFFF"/>
                          </a:solidFill>
                          <a:effectLst/>
                          <a:latin typeface="Century Gothic" panose="020B0502020202020204" pitchFamily="34" charset="0"/>
                        </a:rPr>
                        <a:t>Sector</a:t>
                      </a:r>
                    </a:p>
                  </a:txBody>
                  <a:tcPr marL="4433" marR="4433" marT="4433" marB="0" anchor="ctr">
                    <a:lnL>
                      <a:noFill/>
                    </a:lnL>
                    <a:lnR>
                      <a:noFill/>
                    </a:lnR>
                    <a:lnT w="12700" cap="flat" cmpd="sng" algn="ctr">
                      <a:solidFill>
                        <a:srgbClr val="757171"/>
                      </a:solidFill>
                      <a:prstDash val="solid"/>
                      <a:round/>
                      <a:headEnd type="none" w="med" len="med"/>
                      <a:tailEnd type="none" w="med" len="med"/>
                    </a:lnT>
                    <a:lnB w="6350" cap="flat" cmpd="sng" algn="ctr">
                      <a:solidFill>
                        <a:srgbClr val="757171"/>
                      </a:solidFill>
                      <a:prstDash val="solid"/>
                      <a:round/>
                      <a:headEnd type="none" w="med" len="med"/>
                      <a:tailEnd type="none" w="med" len="med"/>
                    </a:lnB>
                    <a:solidFill>
                      <a:srgbClr val="C00000"/>
                    </a:solidFill>
                  </a:tcPr>
                </a:tc>
                <a:tc>
                  <a:txBody>
                    <a:bodyPr/>
                    <a:lstStyle/>
                    <a:p>
                      <a:pPr algn="ctr" fontAlgn="ctr"/>
                      <a:r>
                        <a:rPr lang="es-MX" sz="1100" b="1" i="0" u="none" strike="noStrike" dirty="0">
                          <a:solidFill>
                            <a:srgbClr val="FFFFFF"/>
                          </a:solidFill>
                          <a:effectLst/>
                          <a:latin typeface="Century Gothic" panose="020B0502020202020204" pitchFamily="34" charset="0"/>
                        </a:rPr>
                        <a:t>Estado</a:t>
                      </a:r>
                    </a:p>
                  </a:txBody>
                  <a:tcPr marL="4433" marR="4433" marT="4433" marB="0" anchor="ctr">
                    <a:lnL>
                      <a:noFill/>
                    </a:lnL>
                    <a:lnR w="12700" cap="flat" cmpd="sng" algn="ctr">
                      <a:solidFill>
                        <a:srgbClr val="757171"/>
                      </a:solidFill>
                      <a:prstDash val="solid"/>
                      <a:round/>
                      <a:headEnd type="none" w="med" len="med"/>
                      <a:tailEnd type="none" w="med" len="med"/>
                    </a:lnR>
                    <a:lnT w="12700" cap="flat" cmpd="sng" algn="ctr">
                      <a:solidFill>
                        <a:srgbClr val="757171"/>
                      </a:solidFill>
                      <a:prstDash val="solid"/>
                      <a:round/>
                      <a:headEnd type="none" w="med" len="med"/>
                      <a:tailEnd type="none" w="med" len="med"/>
                    </a:lnT>
                    <a:lnB w="6350" cap="flat" cmpd="sng" algn="ctr">
                      <a:solidFill>
                        <a:srgbClr val="757171"/>
                      </a:solidFill>
                      <a:prstDash val="solid"/>
                      <a:round/>
                      <a:headEnd type="none" w="med" len="med"/>
                      <a:tailEnd type="none" w="med" len="med"/>
                    </a:lnB>
                    <a:solidFill>
                      <a:srgbClr val="C00000"/>
                    </a:solidFill>
                  </a:tcPr>
                </a:tc>
                <a:extLst>
                  <a:ext uri="{0D108BD9-81ED-4DB2-BD59-A6C34878D82A}">
                    <a16:rowId xmlns:a16="http://schemas.microsoft.com/office/drawing/2014/main" xmlns="" val="10000"/>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05/08/2016</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w="6350" cap="flat" cmpd="sng" algn="ctr">
                      <a:solidFill>
                        <a:srgbClr val="757171"/>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FCI Administradora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w="6350" cap="flat" cmpd="sng" algn="ctr">
                      <a:solidFill>
                        <a:srgbClr val="757171"/>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Infraestructura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w="6350" cap="flat" cmpd="sng" algn="ctr">
                      <a:solidFill>
                        <a:srgbClr val="757171"/>
                      </a:solidFill>
                      <a:prstDash val="solid"/>
                      <a:round/>
                      <a:headEnd type="none" w="med" len="med"/>
                      <a:tailEnd type="none" w="med" len="med"/>
                    </a:lnT>
                    <a:lnB>
                      <a:noFill/>
                    </a:lnB>
                    <a:solidFill>
                      <a:srgbClr val="E7E6E6"/>
                    </a:solidFill>
                  </a:tcPr>
                </a:tc>
                <a:tc>
                  <a:txBody>
                    <a:bodyPr/>
                    <a:lstStyle/>
                    <a:p>
                      <a:pPr algn="ctr" fontAlgn="ctr"/>
                      <a:r>
                        <a:rPr lang="es-MX" sz="1100" b="1" i="0" u="none" strike="noStrike" dirty="0">
                          <a:solidFill>
                            <a:srgbClr val="00B050"/>
                          </a:solidFill>
                          <a:effectLst/>
                          <a:latin typeface="Century Gothic" panose="020B0502020202020204" pitchFamily="34" charset="0"/>
                        </a:rPr>
                        <a:t>En cartera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w="6350" cap="flat" cmpd="sng" algn="ctr">
                      <a:solidFill>
                        <a:srgbClr val="757171"/>
                      </a:solidFill>
                      <a:prstDash val="solid"/>
                      <a:round/>
                      <a:headEnd type="none" w="med" len="med"/>
                      <a:tailEnd type="none" w="med" len="med"/>
                    </a:lnT>
                    <a:lnB>
                      <a:noFill/>
                    </a:lnB>
                    <a:solidFill>
                      <a:srgbClr val="E7E6E6"/>
                    </a:solidFill>
                  </a:tcPr>
                </a:tc>
                <a:extLst>
                  <a:ext uri="{0D108BD9-81ED-4DB2-BD59-A6C34878D82A}">
                    <a16:rowId xmlns:a16="http://schemas.microsoft.com/office/drawing/2014/main" xmlns="" val="10001"/>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30/12/2016</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Walton </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1" i="0" u="none" strike="noStrike" dirty="0">
                          <a:solidFill>
                            <a:srgbClr val="00B050"/>
                          </a:solidFill>
                          <a:effectLst/>
                          <a:latin typeface="Century Gothic" panose="020B0502020202020204" pitchFamily="34" charset="0"/>
                        </a:rPr>
                        <a:t>En cartera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tcPr>
                </a:tc>
                <a:extLst>
                  <a:ext uri="{0D108BD9-81ED-4DB2-BD59-A6C34878D82A}">
                    <a16:rowId xmlns:a16="http://schemas.microsoft.com/office/drawing/2014/main" xmlns="" val="10002"/>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30/04/2017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Alignmex </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B050"/>
                          </a:solidFill>
                          <a:effectLst/>
                          <a:latin typeface="Century Gothic" panose="020B0502020202020204" pitchFamily="34" charset="0"/>
                        </a:rPr>
                        <a:t>Aprobado</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3"/>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30/04/2017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MIP - EXI</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Infraestructura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B050"/>
                          </a:solidFill>
                          <a:effectLst/>
                          <a:latin typeface="Century Gothic" panose="020B0502020202020204" pitchFamily="34" charset="0"/>
                        </a:rPr>
                        <a:t>Aprobado</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tcPr>
                </a:tc>
                <a:extLst>
                  <a:ext uri="{0D108BD9-81ED-4DB2-BD59-A6C34878D82A}">
                    <a16:rowId xmlns:a16="http://schemas.microsoft.com/office/drawing/2014/main" xmlns="" val="10004"/>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30/04/2017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Grupo IGS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B050"/>
                          </a:solidFill>
                          <a:effectLst/>
                          <a:latin typeface="Century Gothic" panose="020B0502020202020204" pitchFamily="34" charset="0"/>
                        </a:rPr>
                        <a:t>Aprobado</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5"/>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30/04/2017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PruMex</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203764"/>
                          </a:solidFill>
                          <a:effectLst/>
                          <a:latin typeface="Century Gothic" panose="020B0502020202020204" pitchFamily="34" charset="0"/>
                        </a:rPr>
                        <a:t>En revisión</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tcPr>
                </a:tc>
                <a:extLst>
                  <a:ext uri="{0D108BD9-81ED-4DB2-BD59-A6C34878D82A}">
                    <a16:rowId xmlns:a16="http://schemas.microsoft.com/office/drawing/2014/main" xmlns="" val="10006"/>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31/05/2017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VEX Capital (Quiero casa)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203764"/>
                          </a:solidFill>
                          <a:effectLst/>
                          <a:latin typeface="Century Gothic" panose="020B0502020202020204" pitchFamily="34" charset="0"/>
                        </a:rPr>
                        <a:t>En revisión</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7"/>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30/04/2017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Gava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203764"/>
                          </a:solidFill>
                          <a:effectLst/>
                          <a:latin typeface="Century Gothic" panose="020B0502020202020204" pitchFamily="34" charset="0"/>
                        </a:rPr>
                        <a:t>En revisión</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tcPr>
                </a:tc>
                <a:extLst>
                  <a:ext uri="{0D108BD9-81ED-4DB2-BD59-A6C34878D82A}">
                    <a16:rowId xmlns:a16="http://schemas.microsoft.com/office/drawing/2014/main" xmlns="" val="10008"/>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06/04/2017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Altum</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Deuda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ED7D31"/>
                          </a:solidFill>
                          <a:effectLst/>
                          <a:latin typeface="Century Gothic" panose="020B0502020202020204" pitchFamily="34" charset="0"/>
                        </a:rPr>
                        <a:t>En espera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9"/>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18/05/2017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Artha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ED7D31"/>
                          </a:solidFill>
                          <a:effectLst/>
                          <a:latin typeface="Century Gothic" panose="020B0502020202020204" pitchFamily="34" charset="0"/>
                        </a:rPr>
                        <a:t>En espera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tcPr>
                </a:tc>
                <a:extLst>
                  <a:ext uri="{0D108BD9-81ED-4DB2-BD59-A6C34878D82A}">
                    <a16:rowId xmlns:a16="http://schemas.microsoft.com/office/drawing/2014/main" xmlns="" val="10010"/>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31/05/2017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Delta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ED7D31"/>
                          </a:solidFill>
                          <a:effectLst/>
                          <a:latin typeface="Century Gothic" panose="020B0502020202020204" pitchFamily="34" charset="0"/>
                        </a:rPr>
                        <a:t>En espera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11"/>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05/06/2017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Be Grand</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ED7D31"/>
                          </a:solidFill>
                          <a:effectLst/>
                          <a:latin typeface="Century Gothic" panose="020B0502020202020204" pitchFamily="34" charset="0"/>
                        </a:rPr>
                        <a:t>En espera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tcPr>
                </a:tc>
                <a:extLst>
                  <a:ext uri="{0D108BD9-81ED-4DB2-BD59-A6C34878D82A}">
                    <a16:rowId xmlns:a16="http://schemas.microsoft.com/office/drawing/2014/main" xmlns="" val="10012"/>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28/04/2017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w="12700" cap="flat" cmpd="sng" algn="ctr">
                      <a:solidFill>
                        <a:srgbClr val="757171"/>
                      </a:solidFill>
                      <a:prstDash val="solid"/>
                      <a:round/>
                      <a:headEnd type="none" w="med" len="med"/>
                      <a:tailEnd type="none" w="med" len="med"/>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Thermion</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w="12700" cap="flat" cmpd="sng" algn="ctr">
                      <a:solidFill>
                        <a:srgbClr val="757171"/>
                      </a:solidFill>
                      <a:prstDash val="solid"/>
                      <a:round/>
                      <a:headEnd type="none" w="med" len="med"/>
                      <a:tailEnd type="none" w="med" len="med"/>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Energía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w="12700" cap="flat" cmpd="sng" algn="ctr">
                      <a:solidFill>
                        <a:srgbClr val="757171"/>
                      </a:solidFill>
                      <a:prstDash val="solid"/>
                      <a:round/>
                      <a:headEnd type="none" w="med" len="med"/>
                      <a:tailEnd type="none" w="med" len="med"/>
                    </a:lnB>
                    <a:solidFill>
                      <a:srgbClr val="E7E6E6"/>
                    </a:solidFill>
                  </a:tcPr>
                </a:tc>
                <a:tc>
                  <a:txBody>
                    <a:bodyPr/>
                    <a:lstStyle/>
                    <a:p>
                      <a:pPr algn="ctr" fontAlgn="ctr"/>
                      <a:r>
                        <a:rPr lang="es-MX" sz="1100" b="0" i="0" u="none" strike="noStrike" dirty="0">
                          <a:solidFill>
                            <a:srgbClr val="ED7D31"/>
                          </a:solidFill>
                          <a:effectLst/>
                          <a:latin typeface="Century Gothic" panose="020B0502020202020204" pitchFamily="34" charset="0"/>
                        </a:rPr>
                        <a:t>En espera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w="12700" cap="flat" cmpd="sng" algn="ctr">
                      <a:solidFill>
                        <a:srgbClr val="757171"/>
                      </a:solidFill>
                      <a:prstDash val="solid"/>
                      <a:round/>
                      <a:headEnd type="none" w="med" len="med"/>
                      <a:tailEnd type="none" w="med" len="med"/>
                    </a:lnB>
                    <a:solidFill>
                      <a:srgbClr val="E7E6E6"/>
                    </a:solidFill>
                  </a:tcPr>
                </a:tc>
                <a:extLst>
                  <a:ext uri="{0D108BD9-81ED-4DB2-BD59-A6C34878D82A}">
                    <a16:rowId xmlns:a16="http://schemas.microsoft.com/office/drawing/2014/main" xmlns="" val="10013"/>
                  </a:ext>
                </a:extLst>
              </a:tr>
            </a:tbl>
          </a:graphicData>
        </a:graphic>
      </p:graphicFrame>
    </p:spTree>
    <p:extLst>
      <p:ext uri="{BB962C8B-B14F-4D97-AF65-F5344CB8AC3E}">
        <p14:creationId xmlns:p14="http://schemas.microsoft.com/office/powerpoint/2010/main" val="502705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2408038"/>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a:t>
            </a:r>
            <a:r>
              <a:rPr lang="es-MX" sz="1100" dirty="0" smtClean="0">
                <a:latin typeface="Century Gothic" panose="020B0502020202020204" pitchFamily="34" charset="0"/>
              </a:rPr>
              <a:t>PRUMEX </a:t>
            </a:r>
            <a:r>
              <a:rPr lang="es-MX" sz="1100" dirty="0">
                <a:latin typeface="Century Gothic" panose="020B0502020202020204" pitchFamily="34" charset="0"/>
              </a:rPr>
              <a:t>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a:t>
            </a:r>
            <a:r>
              <a:rPr lang="es-MX" sz="1100" dirty="0" smtClean="0">
                <a:latin typeface="Century Gothic" panose="020B0502020202020204" pitchFamily="34" charset="0"/>
              </a:rPr>
              <a:t>RCentro14 </a:t>
            </a:r>
            <a:r>
              <a:rPr lang="es-MX" sz="1100" dirty="0">
                <a:latin typeface="Century Gothic" panose="020B0502020202020204" pitchFamily="34" charset="0"/>
              </a:rPr>
              <a:t>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46</a:t>
            </a:fld>
            <a:endParaRPr lang="es-ES" altLang="es-MX"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030</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Abril </a:t>
            </a:r>
            <a:r>
              <a:rPr lang="es-MX" sz="1400" b="1" dirty="0" smtClean="0">
                <a:latin typeface="Century Gothic" panose="020B0502020202020204" pitchFamily="34" charset="0"/>
                <a:ea typeface="Myriad Pro"/>
                <a:cs typeface="Myriad Pro"/>
              </a:rPr>
              <a:t>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1674389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282575"/>
            <a:ext cx="8528050"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Economía mexicana</a:t>
            </a:r>
          </a:p>
          <a:p>
            <a:pPr marL="0" indent="0" eaLnBrk="1" hangingPunct="1">
              <a:buNone/>
              <a:defRPr/>
            </a:pPr>
            <a:endParaRPr lang="es-MX" altLang="es-MX" sz="1050" dirty="0">
              <a:cs typeface="Myriad Pro Light" charset="0"/>
            </a:endParaRPr>
          </a:p>
          <a:p>
            <a:pPr marL="0" indent="0" eaLnBrk="1" hangingPunct="1">
              <a:buNone/>
              <a:defRPr/>
            </a:pPr>
            <a:endParaRPr lang="es-MX" altLang="es-MX" sz="1050" dirty="0">
              <a:cs typeface="Myriad Pro Light" charset="0"/>
            </a:endParaRPr>
          </a:p>
          <a:p>
            <a:pPr marL="0" indent="0" eaLnBrk="1" hangingPunct="1">
              <a:buNone/>
              <a:defRPr/>
            </a:pPr>
            <a:endParaRPr lang="es-MX" altLang="es-MX" sz="1050" dirty="0">
              <a:cs typeface="Myriad Pro Light" charset="0"/>
            </a:endParaRPr>
          </a:p>
          <a:p>
            <a:pPr eaLnBrk="1" hangingPunct="1">
              <a:buClr>
                <a:srgbClr val="C00000"/>
              </a:buClr>
              <a:defRPr/>
            </a:pPr>
            <a:r>
              <a:rPr lang="es-MX" altLang="es-MX" sz="1600" dirty="0">
                <a:latin typeface="Century Gothic" panose="020B0502020202020204" pitchFamily="34" charset="0"/>
                <a:cs typeface="Myriad Pro Light" charset="0"/>
              </a:rPr>
              <a:t>A pesar de que la producción manufacturera norteamericana mostró relativa debilidad al iniciar el 2017, en México se registró un repunte al aumentar en febrero 3.5% en términos anuales</a:t>
            </a:r>
            <a:r>
              <a:rPr lang="es-MX" altLang="es-MX" sz="1600" dirty="0" smtClean="0">
                <a:latin typeface="Century Gothic" panose="020B0502020202020204" pitchFamily="34" charset="0"/>
                <a:cs typeface="Myriad Pro Light" charset="0"/>
              </a:rPr>
              <a:t>.</a:t>
            </a:r>
            <a:endParaRPr lang="es-MX" altLang="es-MX" sz="1600" dirty="0">
              <a:latin typeface="Century Gothic" panose="020B0502020202020204" pitchFamily="34" charset="0"/>
              <a:cs typeface="Myriad Pro Light" charset="0"/>
            </a:endParaRPr>
          </a:p>
          <a:p>
            <a:pPr eaLnBrk="1" hangingPunct="1">
              <a:buClr>
                <a:srgbClr val="C00000"/>
              </a:buClr>
              <a:defRPr/>
            </a:pPr>
            <a:r>
              <a:rPr lang="es-MX" altLang="es-MX" sz="1600" dirty="0">
                <a:latin typeface="Century Gothic" panose="020B0502020202020204" pitchFamily="34" charset="0"/>
                <a:cs typeface="Myriad Pro Light" charset="0"/>
              </a:rPr>
              <a:t> El empleo formal privado en México mantiene su fortaleza. En febrero de 2017 se registraron 798 mil nuevos puestos laborales (12 meses). </a:t>
            </a:r>
          </a:p>
        </p:txBody>
      </p:sp>
      <p:pic>
        <p:nvPicPr>
          <p:cNvPr id="3" name="Imagen 2"/>
          <p:cNvPicPr>
            <a:picLocks noChangeAspect="1"/>
          </p:cNvPicPr>
          <p:nvPr/>
        </p:nvPicPr>
        <p:blipFill>
          <a:blip r:embed="rId2"/>
          <a:stretch>
            <a:fillRect/>
          </a:stretch>
        </p:blipFill>
        <p:spPr>
          <a:xfrm>
            <a:off x="4665631" y="2735662"/>
            <a:ext cx="4407790" cy="3792041"/>
          </a:xfrm>
          <a:prstGeom prst="rect">
            <a:avLst/>
          </a:prstGeom>
        </p:spPr>
      </p:pic>
      <p:pic>
        <p:nvPicPr>
          <p:cNvPr id="4" name="Imagen 3"/>
          <p:cNvPicPr>
            <a:picLocks noChangeAspect="1"/>
          </p:cNvPicPr>
          <p:nvPr/>
        </p:nvPicPr>
        <p:blipFill>
          <a:blip r:embed="rId3"/>
          <a:stretch>
            <a:fillRect/>
          </a:stretch>
        </p:blipFill>
        <p:spPr>
          <a:xfrm>
            <a:off x="201613" y="2784408"/>
            <a:ext cx="4407790" cy="3792041"/>
          </a:xfrm>
          <a:prstGeom prst="rect">
            <a:avLst/>
          </a:prstGeom>
        </p:spPr>
      </p:pic>
      <p:sp>
        <p:nvSpPr>
          <p:cNvPr id="6" name="1 Marcador de número de diapositiva"/>
          <p:cNvSpPr txBox="1">
            <a:spLocks/>
          </p:cNvSpPr>
          <p:nvPr/>
        </p:nvSpPr>
        <p:spPr>
          <a:xfrm>
            <a:off x="8556620" y="6527703"/>
            <a:ext cx="58738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47</a:t>
            </a:fld>
            <a:endParaRPr lang="es-ES" altLang="es-MX" dirty="0"/>
          </a:p>
        </p:txBody>
      </p:sp>
    </p:spTree>
    <p:extLst>
      <p:ext uri="{BB962C8B-B14F-4D97-AF65-F5344CB8AC3E}">
        <p14:creationId xmlns:p14="http://schemas.microsoft.com/office/powerpoint/2010/main" val="1761935763"/>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485187" cy="6407150"/>
          </a:xfrm>
        </p:spPr>
        <p:txBody>
          <a:bodyPr/>
          <a:lstStyle/>
          <a:p>
            <a:pPr marL="0" indent="0" eaLnBrk="1" hangingPunct="1">
              <a:buNone/>
              <a:defRPr/>
            </a:pPr>
            <a:r>
              <a:rPr lang="es-MX" altLang="es-MX" sz="2000" b="1" dirty="0">
                <a:solidFill>
                  <a:srgbClr val="C00000"/>
                </a:solidFill>
                <a:latin typeface="Century Gothic" panose="020B0502020202020204" pitchFamily="34" charset="0"/>
                <a:cs typeface="Myriad Pro Light" charset="0"/>
              </a:rPr>
              <a:t>Consumo Privado</a:t>
            </a:r>
          </a:p>
          <a:p>
            <a:pPr marL="0" indent="0" eaLnBrk="1" hangingPunct="1">
              <a:buFont typeface="Arial" panose="020B0604020202020204" pitchFamily="34" charset="0"/>
              <a:buNone/>
              <a:defRPr/>
            </a:pPr>
            <a:endParaRPr lang="es-MX" altLang="es-MX" sz="1800" dirty="0">
              <a:latin typeface="Century Gothic" panose="020B0502020202020204" pitchFamily="34" charset="0"/>
              <a:cs typeface="Myriad Pro Light" charset="0"/>
            </a:endParaRPr>
          </a:p>
          <a:p>
            <a:pPr marL="0" indent="0" eaLnBrk="1" hangingPunct="1">
              <a:buNone/>
              <a:defRPr/>
            </a:pPr>
            <a:r>
              <a:rPr lang="es-MX" altLang="es-MX" sz="1800" dirty="0">
                <a:latin typeface="Century Gothic" panose="020B0502020202020204" pitchFamily="34" charset="0"/>
                <a:cs typeface="Myriad Pro Light" charset="0"/>
              </a:rPr>
              <a:t>El consumo privado sigue aumentando, aunque parece perder dinamismo al tiempo que la confianza del consumidor se recupera</a:t>
            </a:r>
          </a:p>
        </p:txBody>
      </p:sp>
      <p:sp>
        <p:nvSpPr>
          <p:cNvPr id="9219" name="Marcador de número de diapositiva 3"/>
          <p:cNvSpPr>
            <a:spLocks noGrp="1"/>
          </p:cNvSpPr>
          <p:nvPr>
            <p:ph type="sldNum" sz="quarter" idx="4294967295"/>
          </p:nvPr>
        </p:nvSpPr>
        <p:spPr bwMode="auto">
          <a:xfrm>
            <a:off x="8514607" y="6492875"/>
            <a:ext cx="63685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B0DE994A-F48B-46E8-9DE5-DABF062E17BA}"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48</a:t>
            </a:fld>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4" name="Imagen 3"/>
          <p:cNvPicPr>
            <a:picLocks noChangeAspect="1"/>
          </p:cNvPicPr>
          <p:nvPr/>
        </p:nvPicPr>
        <p:blipFill>
          <a:blip r:embed="rId2"/>
          <a:stretch>
            <a:fillRect/>
          </a:stretch>
        </p:blipFill>
        <p:spPr>
          <a:xfrm>
            <a:off x="283092" y="1879564"/>
            <a:ext cx="8577815" cy="4810161"/>
          </a:xfrm>
          <a:prstGeom prst="rect">
            <a:avLst/>
          </a:prstGeom>
        </p:spPr>
      </p:pic>
    </p:spTree>
    <p:extLst>
      <p:ext uri="{BB962C8B-B14F-4D97-AF65-F5344CB8AC3E}">
        <p14:creationId xmlns:p14="http://schemas.microsoft.com/office/powerpoint/2010/main" val="3803680933"/>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33363" y="282575"/>
            <a:ext cx="8615362"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Exportaciones no petroleras y tipo de cambio</a:t>
            </a:r>
          </a:p>
          <a:p>
            <a:pPr marL="0" indent="0" eaLnBrk="1" hangingPunct="1">
              <a:buFont typeface="Arial" panose="020B0604020202020204" pitchFamily="34" charset="0"/>
              <a:buNone/>
              <a:defRPr/>
            </a:pPr>
            <a:endParaRPr lang="es-MX" altLang="es-MX" sz="11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11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1100" dirty="0">
              <a:latin typeface="Century Gothic" panose="020B0502020202020204" pitchFamily="34" charset="0"/>
              <a:cs typeface="Myriad Pro Light" charset="0"/>
            </a:endParaRPr>
          </a:p>
          <a:p>
            <a:pPr eaLnBrk="1" hangingPunct="1">
              <a:buClr>
                <a:srgbClr val="C00000"/>
              </a:buClr>
              <a:defRPr/>
            </a:pPr>
            <a:r>
              <a:rPr lang="es-MX" altLang="es-MX" sz="1800" dirty="0">
                <a:latin typeface="Century Gothic" panose="020B0502020202020204" pitchFamily="34" charset="0"/>
                <a:cs typeface="Myriad Pro Light" charset="0"/>
              </a:rPr>
              <a:t>Durante marzo se mantuvo la recuperación de las exportaciones no petroleras</a:t>
            </a:r>
          </a:p>
        </p:txBody>
      </p:sp>
      <p:sp>
        <p:nvSpPr>
          <p:cNvPr id="10243" name="Marcador de número de diapositiva 3"/>
          <p:cNvSpPr>
            <a:spLocks noGrp="1"/>
          </p:cNvSpPr>
          <p:nvPr>
            <p:ph type="sldNum" sz="quarter" idx="4294967295"/>
          </p:nvPr>
        </p:nvSpPr>
        <p:spPr bwMode="auto">
          <a:xfrm>
            <a:off x="8526482" y="6492875"/>
            <a:ext cx="61751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1055F6C-7BE9-40E2-A18C-92B283AA797A}"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49</a:t>
            </a:fld>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2" name="Imagen 1"/>
          <p:cNvPicPr>
            <a:picLocks noChangeAspect="1"/>
          </p:cNvPicPr>
          <p:nvPr/>
        </p:nvPicPr>
        <p:blipFill>
          <a:blip r:embed="rId2"/>
          <a:stretch>
            <a:fillRect/>
          </a:stretch>
        </p:blipFill>
        <p:spPr>
          <a:xfrm>
            <a:off x="453321" y="1983205"/>
            <a:ext cx="8175445" cy="4706520"/>
          </a:xfrm>
          <a:prstGeom prst="rect">
            <a:avLst/>
          </a:prstGeom>
        </p:spPr>
      </p:pic>
    </p:spTree>
    <p:extLst>
      <p:ext uri="{BB962C8B-B14F-4D97-AF65-F5344CB8AC3E}">
        <p14:creationId xmlns:p14="http://schemas.microsoft.com/office/powerpoint/2010/main" val="2396241761"/>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80988" y="317500"/>
            <a:ext cx="8863012" cy="6407150"/>
          </a:xfrm>
        </p:spPr>
        <p:txBody>
          <a:bodyPr/>
          <a:lstStyle/>
          <a:p>
            <a:pPr marL="0" indent="0">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Comercio </a:t>
            </a:r>
            <a:r>
              <a:rPr lang="es-MX" altLang="es-MX" sz="2000" b="1" dirty="0" smtClean="0">
                <a:solidFill>
                  <a:srgbClr val="C00000"/>
                </a:solidFill>
                <a:latin typeface="Century Gothic" panose="020B0502020202020204" pitchFamily="34" charset="0"/>
                <a:cs typeface="Myriad Pro Light" charset="0"/>
              </a:rPr>
              <a:t>exterior</a:t>
            </a:r>
          </a:p>
          <a:p>
            <a:pPr marL="0" indent="0">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marL="0" indent="0">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a:buClr>
                <a:srgbClr val="C00000"/>
              </a:buClr>
              <a:defRPr/>
            </a:pPr>
            <a:r>
              <a:rPr lang="es-MX" altLang="es-MX" sz="1600" dirty="0">
                <a:latin typeface="Century Gothic" panose="020B0502020202020204" pitchFamily="34" charset="0"/>
                <a:cs typeface="Myriad Pro Light" charset="0"/>
              </a:rPr>
              <a:t>Las mayores exportaciones han permitido reducir el déficit en la cuenta comercial, mientras que la petrolera sigue deteriorándose a pesar del mayor precio del petróleo</a:t>
            </a:r>
          </a:p>
          <a:p>
            <a:pPr>
              <a:buClr>
                <a:srgbClr val="C00000"/>
              </a:buClr>
              <a:defRPr/>
            </a:pPr>
            <a:r>
              <a:rPr lang="es-MX" altLang="es-MX" sz="1600" dirty="0">
                <a:latin typeface="Century Gothic" panose="020B0502020202020204" pitchFamily="34" charset="0"/>
                <a:cs typeface="Myriad Pro Light" charset="0"/>
              </a:rPr>
              <a:t>El tipo de cambio mantuvo su recuperación recuperando niveles previos al triunfo de Trump en noviembre pasado</a:t>
            </a:r>
          </a:p>
          <a:p>
            <a:pPr marL="0" indent="0">
              <a:buClr>
                <a:srgbClr val="C00000"/>
              </a:buClr>
              <a:buFont typeface="Arial" panose="020B0604020202020204" pitchFamily="34" charset="0"/>
              <a:buNone/>
              <a:defRPr/>
            </a:pPr>
            <a:endParaRPr lang="es-MX" altLang="es-MX" sz="1600" dirty="0">
              <a:latin typeface="Century Gothic" panose="020B0502020202020204" pitchFamily="34" charset="0"/>
              <a:cs typeface="Myriad Pro Light" charset="0"/>
            </a:endParaRPr>
          </a:p>
        </p:txBody>
      </p:sp>
      <p:sp>
        <p:nvSpPr>
          <p:cNvPr id="11267" name="Marcador de número de diapositiva 3"/>
          <p:cNvSpPr>
            <a:spLocks noGrp="1"/>
          </p:cNvSpPr>
          <p:nvPr>
            <p:ph type="sldNum" sz="quarter" idx="4294967295"/>
          </p:nvPr>
        </p:nvSpPr>
        <p:spPr bwMode="auto">
          <a:xfrm>
            <a:off x="8787739" y="6626717"/>
            <a:ext cx="356261"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37F9C7FF-920E-4784-AE1C-ECD5CF397740}" type="slidenum">
              <a:rPr lang="es-ES" altLang="es-MX" sz="1200">
                <a:solidFill>
                  <a:srgbClr val="898989"/>
                </a:solidFill>
                <a:latin typeface="Myriad Pro" charset="0"/>
                <a:ea typeface="MS PGothic" panose="020B0600070205080204" pitchFamily="34" charset="-128"/>
              </a:rPr>
              <a:pPr algn="ctr">
                <a:spcBef>
                  <a:spcPct val="0"/>
                </a:spcBef>
                <a:buFontTx/>
                <a:buNone/>
              </a:pPr>
              <a:t>50</a:t>
            </a:fld>
            <a:endParaRPr lang="es-ES" altLang="es-MX" sz="1200" dirty="0">
              <a:solidFill>
                <a:srgbClr val="898989"/>
              </a:solidFill>
              <a:latin typeface="Myriad Pro" charset="0"/>
              <a:ea typeface="MS PGothic" panose="020B0600070205080204" pitchFamily="34" charset="-128"/>
            </a:endParaRPr>
          </a:p>
        </p:txBody>
      </p:sp>
      <p:pic>
        <p:nvPicPr>
          <p:cNvPr id="4" name="Imagen 3"/>
          <p:cNvPicPr>
            <a:picLocks noChangeAspect="1"/>
          </p:cNvPicPr>
          <p:nvPr/>
        </p:nvPicPr>
        <p:blipFill>
          <a:blip r:embed="rId2"/>
          <a:stretch>
            <a:fillRect/>
          </a:stretch>
        </p:blipFill>
        <p:spPr>
          <a:xfrm>
            <a:off x="176204" y="2816388"/>
            <a:ext cx="4511431" cy="3974937"/>
          </a:xfrm>
          <a:prstGeom prst="rect">
            <a:avLst/>
          </a:prstGeom>
        </p:spPr>
      </p:pic>
      <p:pic>
        <p:nvPicPr>
          <p:cNvPr id="2" name="Imagen 1"/>
          <p:cNvPicPr>
            <a:picLocks noChangeAspect="1"/>
          </p:cNvPicPr>
          <p:nvPr/>
        </p:nvPicPr>
        <p:blipFill>
          <a:blip r:embed="rId3"/>
          <a:stretch>
            <a:fillRect/>
          </a:stretch>
        </p:blipFill>
        <p:spPr>
          <a:xfrm>
            <a:off x="4739357" y="2663974"/>
            <a:ext cx="4352921" cy="4279763"/>
          </a:xfrm>
          <a:prstGeom prst="rect">
            <a:avLst/>
          </a:prstGeom>
        </p:spPr>
      </p:pic>
    </p:spTree>
    <p:extLst>
      <p:ext uri="{BB962C8B-B14F-4D97-AF65-F5344CB8AC3E}">
        <p14:creationId xmlns:p14="http://schemas.microsoft.com/office/powerpoint/2010/main" val="1820416195"/>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33363" y="282575"/>
            <a:ext cx="8678625"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Mercado cambiario e Inflación</a:t>
            </a:r>
          </a:p>
          <a:p>
            <a:pPr marL="0" indent="0" eaLnBrk="1" hangingPunct="1">
              <a:buFont typeface="Arial" panose="020B0604020202020204" pitchFamily="34" charset="0"/>
              <a:buNone/>
              <a:defRPr/>
            </a:pPr>
            <a:endParaRPr lang="es-MX" altLang="es-MX" sz="105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1050" dirty="0">
              <a:latin typeface="Century Gothic" panose="020B0502020202020204" pitchFamily="34" charset="0"/>
              <a:cs typeface="Myriad Pro Light" charset="0"/>
            </a:endParaRPr>
          </a:p>
          <a:p>
            <a:pPr eaLnBrk="1" hangingPunct="1">
              <a:buClr>
                <a:srgbClr val="C00000"/>
              </a:buClr>
              <a:defRPr/>
            </a:pPr>
            <a:r>
              <a:rPr lang="es-MX" altLang="es-MX" sz="1800" dirty="0">
                <a:latin typeface="Century Gothic" panose="020B0502020202020204" pitchFamily="34" charset="0"/>
                <a:cs typeface="Myriad Pro Light" charset="0"/>
              </a:rPr>
              <a:t>En lo que va del 2017, el peso se ha apreciado un 6.0%</a:t>
            </a:r>
          </a:p>
          <a:p>
            <a:pPr algn="just" eaLnBrk="1" hangingPunct="1">
              <a:buClr>
                <a:srgbClr val="C00000"/>
              </a:buClr>
              <a:defRPr/>
            </a:pPr>
            <a:r>
              <a:rPr lang="es-MX" altLang="es-MX" sz="1800" dirty="0">
                <a:latin typeface="Century Gothic" panose="020B0502020202020204" pitchFamily="34" charset="0"/>
                <a:cs typeface="Myriad Pro Light" charset="0"/>
              </a:rPr>
              <a:t>Sin embargo, la depreciación acumulada del peso, aunada al fuerte aumento en los precios de las gasolinas contribuyeron a un importante aumento en la inflación en los primeros tres meses de este año. </a:t>
            </a:r>
          </a:p>
          <a:p>
            <a:pPr marL="0" indent="0" eaLnBrk="1" hangingPunct="1">
              <a:buFont typeface="Arial" panose="020B0604020202020204" pitchFamily="34" charset="0"/>
              <a:buNone/>
              <a:defRPr/>
            </a:pPr>
            <a:endParaRPr lang="es-MX" altLang="es-MX" sz="2200" dirty="0">
              <a:latin typeface="Century Gothic" panose="020B0502020202020204" pitchFamily="34" charset="0"/>
              <a:cs typeface="Myriad Pro Light" charset="0"/>
            </a:endParaRPr>
          </a:p>
        </p:txBody>
      </p:sp>
      <p:sp>
        <p:nvSpPr>
          <p:cNvPr id="13315" name="Marcador de número de diapositiva 3"/>
          <p:cNvSpPr>
            <a:spLocks noGrp="1"/>
          </p:cNvSpPr>
          <p:nvPr>
            <p:ph type="sldNum" sz="quarter" idx="4294967295"/>
          </p:nvPr>
        </p:nvSpPr>
        <p:spPr bwMode="auto">
          <a:xfrm>
            <a:off x="8534147" y="6507162"/>
            <a:ext cx="581891"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67652B5-0E3C-487C-ABC4-B2BD29104563}" type="slidenum">
              <a:rPr lang="es-ES" altLang="es-MX" sz="1200">
                <a:solidFill>
                  <a:srgbClr val="898989"/>
                </a:solidFill>
                <a:latin typeface="Myriad Pro" charset="0"/>
                <a:ea typeface="MS PGothic" panose="020B0600070205080204" pitchFamily="34" charset="-128"/>
              </a:rPr>
              <a:pPr algn="ctr">
                <a:spcBef>
                  <a:spcPct val="0"/>
                </a:spcBef>
                <a:buFontTx/>
                <a:buNone/>
              </a:pPr>
              <a:t>51</a:t>
            </a:fld>
            <a:endParaRPr lang="es-ES" altLang="es-MX" sz="1200" dirty="0">
              <a:solidFill>
                <a:srgbClr val="898989"/>
              </a:solidFill>
              <a:latin typeface="Myriad Pro" charset="0"/>
              <a:ea typeface="MS PGothic" panose="020B0600070205080204" pitchFamily="34" charset="-128"/>
            </a:endParaRPr>
          </a:p>
        </p:txBody>
      </p:sp>
      <p:pic>
        <p:nvPicPr>
          <p:cNvPr id="4" name="Imagen 3"/>
          <p:cNvPicPr>
            <a:picLocks noChangeAspect="1"/>
          </p:cNvPicPr>
          <p:nvPr/>
        </p:nvPicPr>
        <p:blipFill>
          <a:blip r:embed="rId2"/>
          <a:stretch>
            <a:fillRect/>
          </a:stretch>
        </p:blipFill>
        <p:spPr>
          <a:xfrm>
            <a:off x="4433871" y="2905221"/>
            <a:ext cx="4700423" cy="3651821"/>
          </a:xfrm>
          <a:prstGeom prst="rect">
            <a:avLst/>
          </a:prstGeom>
        </p:spPr>
      </p:pic>
      <p:pic>
        <p:nvPicPr>
          <p:cNvPr id="8" name="Imagen 7"/>
          <p:cNvPicPr>
            <a:picLocks noChangeAspect="1"/>
          </p:cNvPicPr>
          <p:nvPr/>
        </p:nvPicPr>
        <p:blipFill>
          <a:blip r:embed="rId3"/>
          <a:stretch>
            <a:fillRect/>
          </a:stretch>
        </p:blipFill>
        <p:spPr>
          <a:xfrm>
            <a:off x="0" y="2905221"/>
            <a:ext cx="4200508" cy="3286029"/>
          </a:xfrm>
          <a:prstGeom prst="rect">
            <a:avLst/>
          </a:prstGeom>
        </p:spPr>
      </p:pic>
    </p:spTree>
    <p:extLst>
      <p:ext uri="{BB962C8B-B14F-4D97-AF65-F5344CB8AC3E}">
        <p14:creationId xmlns:p14="http://schemas.microsoft.com/office/powerpoint/2010/main" val="1026281219"/>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724900"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Mercado Hipotecario</a:t>
            </a:r>
          </a:p>
          <a:p>
            <a:pPr marL="0" indent="0" eaLnBrk="1" hangingPunct="1">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1800" dirty="0">
                <a:latin typeface="Century Gothic" panose="020B0502020202020204" pitchFamily="34" charset="0"/>
                <a:cs typeface="Myriad Pro Light" charset="0"/>
              </a:rPr>
              <a:t>A pesar de los aumentos en la tasa de referencia de Banxico y la mayor inflación, las tasas de interés en el mercado hipotecario han aumentado en menor proporción  </a:t>
            </a:r>
          </a:p>
        </p:txBody>
      </p:sp>
      <p:sp>
        <p:nvSpPr>
          <p:cNvPr id="14339" name="Marcador de número de diapositiva 3"/>
          <p:cNvSpPr>
            <a:spLocks noGrp="1"/>
          </p:cNvSpPr>
          <p:nvPr>
            <p:ph type="sldNum" sz="quarter" idx="4294967295"/>
          </p:nvPr>
        </p:nvSpPr>
        <p:spPr bwMode="auto">
          <a:xfrm>
            <a:off x="8514608" y="6507162"/>
            <a:ext cx="62939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Myriad Pro" charset="0"/>
                <a:ea typeface="MS PGothic" panose="020B0600070205080204" pitchFamily="34" charset="-128"/>
              </a:rPr>
              <a:pPr algn="ctr">
                <a:spcBef>
                  <a:spcPct val="0"/>
                </a:spcBef>
                <a:buFontTx/>
                <a:buNone/>
              </a:pPr>
              <a:t>52</a:t>
            </a:fld>
            <a:endParaRPr lang="es-ES" altLang="es-MX" sz="1200" dirty="0">
              <a:solidFill>
                <a:srgbClr val="898989"/>
              </a:solidFill>
              <a:latin typeface="Myriad Pro" charset="0"/>
              <a:ea typeface="MS PGothic" panose="020B0600070205080204" pitchFamily="34" charset="-128"/>
            </a:endParaRPr>
          </a:p>
        </p:txBody>
      </p:sp>
      <p:pic>
        <p:nvPicPr>
          <p:cNvPr id="3" name="Imagen 2"/>
          <p:cNvPicPr>
            <a:picLocks noChangeAspect="1"/>
          </p:cNvPicPr>
          <p:nvPr/>
        </p:nvPicPr>
        <p:blipFill>
          <a:blip r:embed="rId2"/>
          <a:stretch>
            <a:fillRect/>
          </a:stretch>
        </p:blipFill>
        <p:spPr>
          <a:xfrm>
            <a:off x="32789" y="2365756"/>
            <a:ext cx="4428311" cy="4310419"/>
          </a:xfrm>
          <a:prstGeom prst="rect">
            <a:avLst/>
          </a:prstGeom>
        </p:spPr>
      </p:pic>
      <p:pic>
        <p:nvPicPr>
          <p:cNvPr id="6" name="Imagen 5"/>
          <p:cNvPicPr>
            <a:picLocks noChangeAspect="1"/>
          </p:cNvPicPr>
          <p:nvPr/>
        </p:nvPicPr>
        <p:blipFill>
          <a:blip r:embed="rId3"/>
          <a:stretch>
            <a:fillRect/>
          </a:stretch>
        </p:blipFill>
        <p:spPr>
          <a:xfrm>
            <a:off x="4472112" y="2365756"/>
            <a:ext cx="4432176" cy="4145639"/>
          </a:xfrm>
          <a:prstGeom prst="rect">
            <a:avLst/>
          </a:prstGeom>
        </p:spPr>
      </p:pic>
    </p:spTree>
    <p:extLst>
      <p:ext uri="{BB962C8B-B14F-4D97-AF65-F5344CB8AC3E}">
        <p14:creationId xmlns:p14="http://schemas.microsoft.com/office/powerpoint/2010/main" val="439548053"/>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718952"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Crédito Bancario</a:t>
            </a:r>
          </a:p>
          <a:p>
            <a:pPr marL="0" indent="0" eaLnBrk="1" hangingPunct="1">
              <a:buFont typeface="Arial" panose="020B0604020202020204" pitchFamily="34" charset="0"/>
              <a:buNone/>
              <a:defRPr/>
            </a:pPr>
            <a:endParaRPr lang="es-MX" altLang="es-MX" b="1" dirty="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1800" dirty="0">
                <a:latin typeface="Century Gothic" panose="020B0502020202020204" pitchFamily="34" charset="0"/>
                <a:cs typeface="Myriad Pro Light" charset="0"/>
              </a:rPr>
              <a:t>Durante febrero se mantuvo el crecimiento del crédito a la vivienda, aunque se observa una pérdida de dinamismo comparado con el 2016 </a:t>
            </a:r>
          </a:p>
        </p:txBody>
      </p:sp>
      <p:sp>
        <p:nvSpPr>
          <p:cNvPr id="14339" name="Marcador de número de diapositiva 3"/>
          <p:cNvSpPr>
            <a:spLocks noGrp="1"/>
          </p:cNvSpPr>
          <p:nvPr>
            <p:ph type="sldNum" sz="quarter" idx="4294967295"/>
          </p:nvPr>
        </p:nvSpPr>
        <p:spPr bwMode="auto">
          <a:xfrm>
            <a:off x="8526482" y="6508668"/>
            <a:ext cx="61751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Myriad Pro" charset="0"/>
                <a:ea typeface="MS PGothic" panose="020B0600070205080204" pitchFamily="34" charset="-128"/>
              </a:rPr>
              <a:pPr algn="ctr">
                <a:spcBef>
                  <a:spcPct val="0"/>
                </a:spcBef>
                <a:buFontTx/>
                <a:buNone/>
              </a:pPr>
              <a:t>53</a:t>
            </a:fld>
            <a:endParaRPr lang="es-ES" altLang="es-MX" sz="1200" dirty="0">
              <a:solidFill>
                <a:srgbClr val="898989"/>
              </a:solidFill>
              <a:latin typeface="Myriad Pro" charset="0"/>
              <a:ea typeface="MS PGothic" panose="020B0600070205080204" pitchFamily="34" charset="-128"/>
            </a:endParaRPr>
          </a:p>
        </p:txBody>
      </p:sp>
      <p:pic>
        <p:nvPicPr>
          <p:cNvPr id="8" name="Imagen 7"/>
          <p:cNvPicPr>
            <a:picLocks noChangeAspect="1"/>
          </p:cNvPicPr>
          <p:nvPr/>
        </p:nvPicPr>
        <p:blipFill>
          <a:blip r:embed="rId2"/>
          <a:stretch>
            <a:fillRect/>
          </a:stretch>
        </p:blipFill>
        <p:spPr>
          <a:xfrm>
            <a:off x="-49565" y="2239926"/>
            <a:ext cx="4548010" cy="4084674"/>
          </a:xfrm>
          <a:prstGeom prst="rect">
            <a:avLst/>
          </a:prstGeom>
        </p:spPr>
      </p:pic>
      <p:pic>
        <p:nvPicPr>
          <p:cNvPr id="2" name="Imagen 1"/>
          <p:cNvPicPr>
            <a:picLocks noChangeAspect="1"/>
          </p:cNvPicPr>
          <p:nvPr/>
        </p:nvPicPr>
        <p:blipFill>
          <a:blip r:embed="rId3"/>
          <a:stretch>
            <a:fillRect/>
          </a:stretch>
        </p:blipFill>
        <p:spPr>
          <a:xfrm>
            <a:off x="4498445" y="2239926"/>
            <a:ext cx="4572396" cy="4084674"/>
          </a:xfrm>
          <a:prstGeom prst="rect">
            <a:avLst/>
          </a:prstGeom>
        </p:spPr>
      </p:pic>
    </p:spTree>
    <p:extLst>
      <p:ext uri="{BB962C8B-B14F-4D97-AF65-F5344CB8AC3E}">
        <p14:creationId xmlns:p14="http://schemas.microsoft.com/office/powerpoint/2010/main" val="1794856131"/>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49225" y="257175"/>
            <a:ext cx="8451850"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Flujos de capital</a:t>
            </a:r>
          </a:p>
          <a:p>
            <a:pPr marL="0" indent="0" eaLnBrk="1" hangingPunct="1">
              <a:buFont typeface="Arial" panose="020B0604020202020204" pitchFamily="34" charset="0"/>
              <a:buNone/>
              <a:defRPr/>
            </a:pPr>
            <a:endParaRPr lang="es-MX" altLang="es-MX" sz="20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dirty="0">
              <a:latin typeface="Century Gothic" panose="020B0502020202020204" pitchFamily="34" charset="0"/>
              <a:cs typeface="Myriad Pro Light" charset="0"/>
            </a:endParaRPr>
          </a:p>
          <a:p>
            <a:pPr eaLnBrk="1" hangingPunct="1">
              <a:buClr>
                <a:srgbClr val="C00000"/>
              </a:buClr>
              <a:defRPr/>
            </a:pPr>
            <a:r>
              <a:rPr lang="es-MX" altLang="es-MX" sz="1800" dirty="0">
                <a:latin typeface="Century Gothic" panose="020B0502020202020204" pitchFamily="34" charset="0"/>
                <a:cs typeface="Myriad Pro Light" charset="0"/>
              </a:rPr>
              <a:t>La tenencia extranjera de deuda pública se ha mantenido estable</a:t>
            </a:r>
          </a:p>
        </p:txBody>
      </p:sp>
      <p:sp>
        <p:nvSpPr>
          <p:cNvPr id="15363" name="Marcador de número de diapositiva 3"/>
          <p:cNvSpPr>
            <a:spLocks noGrp="1"/>
          </p:cNvSpPr>
          <p:nvPr>
            <p:ph type="sldNum" sz="quarter" idx="4294967295"/>
          </p:nvPr>
        </p:nvSpPr>
        <p:spPr bwMode="auto">
          <a:xfrm>
            <a:off x="8601074" y="6507162"/>
            <a:ext cx="5429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525E30DF-7237-42AE-AFB9-24FB72ACF817}" type="slidenum">
              <a:rPr lang="es-ES" altLang="es-MX" sz="1200">
                <a:solidFill>
                  <a:srgbClr val="898989"/>
                </a:solidFill>
                <a:latin typeface="Myriad Pro" charset="0"/>
                <a:ea typeface="MS PGothic" panose="020B0600070205080204" pitchFamily="34" charset="-128"/>
              </a:rPr>
              <a:pPr algn="ctr">
                <a:spcBef>
                  <a:spcPct val="0"/>
                </a:spcBef>
                <a:buFontTx/>
                <a:buNone/>
              </a:pPr>
              <a:t>54</a:t>
            </a:fld>
            <a:endParaRPr lang="es-ES" altLang="es-MX" sz="1200" dirty="0">
              <a:solidFill>
                <a:srgbClr val="898989"/>
              </a:solidFill>
              <a:latin typeface="Myriad Pro" charset="0"/>
              <a:ea typeface="MS PGothic" panose="020B0600070205080204" pitchFamily="34" charset="-128"/>
            </a:endParaRPr>
          </a:p>
        </p:txBody>
      </p:sp>
      <p:pic>
        <p:nvPicPr>
          <p:cNvPr id="2" name="Imagen 1"/>
          <p:cNvPicPr>
            <a:picLocks noChangeAspect="1"/>
          </p:cNvPicPr>
          <p:nvPr/>
        </p:nvPicPr>
        <p:blipFill>
          <a:blip r:embed="rId2"/>
          <a:stretch>
            <a:fillRect/>
          </a:stretch>
        </p:blipFill>
        <p:spPr>
          <a:xfrm>
            <a:off x="286140" y="1971893"/>
            <a:ext cx="8571719" cy="4816257"/>
          </a:xfrm>
          <a:prstGeom prst="rect">
            <a:avLst/>
          </a:prstGeom>
        </p:spPr>
      </p:pic>
    </p:spTree>
    <p:extLst>
      <p:ext uri="{BB962C8B-B14F-4D97-AF65-F5344CB8AC3E}">
        <p14:creationId xmlns:p14="http://schemas.microsoft.com/office/powerpoint/2010/main" val="1654672132"/>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485187"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Perspectivas Macroeconómicas 2017-2018</a:t>
            </a:r>
          </a:p>
          <a:p>
            <a:pPr marL="0" indent="0" eaLnBrk="1" hangingPunct="1">
              <a:buFont typeface="Arial" panose="020B0604020202020204" pitchFamily="34" charset="0"/>
              <a:buNone/>
              <a:defRPr/>
            </a:pPr>
            <a:endParaRPr lang="es-MX" altLang="es-MX" sz="18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18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1800" dirty="0">
                <a:latin typeface="Century Gothic" panose="020B0502020202020204" pitchFamily="34" charset="0"/>
                <a:cs typeface="Myriad Pro Light" charset="0"/>
              </a:rPr>
              <a:t>Continúan deteriorándose las perspectivas macroeconómicas para el 2017</a:t>
            </a:r>
          </a:p>
          <a:p>
            <a:pPr marL="0" indent="0" eaLnBrk="1" hangingPunct="1">
              <a:buFont typeface="Arial" panose="020B0604020202020204" pitchFamily="34" charset="0"/>
              <a:buNone/>
              <a:defRPr/>
            </a:pPr>
            <a:endParaRPr lang="es-MX" altLang="es-MX" sz="18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1800" dirty="0">
              <a:solidFill>
                <a:srgbClr val="C00000"/>
              </a:solidFill>
              <a:latin typeface="Century Gothic" panose="020B0502020202020204" pitchFamily="34" charset="0"/>
              <a:cs typeface="Myriad Pro Light" charset="0"/>
            </a:endParaRPr>
          </a:p>
        </p:txBody>
      </p:sp>
      <p:sp>
        <p:nvSpPr>
          <p:cNvPr id="16387" name="Marcador de número de diapositiva 3"/>
          <p:cNvSpPr>
            <a:spLocks noGrp="1"/>
          </p:cNvSpPr>
          <p:nvPr>
            <p:ph type="sldNum" sz="quarter" idx="4294967295"/>
          </p:nvPr>
        </p:nvSpPr>
        <p:spPr bwMode="auto">
          <a:xfrm>
            <a:off x="8664574" y="6324600"/>
            <a:ext cx="4794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E83EAC42-2903-4DE9-A48C-996E1C15AA15}" type="slidenum">
              <a:rPr lang="es-ES" altLang="es-MX" sz="1200">
                <a:solidFill>
                  <a:srgbClr val="898989"/>
                </a:solidFill>
                <a:latin typeface="Myriad Pro" charset="0"/>
                <a:ea typeface="MS PGothic" panose="020B0600070205080204" pitchFamily="34" charset="-128"/>
              </a:rPr>
              <a:pPr algn="ctr">
                <a:spcBef>
                  <a:spcPct val="0"/>
                </a:spcBef>
                <a:buFontTx/>
                <a:buNone/>
              </a:pPr>
              <a:t>55</a:t>
            </a:fld>
            <a:endParaRPr lang="es-ES" altLang="es-MX" sz="1200" dirty="0">
              <a:solidFill>
                <a:srgbClr val="898989"/>
              </a:solidFill>
              <a:latin typeface="Myriad Pro" charset="0"/>
              <a:ea typeface="MS PGothic" panose="020B0600070205080204" pitchFamily="34" charset="-128"/>
            </a:endParaRPr>
          </a:p>
        </p:txBody>
      </p:sp>
      <p:pic>
        <p:nvPicPr>
          <p:cNvPr id="2" name="Imagen 1"/>
          <p:cNvPicPr>
            <a:picLocks noChangeAspect="1"/>
          </p:cNvPicPr>
          <p:nvPr/>
        </p:nvPicPr>
        <p:blipFill>
          <a:blip r:embed="rId2"/>
          <a:stretch>
            <a:fillRect/>
          </a:stretch>
        </p:blipFill>
        <p:spPr>
          <a:xfrm>
            <a:off x="0" y="2053359"/>
            <a:ext cx="9144000" cy="4195499"/>
          </a:xfrm>
          <a:prstGeom prst="rect">
            <a:avLst/>
          </a:prstGeom>
        </p:spPr>
      </p:pic>
    </p:spTree>
    <p:extLst>
      <p:ext uri="{BB962C8B-B14F-4D97-AF65-F5344CB8AC3E}">
        <p14:creationId xmlns:p14="http://schemas.microsoft.com/office/powerpoint/2010/main" val="2292798623"/>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rmAutofit/>
          </a:bodyPr>
          <a:lstStyle/>
          <a:p>
            <a:r>
              <a:rPr lang="es-ES" sz="2000" b="1" dirty="0">
                <a:latin typeface="Century Gothic" panose="020B0502020202020204" pitchFamily="34" charset="0"/>
              </a:rPr>
              <a:t>Ciclos generalizados en tasas de interés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954010"/>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Hay 4 fases en el ciclo de tasas de interés que van aparejados del desempeño de la economía.</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Esto repercute en las estrategias de inversión de fondos en todo el mundo.</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pic>
        <p:nvPicPr>
          <p:cNvPr id="3" name="Imagen 2"/>
          <p:cNvPicPr>
            <a:picLocks noChangeAspect="1"/>
          </p:cNvPicPr>
          <p:nvPr/>
        </p:nvPicPr>
        <p:blipFill rotWithShape="1">
          <a:blip r:embed="rId2"/>
          <a:srcRect l="28438" t="23826" r="23018" b="15392"/>
          <a:stretch/>
        </p:blipFill>
        <p:spPr>
          <a:xfrm>
            <a:off x="1760285" y="2239871"/>
            <a:ext cx="5791176" cy="3941450"/>
          </a:xfrm>
          <a:prstGeom prst="rect">
            <a:avLst/>
          </a:prstGeom>
        </p:spPr>
      </p:pic>
      <p:sp>
        <p:nvSpPr>
          <p:cNvPr id="8" name="Forma libre: forma 7"/>
          <p:cNvSpPr/>
          <p:nvPr/>
        </p:nvSpPr>
        <p:spPr>
          <a:xfrm>
            <a:off x="7630288" y="2873830"/>
            <a:ext cx="391909" cy="2534194"/>
          </a:xfrm>
          <a:custGeom>
            <a:avLst/>
            <a:gdLst>
              <a:gd name="connsiteX0" fmla="*/ 0 w 740252"/>
              <a:gd name="connsiteY0" fmla="*/ 0 h 2534194"/>
              <a:gd name="connsiteX1" fmla="*/ 740228 w 740252"/>
              <a:gd name="connsiteY1" fmla="*/ 1349828 h 2534194"/>
              <a:gd name="connsiteX2" fmla="*/ 26126 w 740252"/>
              <a:gd name="connsiteY2" fmla="*/ 2534194 h 2534194"/>
            </a:gdLst>
            <a:ahLst/>
            <a:cxnLst>
              <a:cxn ang="0">
                <a:pos x="connsiteX0" y="connsiteY0"/>
              </a:cxn>
              <a:cxn ang="0">
                <a:pos x="connsiteX1" y="connsiteY1"/>
              </a:cxn>
              <a:cxn ang="0">
                <a:pos x="connsiteX2" y="connsiteY2"/>
              </a:cxn>
            </a:cxnLst>
            <a:rect l="l" t="t" r="r" b="b"/>
            <a:pathLst>
              <a:path w="740252" h="2534194">
                <a:moveTo>
                  <a:pt x="0" y="0"/>
                </a:moveTo>
                <a:cubicBezTo>
                  <a:pt x="367937" y="463731"/>
                  <a:pt x="735874" y="927462"/>
                  <a:pt x="740228" y="1349828"/>
                </a:cubicBezTo>
                <a:cubicBezTo>
                  <a:pt x="744582" y="1772194"/>
                  <a:pt x="158206" y="2322285"/>
                  <a:pt x="26126" y="2534194"/>
                </a:cubicBezTo>
              </a:path>
            </a:pathLst>
          </a:custGeom>
          <a:noFill/>
          <a:ln w="25400">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58" name="CuadroTexto 57"/>
          <p:cNvSpPr txBox="1"/>
          <p:nvPr/>
        </p:nvSpPr>
        <p:spPr>
          <a:xfrm>
            <a:off x="7797156" y="3841264"/>
            <a:ext cx="1346844" cy="369332"/>
          </a:xfrm>
          <a:prstGeom prst="rect">
            <a:avLst/>
          </a:prstGeom>
          <a:solidFill>
            <a:schemeClr val="bg1"/>
          </a:solidFill>
        </p:spPr>
        <p:txBody>
          <a:bodyPr wrap="none" rtlCol="0">
            <a:spAutoFit/>
          </a:bodyPr>
          <a:lstStyle/>
          <a:p>
            <a:r>
              <a:rPr lang="es-ES" b="1" dirty="0">
                <a:latin typeface="Century Gothic" panose="020B0502020202020204" pitchFamily="34" charset="0"/>
              </a:rPr>
              <a:t>expansión</a:t>
            </a:r>
            <a:endParaRPr lang="es-MX" b="1" dirty="0">
              <a:latin typeface="Century Gothic" panose="020B0502020202020204" pitchFamily="34" charset="0"/>
            </a:endParaRPr>
          </a:p>
        </p:txBody>
      </p:sp>
      <p:sp>
        <p:nvSpPr>
          <p:cNvPr id="16" name="Forma libre: forma 15"/>
          <p:cNvSpPr/>
          <p:nvPr/>
        </p:nvSpPr>
        <p:spPr>
          <a:xfrm rot="5400000">
            <a:off x="4611224" y="5138950"/>
            <a:ext cx="391909" cy="2534194"/>
          </a:xfrm>
          <a:custGeom>
            <a:avLst/>
            <a:gdLst>
              <a:gd name="connsiteX0" fmla="*/ 0 w 740252"/>
              <a:gd name="connsiteY0" fmla="*/ 0 h 2534194"/>
              <a:gd name="connsiteX1" fmla="*/ 740228 w 740252"/>
              <a:gd name="connsiteY1" fmla="*/ 1349828 h 2534194"/>
              <a:gd name="connsiteX2" fmla="*/ 26126 w 740252"/>
              <a:gd name="connsiteY2" fmla="*/ 2534194 h 2534194"/>
            </a:gdLst>
            <a:ahLst/>
            <a:cxnLst>
              <a:cxn ang="0">
                <a:pos x="connsiteX0" y="connsiteY0"/>
              </a:cxn>
              <a:cxn ang="0">
                <a:pos x="connsiteX1" y="connsiteY1"/>
              </a:cxn>
              <a:cxn ang="0">
                <a:pos x="connsiteX2" y="connsiteY2"/>
              </a:cxn>
            </a:cxnLst>
            <a:rect l="l" t="t" r="r" b="b"/>
            <a:pathLst>
              <a:path w="740252" h="2534194">
                <a:moveTo>
                  <a:pt x="0" y="0"/>
                </a:moveTo>
                <a:cubicBezTo>
                  <a:pt x="367937" y="463731"/>
                  <a:pt x="735874" y="927462"/>
                  <a:pt x="740228" y="1349828"/>
                </a:cubicBezTo>
                <a:cubicBezTo>
                  <a:pt x="744582" y="1772194"/>
                  <a:pt x="158206" y="2322285"/>
                  <a:pt x="26126" y="2534194"/>
                </a:cubicBezTo>
              </a:path>
            </a:pathLst>
          </a:custGeom>
          <a:noFill/>
          <a:ln w="25400">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7" name="Forma libre: forma 16"/>
          <p:cNvSpPr/>
          <p:nvPr/>
        </p:nvSpPr>
        <p:spPr>
          <a:xfrm rot="10800000">
            <a:off x="1485503" y="2943499"/>
            <a:ext cx="391909" cy="2534194"/>
          </a:xfrm>
          <a:custGeom>
            <a:avLst/>
            <a:gdLst>
              <a:gd name="connsiteX0" fmla="*/ 0 w 740252"/>
              <a:gd name="connsiteY0" fmla="*/ 0 h 2534194"/>
              <a:gd name="connsiteX1" fmla="*/ 740228 w 740252"/>
              <a:gd name="connsiteY1" fmla="*/ 1349828 h 2534194"/>
              <a:gd name="connsiteX2" fmla="*/ 26126 w 740252"/>
              <a:gd name="connsiteY2" fmla="*/ 2534194 h 2534194"/>
            </a:gdLst>
            <a:ahLst/>
            <a:cxnLst>
              <a:cxn ang="0">
                <a:pos x="connsiteX0" y="connsiteY0"/>
              </a:cxn>
              <a:cxn ang="0">
                <a:pos x="connsiteX1" y="connsiteY1"/>
              </a:cxn>
              <a:cxn ang="0">
                <a:pos x="connsiteX2" y="connsiteY2"/>
              </a:cxn>
            </a:cxnLst>
            <a:rect l="l" t="t" r="r" b="b"/>
            <a:pathLst>
              <a:path w="740252" h="2534194">
                <a:moveTo>
                  <a:pt x="0" y="0"/>
                </a:moveTo>
                <a:cubicBezTo>
                  <a:pt x="367937" y="463731"/>
                  <a:pt x="735874" y="927462"/>
                  <a:pt x="740228" y="1349828"/>
                </a:cubicBezTo>
                <a:cubicBezTo>
                  <a:pt x="744582" y="1772194"/>
                  <a:pt x="158206" y="2322285"/>
                  <a:pt x="26126" y="2534194"/>
                </a:cubicBezTo>
              </a:path>
            </a:pathLst>
          </a:custGeom>
          <a:noFill/>
          <a:ln w="25400">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8" name="Forma libre: forma 17"/>
          <p:cNvSpPr/>
          <p:nvPr/>
        </p:nvSpPr>
        <p:spPr>
          <a:xfrm rot="16200000">
            <a:off x="4611226" y="1021504"/>
            <a:ext cx="391909" cy="2534194"/>
          </a:xfrm>
          <a:custGeom>
            <a:avLst/>
            <a:gdLst>
              <a:gd name="connsiteX0" fmla="*/ 0 w 740252"/>
              <a:gd name="connsiteY0" fmla="*/ 0 h 2534194"/>
              <a:gd name="connsiteX1" fmla="*/ 740228 w 740252"/>
              <a:gd name="connsiteY1" fmla="*/ 1349828 h 2534194"/>
              <a:gd name="connsiteX2" fmla="*/ 26126 w 740252"/>
              <a:gd name="connsiteY2" fmla="*/ 2534194 h 2534194"/>
            </a:gdLst>
            <a:ahLst/>
            <a:cxnLst>
              <a:cxn ang="0">
                <a:pos x="connsiteX0" y="connsiteY0"/>
              </a:cxn>
              <a:cxn ang="0">
                <a:pos x="connsiteX1" y="connsiteY1"/>
              </a:cxn>
              <a:cxn ang="0">
                <a:pos x="connsiteX2" y="connsiteY2"/>
              </a:cxn>
            </a:cxnLst>
            <a:rect l="l" t="t" r="r" b="b"/>
            <a:pathLst>
              <a:path w="740252" h="2534194">
                <a:moveTo>
                  <a:pt x="0" y="0"/>
                </a:moveTo>
                <a:cubicBezTo>
                  <a:pt x="367937" y="463731"/>
                  <a:pt x="735874" y="927462"/>
                  <a:pt x="740228" y="1349828"/>
                </a:cubicBezTo>
                <a:cubicBezTo>
                  <a:pt x="744582" y="1772194"/>
                  <a:pt x="158206" y="2322285"/>
                  <a:pt x="26126" y="2534194"/>
                </a:cubicBezTo>
              </a:path>
            </a:pathLst>
          </a:custGeom>
          <a:noFill/>
          <a:ln w="25400">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9" name="CuadroTexto 18"/>
          <p:cNvSpPr txBox="1"/>
          <p:nvPr/>
        </p:nvSpPr>
        <p:spPr>
          <a:xfrm>
            <a:off x="3847730" y="6445409"/>
            <a:ext cx="1951175" cy="369332"/>
          </a:xfrm>
          <a:prstGeom prst="rect">
            <a:avLst/>
          </a:prstGeom>
          <a:solidFill>
            <a:schemeClr val="bg1"/>
          </a:solidFill>
        </p:spPr>
        <p:txBody>
          <a:bodyPr wrap="none" rtlCol="0">
            <a:spAutoFit/>
          </a:bodyPr>
          <a:lstStyle/>
          <a:p>
            <a:r>
              <a:rPr lang="es-ES" b="1" dirty="0">
                <a:latin typeface="Century Gothic" panose="020B0502020202020204" pitchFamily="34" charset="0"/>
              </a:rPr>
              <a:t>desaceleración</a:t>
            </a:r>
            <a:endParaRPr lang="es-MX" b="1" dirty="0">
              <a:latin typeface="Century Gothic" panose="020B0502020202020204" pitchFamily="34" charset="0"/>
            </a:endParaRPr>
          </a:p>
        </p:txBody>
      </p:sp>
      <p:sp>
        <p:nvSpPr>
          <p:cNvPr id="20" name="CuadroTexto 19"/>
          <p:cNvSpPr txBox="1"/>
          <p:nvPr/>
        </p:nvSpPr>
        <p:spPr>
          <a:xfrm>
            <a:off x="570451" y="3797719"/>
            <a:ext cx="1143262" cy="369332"/>
          </a:xfrm>
          <a:prstGeom prst="rect">
            <a:avLst/>
          </a:prstGeom>
          <a:solidFill>
            <a:schemeClr val="bg1"/>
          </a:solidFill>
        </p:spPr>
        <p:txBody>
          <a:bodyPr wrap="none" rtlCol="0">
            <a:spAutoFit/>
          </a:bodyPr>
          <a:lstStyle/>
          <a:p>
            <a:r>
              <a:rPr lang="es-ES" b="1" dirty="0">
                <a:latin typeface="Century Gothic" panose="020B0502020202020204" pitchFamily="34" charset="0"/>
              </a:rPr>
              <a:t>recesión</a:t>
            </a:r>
            <a:endParaRPr lang="es-MX" b="1" dirty="0">
              <a:latin typeface="Century Gothic" panose="020B0502020202020204" pitchFamily="34" charset="0"/>
            </a:endParaRPr>
          </a:p>
        </p:txBody>
      </p:sp>
      <p:sp>
        <p:nvSpPr>
          <p:cNvPr id="21" name="CuadroTexto 20"/>
          <p:cNvSpPr txBox="1"/>
          <p:nvPr/>
        </p:nvSpPr>
        <p:spPr>
          <a:xfrm>
            <a:off x="3970359" y="1842466"/>
            <a:ext cx="1705916" cy="369332"/>
          </a:xfrm>
          <a:prstGeom prst="rect">
            <a:avLst/>
          </a:prstGeom>
          <a:solidFill>
            <a:schemeClr val="bg1"/>
          </a:solidFill>
        </p:spPr>
        <p:txBody>
          <a:bodyPr wrap="none" rtlCol="0">
            <a:spAutoFit/>
          </a:bodyPr>
          <a:lstStyle/>
          <a:p>
            <a:r>
              <a:rPr lang="es-ES" b="1" dirty="0">
                <a:latin typeface="Century Gothic" panose="020B0502020202020204" pitchFamily="34" charset="0"/>
              </a:rPr>
              <a:t>recuperación</a:t>
            </a:r>
            <a:endParaRPr lang="es-MX" b="1" dirty="0">
              <a:latin typeface="Century Gothic" panose="020B0502020202020204" pitchFamily="34" charset="0"/>
            </a:endParaRPr>
          </a:p>
        </p:txBody>
      </p:sp>
      <p:sp>
        <p:nvSpPr>
          <p:cNvPr id="9" name="CuadroTexto 8"/>
          <p:cNvSpPr txBox="1"/>
          <p:nvPr/>
        </p:nvSpPr>
        <p:spPr>
          <a:xfrm>
            <a:off x="5865135" y="3769923"/>
            <a:ext cx="1518364" cy="246221"/>
          </a:xfrm>
          <a:prstGeom prst="rect">
            <a:avLst/>
          </a:prstGeom>
          <a:noFill/>
        </p:spPr>
        <p:txBody>
          <a:bodyPr wrap="none" rtlCol="0">
            <a:spAutoFit/>
          </a:bodyPr>
          <a:lstStyle/>
          <a:p>
            <a:r>
              <a:rPr lang="es-MX" sz="1000" b="1" dirty="0">
                <a:latin typeface="Century Gothic" panose="020B0502020202020204" pitchFamily="34" charset="0"/>
              </a:rPr>
              <a:t>(empinamiento bear)</a:t>
            </a:r>
          </a:p>
        </p:txBody>
      </p:sp>
      <p:sp>
        <p:nvSpPr>
          <p:cNvPr id="23" name="CuadroTexto 22"/>
          <p:cNvSpPr txBox="1"/>
          <p:nvPr/>
        </p:nvSpPr>
        <p:spPr>
          <a:xfrm>
            <a:off x="2912929" y="3769923"/>
            <a:ext cx="1447832" cy="246221"/>
          </a:xfrm>
          <a:prstGeom prst="rect">
            <a:avLst/>
          </a:prstGeom>
          <a:noFill/>
        </p:spPr>
        <p:txBody>
          <a:bodyPr wrap="none" rtlCol="0">
            <a:spAutoFit/>
          </a:bodyPr>
          <a:lstStyle/>
          <a:p>
            <a:r>
              <a:rPr lang="es-MX" sz="1000" b="1" dirty="0">
                <a:latin typeface="Century Gothic" panose="020B0502020202020204" pitchFamily="34" charset="0"/>
              </a:rPr>
              <a:t>(empinamiento bull)</a:t>
            </a:r>
          </a:p>
        </p:txBody>
      </p:sp>
      <p:sp>
        <p:nvSpPr>
          <p:cNvPr id="24" name="CuadroTexto 23"/>
          <p:cNvSpPr txBox="1"/>
          <p:nvPr/>
        </p:nvSpPr>
        <p:spPr>
          <a:xfrm>
            <a:off x="5865135" y="5546196"/>
            <a:ext cx="1486304" cy="246221"/>
          </a:xfrm>
          <a:prstGeom prst="rect">
            <a:avLst/>
          </a:prstGeom>
          <a:noFill/>
        </p:spPr>
        <p:txBody>
          <a:bodyPr wrap="none" rtlCol="0">
            <a:spAutoFit/>
          </a:bodyPr>
          <a:lstStyle/>
          <a:p>
            <a:r>
              <a:rPr lang="es-MX" sz="1000" b="1" dirty="0">
                <a:latin typeface="Century Gothic" panose="020B0502020202020204" pitchFamily="34" charset="0"/>
              </a:rPr>
              <a:t>(aplanamiento bear)</a:t>
            </a:r>
          </a:p>
        </p:txBody>
      </p:sp>
      <p:sp>
        <p:nvSpPr>
          <p:cNvPr id="25" name="CuadroTexto 24"/>
          <p:cNvSpPr txBox="1"/>
          <p:nvPr/>
        </p:nvSpPr>
        <p:spPr>
          <a:xfrm>
            <a:off x="2912929" y="5546195"/>
            <a:ext cx="1415772" cy="246221"/>
          </a:xfrm>
          <a:prstGeom prst="rect">
            <a:avLst/>
          </a:prstGeom>
          <a:noFill/>
        </p:spPr>
        <p:txBody>
          <a:bodyPr wrap="none" rtlCol="0">
            <a:spAutoFit/>
          </a:bodyPr>
          <a:lstStyle/>
          <a:p>
            <a:r>
              <a:rPr lang="es-MX" sz="1000" b="1" dirty="0">
                <a:latin typeface="Century Gothic" panose="020B0502020202020204" pitchFamily="34" charset="0"/>
              </a:rPr>
              <a:t>(aplanamiento bull)</a:t>
            </a:r>
          </a:p>
        </p:txBody>
      </p:sp>
    </p:spTree>
    <p:extLst>
      <p:ext uri="{BB962C8B-B14F-4D97-AF65-F5344CB8AC3E}">
        <p14:creationId xmlns:p14="http://schemas.microsoft.com/office/powerpoint/2010/main" val="315192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Se ha ido desvaneciendo el ‘efecto Trump’ en las tasas de interés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954010"/>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En las últimas semanas ha habido un sesgo de baja en las tasas de interés.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 manera en que se ha movido la curva de tasas, tanto en México como en EUA, denota un debilitamiento en el crecimiento de mediano plazo.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graphicFrame>
        <p:nvGraphicFramePr>
          <p:cNvPr id="12" name="Gráfico 11">
            <a:extLst>
              <a:ext uri="{FF2B5EF4-FFF2-40B4-BE49-F238E27FC236}">
                <a16:creationId xmlns:a16="http://schemas.microsoft.com/office/drawing/2014/main" xmlns="" id="{4A6725CB-B2CD-41A1-9C30-FDA546A25E5D}"/>
              </a:ext>
            </a:extLst>
          </p:cNvPr>
          <p:cNvGraphicFramePr>
            <a:graphicFrameLocks/>
          </p:cNvGraphicFramePr>
          <p:nvPr>
            <p:extLst>
              <p:ext uri="{D42A27DB-BD31-4B8C-83A1-F6EECF244321}">
                <p14:modId xmlns:p14="http://schemas.microsoft.com/office/powerpoint/2010/main" val="1619218535"/>
              </p:ext>
            </p:extLst>
          </p:nvPr>
        </p:nvGraphicFramePr>
        <p:xfrm>
          <a:off x="257175" y="1963782"/>
          <a:ext cx="4166780" cy="47243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Gráfico 12">
            <a:extLst>
              <a:ext uri="{FF2B5EF4-FFF2-40B4-BE49-F238E27FC236}">
                <a16:creationId xmlns:a16="http://schemas.microsoft.com/office/drawing/2014/main" xmlns="" id="{4840ED88-BBD4-486A-A1A1-0C9D9DCFEF94}"/>
              </a:ext>
            </a:extLst>
          </p:cNvPr>
          <p:cNvGraphicFramePr>
            <a:graphicFrameLocks/>
          </p:cNvGraphicFramePr>
          <p:nvPr>
            <p:extLst>
              <p:ext uri="{D42A27DB-BD31-4B8C-83A1-F6EECF244321}">
                <p14:modId xmlns:p14="http://schemas.microsoft.com/office/powerpoint/2010/main" val="2226326106"/>
              </p:ext>
            </p:extLst>
          </p:nvPr>
        </p:nvGraphicFramePr>
        <p:xfrm>
          <a:off x="4576674" y="1963782"/>
          <a:ext cx="4314825" cy="47243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114124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279991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a:t>
            </a:r>
            <a:r>
              <a:rPr lang="es-MX" sz="1100" dirty="0" smtClean="0">
                <a:latin typeface="Century Gothic" panose="020B0502020202020204" pitchFamily="34" charset="0"/>
              </a:rPr>
              <a:t>RCentro14 </a:t>
            </a:r>
            <a:r>
              <a:rPr lang="es-MX" sz="1100" dirty="0">
                <a:latin typeface="Century Gothic" panose="020B0502020202020204" pitchFamily="34" charset="0"/>
              </a:rPr>
              <a:t>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58</a:t>
            </a:fld>
            <a:endParaRPr lang="es-ES" altLang="es-MX"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030</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Abril </a:t>
            </a:r>
            <a:r>
              <a:rPr lang="es-MX" sz="1400" b="1" dirty="0" smtClean="0">
                <a:latin typeface="Century Gothic" panose="020B0502020202020204" pitchFamily="34" charset="0"/>
                <a:ea typeface="Myriad Pro"/>
                <a:cs typeface="Myriad Pro"/>
              </a:rPr>
              <a:t>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22006895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17984"/>
            <a:ext cx="7504677" cy="354013"/>
          </a:xfrm>
        </p:spPr>
        <p:txBody>
          <a:bodyPr/>
          <a:lstStyle/>
          <a:p>
            <a:pPr algn="ctr"/>
            <a:r>
              <a:rPr lang="es-MX" sz="2000" b="1" dirty="0">
                <a:latin typeface="Century Gothic" panose="020B0502020202020204" pitchFamily="34" charset="0"/>
              </a:rPr>
              <a:t>Resultado FANVIT </a:t>
            </a:r>
            <a:r>
              <a:rPr lang="es-MX" sz="1400" b="1" dirty="0">
                <a:latin typeface="Century Gothic" panose="020B0502020202020204" pitchFamily="34" charset="0"/>
              </a:rPr>
              <a:t>al 31 de marzo de 2017</a:t>
            </a: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59</a:t>
            </a:fld>
            <a:endParaRPr lang="es-ES" altLang="es-MX" dirty="0"/>
          </a:p>
        </p:txBody>
      </p:sp>
      <p:sp>
        <p:nvSpPr>
          <p:cNvPr id="5" name="CuadroTexto 4"/>
          <p:cNvSpPr txBox="1"/>
          <p:nvPr/>
        </p:nvSpPr>
        <p:spPr>
          <a:xfrm>
            <a:off x="91664" y="6552198"/>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3298676" y="1462774"/>
            <a:ext cx="3367078" cy="338554"/>
          </a:xfrm>
          <a:prstGeom prst="rect">
            <a:avLst/>
          </a:prstGeom>
          <a:noFill/>
        </p:spPr>
        <p:txBody>
          <a:bodyPr wrap="square" rtlCol="0">
            <a:spAutoFit/>
          </a:bodyPr>
          <a:lstStyle/>
          <a:p>
            <a:r>
              <a:rPr lang="es-MX" sz="800" b="1" dirty="0"/>
              <a:t>Fecha: 31 de mzo 2017. * Suma de Activos Netos de las Siefores al 28 de febrero. ** VaR Paramétrico al 95% de confianza horizonte a un día.</a:t>
            </a:r>
          </a:p>
        </p:txBody>
      </p:sp>
      <p:pic>
        <p:nvPicPr>
          <p:cNvPr id="7" name="Imagen 6"/>
          <p:cNvPicPr>
            <a:picLocks noChangeAspect="1"/>
          </p:cNvPicPr>
          <p:nvPr/>
        </p:nvPicPr>
        <p:blipFill>
          <a:blip r:embed="rId3"/>
          <a:stretch>
            <a:fillRect/>
          </a:stretch>
        </p:blipFill>
        <p:spPr>
          <a:xfrm>
            <a:off x="0" y="3670472"/>
            <a:ext cx="4885945" cy="2881726"/>
          </a:xfrm>
          <a:prstGeom prst="rect">
            <a:avLst/>
          </a:prstGeom>
        </p:spPr>
      </p:pic>
      <p:sp>
        <p:nvSpPr>
          <p:cNvPr id="19" name="CuadroTexto 18"/>
          <p:cNvSpPr txBox="1"/>
          <p:nvPr/>
        </p:nvSpPr>
        <p:spPr>
          <a:xfrm>
            <a:off x="4798170" y="6547435"/>
            <a:ext cx="3221879" cy="215444"/>
          </a:xfrm>
          <a:prstGeom prst="rect">
            <a:avLst/>
          </a:prstGeom>
          <a:noFill/>
        </p:spPr>
        <p:txBody>
          <a:bodyPr wrap="square" rtlCol="0">
            <a:spAutoFit/>
          </a:bodyPr>
          <a:lstStyle/>
          <a:p>
            <a:r>
              <a:rPr lang="es-MX" sz="800" b="1" dirty="0"/>
              <a:t>Calculado del 31 dic 2016 al 31 de marzo del 2017</a:t>
            </a:r>
          </a:p>
        </p:txBody>
      </p:sp>
      <p:pic>
        <p:nvPicPr>
          <p:cNvPr id="17" name="Imagen 16"/>
          <p:cNvPicPr>
            <a:picLocks noChangeAspect="1"/>
          </p:cNvPicPr>
          <p:nvPr/>
        </p:nvPicPr>
        <p:blipFill>
          <a:blip r:embed="rId4"/>
          <a:stretch>
            <a:fillRect/>
          </a:stretch>
        </p:blipFill>
        <p:spPr>
          <a:xfrm>
            <a:off x="92160" y="471997"/>
            <a:ext cx="3206516" cy="2736809"/>
          </a:xfrm>
          <a:prstGeom prst="rect">
            <a:avLst/>
          </a:prstGeom>
        </p:spPr>
      </p:pic>
      <p:sp>
        <p:nvSpPr>
          <p:cNvPr id="18" name="CuadroTexto 17"/>
          <p:cNvSpPr txBox="1"/>
          <p:nvPr/>
        </p:nvSpPr>
        <p:spPr>
          <a:xfrm>
            <a:off x="92160" y="3208807"/>
            <a:ext cx="3609280" cy="461665"/>
          </a:xfrm>
          <a:prstGeom prst="rect">
            <a:avLst/>
          </a:prstGeom>
          <a:noFill/>
        </p:spPr>
        <p:txBody>
          <a:bodyPr wrap="square" rtlCol="0">
            <a:spAutoFit/>
          </a:bodyPr>
          <a:lstStyle/>
          <a:p>
            <a:r>
              <a:rPr lang="es-MX" sz="800" b="1" dirty="0"/>
              <a:t>* El VaR histórico es a horizonte de 1 día con el 99% de confianza ** Sensibilidad por aumento de 1pb en tasas (PV01). *** Sensibilidad por disminución de 1% en Renta Variable (RV). **** Sensibilidad por disminución de 1% en el dólar.</a:t>
            </a:r>
          </a:p>
        </p:txBody>
      </p:sp>
      <p:pic>
        <p:nvPicPr>
          <p:cNvPr id="20" name="Imagen 19"/>
          <p:cNvPicPr>
            <a:picLocks noChangeAspect="1"/>
          </p:cNvPicPr>
          <p:nvPr/>
        </p:nvPicPr>
        <p:blipFill>
          <a:blip r:embed="rId5"/>
          <a:stretch>
            <a:fillRect/>
          </a:stretch>
        </p:blipFill>
        <p:spPr>
          <a:xfrm>
            <a:off x="4885944" y="3670472"/>
            <a:ext cx="4258055" cy="2876963"/>
          </a:xfrm>
          <a:prstGeom prst="rect">
            <a:avLst/>
          </a:prstGeom>
        </p:spPr>
      </p:pic>
      <p:grpSp>
        <p:nvGrpSpPr>
          <p:cNvPr id="3" name="Grupo 2"/>
          <p:cNvGrpSpPr/>
          <p:nvPr/>
        </p:nvGrpSpPr>
        <p:grpSpPr>
          <a:xfrm>
            <a:off x="3347041" y="536362"/>
            <a:ext cx="4466573" cy="918739"/>
            <a:chOff x="5043008" y="1584103"/>
            <a:chExt cx="4466573" cy="918739"/>
          </a:xfrm>
        </p:grpSpPr>
        <p:pic>
          <p:nvPicPr>
            <p:cNvPr id="16" name="Imagen 15"/>
            <p:cNvPicPr>
              <a:picLocks noChangeAspect="1"/>
            </p:cNvPicPr>
            <p:nvPr/>
          </p:nvPicPr>
          <p:blipFill rotWithShape="1">
            <a:blip r:embed="rId6"/>
            <a:srcRect l="40346"/>
            <a:stretch/>
          </p:blipFill>
          <p:spPr>
            <a:xfrm>
              <a:off x="6168982" y="1584103"/>
              <a:ext cx="3340599" cy="914714"/>
            </a:xfrm>
            <a:prstGeom prst="rect">
              <a:avLst/>
            </a:prstGeom>
          </p:spPr>
        </p:pic>
        <p:pic>
          <p:nvPicPr>
            <p:cNvPr id="12" name="Imagen 11"/>
            <p:cNvPicPr>
              <a:picLocks noChangeAspect="1"/>
            </p:cNvPicPr>
            <p:nvPr/>
          </p:nvPicPr>
          <p:blipFill rotWithShape="1">
            <a:blip r:embed="rId6"/>
            <a:srcRect r="79893"/>
            <a:stretch/>
          </p:blipFill>
          <p:spPr>
            <a:xfrm>
              <a:off x="5043008" y="1588128"/>
              <a:ext cx="1125973" cy="914714"/>
            </a:xfrm>
            <a:prstGeom prst="rect">
              <a:avLst/>
            </a:prstGeom>
          </p:spPr>
        </p:pic>
      </p:grpSp>
      <p:sp>
        <p:nvSpPr>
          <p:cNvPr id="15" name="CuadroTexto 14"/>
          <p:cNvSpPr txBox="1"/>
          <p:nvPr/>
        </p:nvSpPr>
        <p:spPr>
          <a:xfrm>
            <a:off x="4687911" y="1703541"/>
            <a:ext cx="3245476" cy="1384995"/>
          </a:xfrm>
          <a:prstGeom prst="rect">
            <a:avLst/>
          </a:prstGeom>
          <a:noFill/>
        </p:spPr>
        <p:txBody>
          <a:bodyPr wrap="square" rtlCol="0">
            <a:spAutoFit/>
          </a:bodyPr>
          <a:lstStyle/>
          <a:p>
            <a:r>
              <a:rPr lang="es-MX" dirty="0"/>
              <a:t>Efecto Trump   	- 3,436 mdp</a:t>
            </a:r>
          </a:p>
          <a:p>
            <a:r>
              <a:rPr lang="es-MX" sz="1200" dirty="0"/>
              <a:t>(8-11 nov.)</a:t>
            </a:r>
          </a:p>
          <a:p>
            <a:r>
              <a:rPr lang="es-MX" dirty="0"/>
              <a:t>Resultado 2016   	  1,006 mdp</a:t>
            </a:r>
          </a:p>
          <a:p>
            <a:r>
              <a:rPr lang="es-MX" dirty="0"/>
              <a:t>Resultado 2017	  </a:t>
            </a:r>
            <a:r>
              <a:rPr lang="es-MX" u="sng" dirty="0" smtClean="0"/>
              <a:t>2,652 </a:t>
            </a:r>
            <a:r>
              <a:rPr lang="es-MX" u="sng" dirty="0"/>
              <a:t>mdp</a:t>
            </a:r>
          </a:p>
          <a:p>
            <a:r>
              <a:rPr lang="es-MX" dirty="0"/>
              <a:t>                                     </a:t>
            </a:r>
            <a:r>
              <a:rPr lang="es-MX" dirty="0" smtClean="0"/>
              <a:t>3,658 </a:t>
            </a:r>
            <a:r>
              <a:rPr lang="es-MX" dirty="0"/>
              <a:t>mdp</a:t>
            </a:r>
          </a:p>
        </p:txBody>
      </p:sp>
    </p:spTree>
    <p:extLst>
      <p:ext uri="{BB962C8B-B14F-4D97-AF65-F5344CB8AC3E}">
        <p14:creationId xmlns:p14="http://schemas.microsoft.com/office/powerpoint/2010/main" val="14159881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17984"/>
            <a:ext cx="7504677" cy="1251670"/>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31 de marzo de 2017</a:t>
            </a:r>
            <a:r>
              <a:rPr lang="es-MX" sz="1400" b="1" dirty="0" smtClean="0">
                <a:latin typeface="Century Gothic" panose="020B0502020202020204" pitchFamily="34" charset="0"/>
              </a:rPr>
              <a:t/>
            </a:r>
            <a:br>
              <a:rPr lang="es-MX" sz="1400" b="1" dirty="0" smtClean="0">
                <a:latin typeface="Century Gothic" panose="020B0502020202020204" pitchFamily="34" charset="0"/>
              </a:rPr>
            </a:br>
            <a:r>
              <a:rPr lang="es-MX" sz="2000" b="1" dirty="0" smtClean="0">
                <a:latin typeface="Century Gothic" panose="020B0502020202020204" pitchFamily="34" charset="0"/>
              </a:rPr>
              <a:t>Plazo Promedio Ponderado y Tasa de Rendimiento a Vencimiento</a:t>
            </a:r>
            <a:r>
              <a:rPr lang="es-MX" sz="2000" b="1" dirty="0">
                <a:latin typeface="Century Gothic" panose="020B0502020202020204" pitchFamily="34" charset="0"/>
              </a:rPr>
              <a:t/>
            </a:r>
            <a:br>
              <a:rPr lang="es-MX" sz="2000" b="1" dirty="0">
                <a:latin typeface="Century Gothic" panose="020B0502020202020204" pitchFamily="34" charset="0"/>
              </a:rPr>
            </a:br>
            <a:endParaRPr lang="es-MX" sz="14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60</a:t>
            </a:fld>
            <a:endParaRPr lang="es-ES" altLang="es-MX" dirty="0"/>
          </a:p>
        </p:txBody>
      </p:sp>
      <p:pic>
        <p:nvPicPr>
          <p:cNvPr id="3" name="Imagen 2"/>
          <p:cNvPicPr>
            <a:picLocks noChangeAspect="1"/>
          </p:cNvPicPr>
          <p:nvPr/>
        </p:nvPicPr>
        <p:blipFill rotWithShape="1">
          <a:blip r:embed="rId3"/>
          <a:srcRect t="8952"/>
          <a:stretch/>
        </p:blipFill>
        <p:spPr>
          <a:xfrm>
            <a:off x="309093" y="1369654"/>
            <a:ext cx="8565593" cy="4554628"/>
          </a:xfrm>
          <a:prstGeom prst="rect">
            <a:avLst/>
          </a:prstGeom>
        </p:spPr>
      </p:pic>
      <p:sp>
        <p:nvSpPr>
          <p:cNvPr id="5" name="2 Marcador de contenido"/>
          <p:cNvSpPr txBox="1">
            <a:spLocks/>
          </p:cNvSpPr>
          <p:nvPr/>
        </p:nvSpPr>
        <p:spPr>
          <a:xfrm>
            <a:off x="309093" y="6051586"/>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31 de marzo de 2017.</a:t>
            </a:r>
          </a:p>
        </p:txBody>
      </p:sp>
    </p:spTree>
    <p:extLst>
      <p:ext uri="{BB962C8B-B14F-4D97-AF65-F5344CB8AC3E}">
        <p14:creationId xmlns:p14="http://schemas.microsoft.com/office/powerpoint/2010/main" val="746334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marzo de 2017</a:t>
            </a:r>
            <a:endParaRPr lang="es-MX" sz="2000" b="1"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010400" y="6499224"/>
            <a:ext cx="2133600" cy="365125"/>
          </a:xfrm>
        </p:spPr>
        <p:txBody>
          <a:bodyPr/>
          <a:lstStyle/>
          <a:p>
            <a:fld id="{05E83AA4-A00D-4AA0-8FE8-B93C9F3EC141}" type="slidenum">
              <a:rPr lang="es-ES" altLang="es-MX" smtClean="0"/>
              <a:pPr/>
              <a:t>61</a:t>
            </a:fld>
            <a:endParaRPr lang="es-ES" altLang="es-MX" dirty="0"/>
          </a:p>
        </p:txBody>
      </p:sp>
      <p:sp>
        <p:nvSpPr>
          <p:cNvPr id="6" name="2 Marcador de contenido"/>
          <p:cNvSpPr txBox="1">
            <a:spLocks/>
          </p:cNvSpPr>
          <p:nvPr/>
        </p:nvSpPr>
        <p:spPr>
          <a:xfrm>
            <a:off x="0" y="6594511"/>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31 de marzo de 2017.</a:t>
            </a:r>
          </a:p>
        </p:txBody>
      </p:sp>
      <p:pic>
        <p:nvPicPr>
          <p:cNvPr id="8" name="Imagen 7"/>
          <p:cNvPicPr>
            <a:picLocks noChangeAspect="1"/>
          </p:cNvPicPr>
          <p:nvPr/>
        </p:nvPicPr>
        <p:blipFill>
          <a:blip r:embed="rId2"/>
          <a:stretch>
            <a:fillRect/>
          </a:stretch>
        </p:blipFill>
        <p:spPr>
          <a:xfrm>
            <a:off x="309092" y="1258426"/>
            <a:ext cx="8253793" cy="5068119"/>
          </a:xfrm>
          <a:prstGeom prst="rect">
            <a:avLst/>
          </a:prstGeom>
        </p:spPr>
      </p:pic>
      <p:sp>
        <p:nvSpPr>
          <p:cNvPr id="9" name="CuadroTexto 8"/>
          <p:cNvSpPr txBox="1"/>
          <p:nvPr/>
        </p:nvSpPr>
        <p:spPr>
          <a:xfrm>
            <a:off x="4435988" y="6223428"/>
            <a:ext cx="3221879" cy="338554"/>
          </a:xfrm>
          <a:prstGeom prst="rect">
            <a:avLst/>
          </a:prstGeom>
          <a:noFill/>
        </p:spPr>
        <p:txBody>
          <a:bodyPr wrap="square" rtlCol="0">
            <a:spAutoFit/>
          </a:bodyPr>
          <a:lstStyle/>
          <a:p>
            <a:r>
              <a:rPr lang="es-MX" sz="800" b="1" dirty="0"/>
              <a:t>* En monedas se está contabilizando “Renta Variable en Divisas” más la chequera en dólares. La suma de los porcentajes será superior al 100%</a:t>
            </a:r>
          </a:p>
        </p:txBody>
      </p:sp>
    </p:spTree>
    <p:extLst>
      <p:ext uri="{BB962C8B-B14F-4D97-AF65-F5344CB8AC3E}">
        <p14:creationId xmlns:p14="http://schemas.microsoft.com/office/powerpoint/2010/main" val="15523276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FANVIT </a:t>
            </a:r>
            <a:br>
              <a:rPr lang="es-MX" sz="2000" b="1" dirty="0">
                <a:latin typeface="Century Gothic" panose="020B0502020202020204" pitchFamily="34" charset="0"/>
              </a:rPr>
            </a:br>
            <a:r>
              <a:rPr lang="es-MX" sz="1400" b="1" dirty="0">
                <a:latin typeface="Century Gothic" panose="020B0502020202020204" pitchFamily="34" charset="0"/>
              </a:rPr>
              <a:t>del 1 de febrero al 31 de marzo de 2017</a:t>
            </a:r>
          </a:p>
        </p:txBody>
      </p:sp>
      <p:sp>
        <p:nvSpPr>
          <p:cNvPr id="3" name="2 Marcador de número de diapositiva"/>
          <p:cNvSpPr>
            <a:spLocks noGrp="1"/>
          </p:cNvSpPr>
          <p:nvPr>
            <p:ph type="sldNum" sz="quarter" idx="12"/>
          </p:nvPr>
        </p:nvSpPr>
        <p:spPr>
          <a:xfrm>
            <a:off x="8686800" y="6492874"/>
            <a:ext cx="491706" cy="365125"/>
          </a:xfrm>
        </p:spPr>
        <p:txBody>
          <a:bodyPr/>
          <a:lstStyle/>
          <a:p>
            <a:pPr algn="ctr"/>
            <a:fld id="{05E83AA4-A00D-4AA0-8FE8-B93C9F3EC141}" type="slidenum">
              <a:rPr lang="es-ES" altLang="es-MX" smtClean="0">
                <a:latin typeface="Century Gothic" panose="020B0502020202020204" pitchFamily="34" charset="0"/>
              </a:rPr>
              <a:pPr algn="ctr"/>
              <a:t>62</a:t>
            </a:fld>
            <a:endParaRPr lang="es-ES" altLang="es-MX" dirty="0">
              <a:latin typeface="Century Gothic" panose="020B0502020202020204" pitchFamily="34" charset="0"/>
            </a:endParaRPr>
          </a:p>
        </p:txBody>
      </p:sp>
      <p:sp>
        <p:nvSpPr>
          <p:cNvPr id="9" name="Marcador de contenido 2"/>
          <p:cNvSpPr>
            <a:spLocks noGrp="1"/>
          </p:cNvSpPr>
          <p:nvPr>
            <p:ph idx="1"/>
          </p:nvPr>
        </p:nvSpPr>
        <p:spPr>
          <a:xfrm>
            <a:off x="600891" y="1232452"/>
            <a:ext cx="8229600" cy="5475865"/>
          </a:xfrm>
        </p:spPr>
        <p:txBody>
          <a:bodyPr>
            <a:normAutofit/>
          </a:bodyPr>
          <a:lstStyle/>
          <a:p>
            <a:pPr algn="just">
              <a:buClr>
                <a:srgbClr val="C00000"/>
              </a:buClr>
            </a:pPr>
            <a:r>
              <a:rPr lang="es-MX" sz="1400" dirty="0">
                <a:latin typeface="Century Gothic" panose="020B0502020202020204" pitchFamily="34" charset="0"/>
              </a:rPr>
              <a:t>Compra de 901 mdp en bonos gubernamentales udizados.</a:t>
            </a:r>
          </a:p>
          <a:p>
            <a:pPr algn="just">
              <a:buClr>
                <a:srgbClr val="C00000"/>
              </a:buClr>
            </a:pPr>
            <a:endParaRPr lang="es-MX" sz="14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a:p>
            <a:pPr marL="0" indent="0" algn="just">
              <a:buClr>
                <a:srgbClr val="C00000"/>
              </a:buClr>
              <a:buNone/>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Participación en subasta sindicada del nuevo bono M de referencia a 30 años.</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Compra de 1,495 </a:t>
            </a:r>
            <a:r>
              <a:rPr lang="x-none" sz="1400" dirty="0" err="1">
                <a:latin typeface="Century Gothic" panose="020B0502020202020204" pitchFamily="34" charset="0"/>
              </a:rPr>
              <a:t>mdp</a:t>
            </a:r>
            <a:r>
              <a:rPr lang="x-none" sz="1400" dirty="0">
                <a:latin typeface="Century Gothic" panose="020B0502020202020204" pitchFamily="34" charset="0"/>
              </a:rPr>
              <a:t> en instrumentos gubernamentales a tasa revisable.</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Participación en emisiones primarias de deuda corporativa con calificación AAA por 100 </a:t>
            </a:r>
            <a:r>
              <a:rPr lang="x-none" sz="1400" dirty="0" err="1">
                <a:latin typeface="Century Gothic" panose="020B0502020202020204" pitchFamily="34" charset="0"/>
              </a:rPr>
              <a:t>mdp</a:t>
            </a:r>
            <a:r>
              <a:rPr lang="x-none" sz="1400" dirty="0">
                <a:latin typeface="Century Gothic" panose="020B0502020202020204" pitchFamily="34" charset="0"/>
              </a:rPr>
              <a:t>.</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Operaciones de Renta variable nacional e internacional por 219 </a:t>
            </a:r>
            <a:r>
              <a:rPr lang="x-none" sz="1400" dirty="0" err="1">
                <a:latin typeface="Century Gothic" panose="020B0502020202020204" pitchFamily="34" charset="0"/>
              </a:rPr>
              <a:t>mdp</a:t>
            </a:r>
            <a:r>
              <a:rPr lang="x-none" sz="1400" dirty="0">
                <a:latin typeface="Century Gothic" panose="020B0502020202020204" pitchFamily="34" charset="0"/>
              </a:rPr>
              <a:t>.</a:t>
            </a:r>
            <a:endParaRPr lang="es-MX" sz="1400" dirty="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graphicFrame>
        <p:nvGraphicFramePr>
          <p:cNvPr id="10" name="Objeto 5"/>
          <p:cNvGraphicFramePr>
            <a:graphicFrameLocks noChangeAspect="1"/>
          </p:cNvGraphicFramePr>
          <p:nvPr>
            <p:extLst/>
          </p:nvPr>
        </p:nvGraphicFramePr>
        <p:xfrm>
          <a:off x="3244075" y="1610099"/>
          <a:ext cx="2943225" cy="581025"/>
        </p:xfrm>
        <a:graphic>
          <a:graphicData uri="http://schemas.openxmlformats.org/presentationml/2006/ole">
            <mc:AlternateContent xmlns:mc="http://schemas.openxmlformats.org/markup-compatibility/2006">
              <mc:Choice xmlns:v="urn:schemas-microsoft-com:vml" Requires="v">
                <p:oleObj spid="_x0000_s11566" name="Worksheet" r:id="rId4" imgW="2943360" imgH="580892" progId="Excel.Sheet.12">
                  <p:embed/>
                </p:oleObj>
              </mc:Choice>
              <mc:Fallback>
                <p:oleObj name="Worksheet" r:id="rId4" imgW="2943360" imgH="580892" progId="Excel.Sheet.12">
                  <p:embed/>
                  <p:pic>
                    <p:nvPicPr>
                      <p:cNvPr id="0" name=""/>
                      <p:cNvPicPr/>
                      <p:nvPr/>
                    </p:nvPicPr>
                    <p:blipFill>
                      <a:blip r:embed="rId5"/>
                      <a:stretch>
                        <a:fillRect/>
                      </a:stretch>
                    </p:blipFill>
                    <p:spPr>
                      <a:xfrm>
                        <a:off x="3244075" y="1610099"/>
                        <a:ext cx="2943225" cy="581025"/>
                      </a:xfrm>
                      <a:prstGeom prst="rect">
                        <a:avLst/>
                      </a:prstGeom>
                    </p:spPr>
                  </p:pic>
                </p:oleObj>
              </mc:Fallback>
            </mc:AlternateContent>
          </a:graphicData>
        </a:graphic>
      </p:graphicFrame>
      <p:graphicFrame>
        <p:nvGraphicFramePr>
          <p:cNvPr id="11" name="Objeto 6"/>
          <p:cNvGraphicFramePr>
            <a:graphicFrameLocks noChangeAspect="1"/>
          </p:cNvGraphicFramePr>
          <p:nvPr>
            <p:extLst/>
          </p:nvPr>
        </p:nvGraphicFramePr>
        <p:xfrm>
          <a:off x="3244075" y="2582842"/>
          <a:ext cx="2943225" cy="390525"/>
        </p:xfrm>
        <a:graphic>
          <a:graphicData uri="http://schemas.openxmlformats.org/presentationml/2006/ole">
            <mc:AlternateContent xmlns:mc="http://schemas.openxmlformats.org/markup-compatibility/2006">
              <mc:Choice xmlns:v="urn:schemas-microsoft-com:vml" Requires="v">
                <p:oleObj spid="_x0000_s11567" name="Worksheet" r:id="rId7" imgW="2943360" imgH="390618" progId="Excel.Sheet.12">
                  <p:embed/>
                </p:oleObj>
              </mc:Choice>
              <mc:Fallback>
                <p:oleObj name="Worksheet" r:id="rId7" imgW="2943360" imgH="390618" progId="Excel.Sheet.12">
                  <p:embed/>
                  <p:pic>
                    <p:nvPicPr>
                      <p:cNvPr id="0" name=""/>
                      <p:cNvPicPr/>
                      <p:nvPr/>
                    </p:nvPicPr>
                    <p:blipFill>
                      <a:blip r:embed="rId8"/>
                      <a:stretch>
                        <a:fillRect/>
                      </a:stretch>
                    </p:blipFill>
                    <p:spPr>
                      <a:xfrm>
                        <a:off x="3244075" y="2582842"/>
                        <a:ext cx="2943225" cy="390525"/>
                      </a:xfrm>
                      <a:prstGeom prst="rect">
                        <a:avLst/>
                      </a:prstGeom>
                    </p:spPr>
                  </p:pic>
                </p:oleObj>
              </mc:Fallback>
            </mc:AlternateContent>
          </a:graphicData>
        </a:graphic>
      </p:graphicFrame>
      <p:graphicFrame>
        <p:nvGraphicFramePr>
          <p:cNvPr id="12" name="Objeto 7"/>
          <p:cNvGraphicFramePr>
            <a:graphicFrameLocks noChangeAspect="1"/>
          </p:cNvGraphicFramePr>
          <p:nvPr>
            <p:extLst/>
          </p:nvPr>
        </p:nvGraphicFramePr>
        <p:xfrm>
          <a:off x="3244075" y="3299356"/>
          <a:ext cx="2943225" cy="771525"/>
        </p:xfrm>
        <a:graphic>
          <a:graphicData uri="http://schemas.openxmlformats.org/presentationml/2006/ole">
            <mc:AlternateContent xmlns:mc="http://schemas.openxmlformats.org/markup-compatibility/2006">
              <mc:Choice xmlns:v="urn:schemas-microsoft-com:vml" Requires="v">
                <p:oleObj spid="_x0000_s11568" name="Worksheet" r:id="rId10" imgW="2943360" imgH="771525" progId="Excel.Sheet.12">
                  <p:embed/>
                </p:oleObj>
              </mc:Choice>
              <mc:Fallback>
                <p:oleObj name="Worksheet" r:id="rId10" imgW="2943360" imgH="771525" progId="Excel.Sheet.12">
                  <p:embed/>
                  <p:pic>
                    <p:nvPicPr>
                      <p:cNvPr id="0" name=""/>
                      <p:cNvPicPr/>
                      <p:nvPr/>
                    </p:nvPicPr>
                    <p:blipFill>
                      <a:blip r:embed="rId11"/>
                      <a:stretch>
                        <a:fillRect/>
                      </a:stretch>
                    </p:blipFill>
                    <p:spPr>
                      <a:xfrm>
                        <a:off x="3244075" y="3299356"/>
                        <a:ext cx="2943225" cy="771525"/>
                      </a:xfrm>
                      <a:prstGeom prst="rect">
                        <a:avLst/>
                      </a:prstGeom>
                    </p:spPr>
                  </p:pic>
                </p:oleObj>
              </mc:Fallback>
            </mc:AlternateContent>
          </a:graphicData>
        </a:graphic>
      </p:graphicFrame>
      <p:graphicFrame>
        <p:nvGraphicFramePr>
          <p:cNvPr id="16" name="Objeto 8"/>
          <p:cNvGraphicFramePr>
            <a:graphicFrameLocks noChangeAspect="1"/>
          </p:cNvGraphicFramePr>
          <p:nvPr>
            <p:extLst/>
          </p:nvPr>
        </p:nvGraphicFramePr>
        <p:xfrm>
          <a:off x="3244075" y="4377242"/>
          <a:ext cx="2943225" cy="581025"/>
        </p:xfrm>
        <a:graphic>
          <a:graphicData uri="http://schemas.openxmlformats.org/presentationml/2006/ole">
            <mc:AlternateContent xmlns:mc="http://schemas.openxmlformats.org/markup-compatibility/2006">
              <mc:Choice xmlns:v="urn:schemas-microsoft-com:vml" Requires="v">
                <p:oleObj spid="_x0000_s11569" name="Worksheet" r:id="rId13" imgW="2943360" imgH="580892" progId="Excel.Sheet.12">
                  <p:embed/>
                </p:oleObj>
              </mc:Choice>
              <mc:Fallback>
                <p:oleObj name="Worksheet" r:id="rId13" imgW="2943360" imgH="580892" progId="Excel.Sheet.12">
                  <p:embed/>
                  <p:pic>
                    <p:nvPicPr>
                      <p:cNvPr id="0" name=""/>
                      <p:cNvPicPr/>
                      <p:nvPr/>
                    </p:nvPicPr>
                    <p:blipFill>
                      <a:blip r:embed="rId14"/>
                      <a:stretch>
                        <a:fillRect/>
                      </a:stretch>
                    </p:blipFill>
                    <p:spPr>
                      <a:xfrm>
                        <a:off x="3244075" y="4377242"/>
                        <a:ext cx="2943225" cy="581025"/>
                      </a:xfrm>
                      <a:prstGeom prst="rect">
                        <a:avLst/>
                      </a:prstGeom>
                    </p:spPr>
                  </p:pic>
                </p:oleObj>
              </mc:Fallback>
            </mc:AlternateContent>
          </a:graphicData>
        </a:graphic>
      </p:graphicFrame>
      <p:graphicFrame>
        <p:nvGraphicFramePr>
          <p:cNvPr id="17" name="Objeto 9"/>
          <p:cNvGraphicFramePr>
            <a:graphicFrameLocks noChangeAspect="1"/>
          </p:cNvGraphicFramePr>
          <p:nvPr>
            <p:extLst/>
          </p:nvPr>
        </p:nvGraphicFramePr>
        <p:xfrm>
          <a:off x="3244074" y="5378419"/>
          <a:ext cx="2943225" cy="771525"/>
        </p:xfrm>
        <a:graphic>
          <a:graphicData uri="http://schemas.openxmlformats.org/presentationml/2006/ole">
            <mc:AlternateContent xmlns:mc="http://schemas.openxmlformats.org/markup-compatibility/2006">
              <mc:Choice xmlns:v="urn:schemas-microsoft-com:vml" Requires="v">
                <p:oleObj spid="_x0000_s11570" name="Worksheet" r:id="rId16" imgW="2943360" imgH="771525" progId="Excel.Sheet.12">
                  <p:embed/>
                </p:oleObj>
              </mc:Choice>
              <mc:Fallback>
                <p:oleObj name="Worksheet" r:id="rId16" imgW="2943360" imgH="771525" progId="Excel.Sheet.12">
                  <p:embed/>
                  <p:pic>
                    <p:nvPicPr>
                      <p:cNvPr id="0" name=""/>
                      <p:cNvPicPr/>
                      <p:nvPr/>
                    </p:nvPicPr>
                    <p:blipFill>
                      <a:blip r:embed="rId17"/>
                      <a:stretch>
                        <a:fillRect/>
                      </a:stretch>
                    </p:blipFill>
                    <p:spPr>
                      <a:xfrm>
                        <a:off x="3244074" y="5378419"/>
                        <a:ext cx="2943225" cy="771525"/>
                      </a:xfrm>
                      <a:prstGeom prst="rect">
                        <a:avLst/>
                      </a:prstGeom>
                    </p:spPr>
                  </p:pic>
                </p:oleObj>
              </mc:Fallback>
            </mc:AlternateContent>
          </a:graphicData>
        </a:graphic>
      </p:graphicFrame>
      <p:sp>
        <p:nvSpPr>
          <p:cNvPr id="4" name="3 Rectángulo"/>
          <p:cNvSpPr/>
          <p:nvPr/>
        </p:nvSpPr>
        <p:spPr>
          <a:xfrm>
            <a:off x="1062065" y="6277430"/>
            <a:ext cx="7334511" cy="430887"/>
          </a:xfrm>
          <a:prstGeom prst="rect">
            <a:avLst/>
          </a:prstGeom>
        </p:spPr>
        <p:txBody>
          <a:bodyPr wrap="square">
            <a:spAutoFit/>
          </a:bodyPr>
          <a:lstStyle/>
          <a:p>
            <a:pPr algn="just">
              <a:buClr>
                <a:srgbClr val="C00000"/>
              </a:buClr>
            </a:pPr>
            <a:r>
              <a:rPr lang="es-MX" sz="1100" dirty="0" smtClean="0">
                <a:latin typeface="Century Gothic" panose="020B0502020202020204" pitchFamily="34" charset="0"/>
              </a:rPr>
              <a:t>*HEZU: Ishares </a:t>
            </a:r>
            <a:r>
              <a:rPr lang="es-MX" sz="1100" dirty="0">
                <a:latin typeface="Century Gothic" panose="020B0502020202020204" pitchFamily="34" charset="0"/>
              </a:rPr>
              <a:t>C</a:t>
            </a:r>
            <a:r>
              <a:rPr lang="es-MX" sz="1100" dirty="0" smtClean="0">
                <a:latin typeface="Century Gothic" panose="020B0502020202020204" pitchFamily="34" charset="0"/>
              </a:rPr>
              <a:t>urrency </a:t>
            </a:r>
            <a:r>
              <a:rPr lang="es-MX" sz="1100" dirty="0">
                <a:latin typeface="Century Gothic" panose="020B0502020202020204" pitchFamily="34" charset="0"/>
              </a:rPr>
              <a:t>H</a:t>
            </a:r>
            <a:r>
              <a:rPr lang="es-MX" sz="1100" dirty="0" smtClean="0">
                <a:latin typeface="Century Gothic" panose="020B0502020202020204" pitchFamily="34" charset="0"/>
              </a:rPr>
              <a:t>edge MSCI Eurozone ETF</a:t>
            </a:r>
          </a:p>
          <a:p>
            <a:pPr algn="just">
              <a:buClr>
                <a:srgbClr val="C00000"/>
              </a:buClr>
            </a:pPr>
            <a:r>
              <a:rPr lang="es-MX" sz="1100" dirty="0" smtClean="0">
                <a:latin typeface="Century Gothic" panose="020B0502020202020204" pitchFamily="34" charset="0"/>
              </a:rPr>
              <a:t>*XLRE: Real Estate </a:t>
            </a:r>
            <a:r>
              <a:rPr lang="es-MX" sz="1100" dirty="0">
                <a:latin typeface="Century Gothic" panose="020B0502020202020204" pitchFamily="34" charset="0"/>
              </a:rPr>
              <a:t>S</a:t>
            </a:r>
            <a:r>
              <a:rPr lang="es-MX" sz="1100" dirty="0" smtClean="0">
                <a:latin typeface="Century Gothic" panose="020B0502020202020204" pitchFamily="34" charset="0"/>
              </a:rPr>
              <a:t>elect Sector SPDR fund</a:t>
            </a:r>
            <a:endParaRPr lang="es-MX" sz="1100" dirty="0">
              <a:latin typeface="Century Gothic" panose="020B0502020202020204" pitchFamily="34" charset="0"/>
            </a:endParaRPr>
          </a:p>
        </p:txBody>
      </p:sp>
    </p:spTree>
    <p:extLst>
      <p:ext uri="{BB962C8B-B14F-4D97-AF65-F5344CB8AC3E}">
        <p14:creationId xmlns:p14="http://schemas.microsoft.com/office/powerpoint/2010/main" val="3435508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91"/>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smtClean="0"/>
              <a:t>Riesgo de Mercado</a:t>
            </a:r>
            <a:br>
              <a:rPr lang="es-MX" sz="1800" b="1" dirty="0" smtClean="0"/>
            </a:br>
            <a:r>
              <a:rPr lang="es-MX" sz="1600" dirty="0" smtClean="0"/>
              <a:t>Marzo 2017</a:t>
            </a:r>
            <a:endParaRPr lang="es-MX" sz="1600" dirty="0"/>
          </a:p>
        </p:txBody>
      </p:sp>
      <p:sp>
        <p:nvSpPr>
          <p:cNvPr id="9" name="8 Marcador de número de diapositiva"/>
          <p:cNvSpPr>
            <a:spLocks noGrp="1"/>
          </p:cNvSpPr>
          <p:nvPr>
            <p:ph type="sldNum" sz="quarter" idx="12"/>
          </p:nvPr>
        </p:nvSpPr>
        <p:spPr/>
        <p:txBody>
          <a:bodyPr/>
          <a:lstStyle/>
          <a:p>
            <a:fld id="{994D2B2F-BC50-EF4E-8B6C-BAC6A0A8BB6B}" type="slidenum">
              <a:rPr lang="es-ES" smtClean="0"/>
              <a:pPr/>
              <a:t>63</a:t>
            </a:fld>
            <a:endParaRPr lang="es-ES"/>
          </a:p>
        </p:txBody>
      </p:sp>
      <p:sp>
        <p:nvSpPr>
          <p:cNvPr id="7" name="2 Marcador de contenido"/>
          <p:cNvSpPr txBox="1">
            <a:spLocks/>
          </p:cNvSpPr>
          <p:nvPr/>
        </p:nvSpPr>
        <p:spPr bwMode="auto">
          <a:xfrm>
            <a:off x="196851" y="1169580"/>
            <a:ext cx="8695630" cy="190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0" rIns="0" bIns="0"/>
          <a:lstStyle>
            <a:lvl1pPr marL="177800" indent="-177800">
              <a:spcBef>
                <a:spcPct val="20000"/>
              </a:spcBef>
              <a:buFont typeface="Arial" pitchFamily="34" charset="0"/>
              <a:buChar char="•"/>
              <a:defRPr sz="2800">
                <a:solidFill>
                  <a:schemeClr val="tx1"/>
                </a:solidFill>
                <a:latin typeface="Myriad Pro Light" charset="0"/>
                <a:ea typeface="MS PGothic" pitchFamily="34" charset="-128"/>
                <a:cs typeface="Myriad Pro Light" charset="0"/>
              </a:defRPr>
            </a:lvl1pPr>
            <a:lvl2pPr indent="-228600">
              <a:spcBef>
                <a:spcPct val="20000"/>
              </a:spcBef>
              <a:buFont typeface="Arial" pitchFamily="34" charset="0"/>
              <a:buChar char="–"/>
              <a:defRPr sz="2400">
                <a:solidFill>
                  <a:schemeClr val="tx1"/>
                </a:solidFill>
                <a:latin typeface="Myriad Pro Light" charset="0"/>
                <a:ea typeface="MS PGothic" pitchFamily="34" charset="-128"/>
                <a:cs typeface="Myriad Pro Light" charset="0"/>
              </a:defRPr>
            </a:lvl2pPr>
            <a:lvl3pPr indent="-228600">
              <a:spcBef>
                <a:spcPct val="20000"/>
              </a:spcBef>
              <a:buFont typeface="Arial" pitchFamily="34" charset="0"/>
              <a:buChar char="•"/>
              <a:defRPr sz="2000">
                <a:solidFill>
                  <a:schemeClr val="tx1"/>
                </a:solidFill>
                <a:latin typeface="Myriad Pro Light" charset="0"/>
                <a:ea typeface="MS PGothic" pitchFamily="34" charset="-128"/>
                <a:cs typeface="Myriad Pro Light" charset="0"/>
              </a:defRPr>
            </a:lvl3pPr>
            <a:lvl4pPr marL="1376363" indent="-230188">
              <a:spcBef>
                <a:spcPct val="20000"/>
              </a:spcBef>
              <a:buFont typeface="Arial" pitchFamily="34" charset="0"/>
              <a:buChar char="–"/>
              <a:defRPr>
                <a:solidFill>
                  <a:schemeClr val="tx1"/>
                </a:solidFill>
                <a:latin typeface="Myriad Pro Light" charset="0"/>
                <a:ea typeface="MS PGothic" pitchFamily="34" charset="-128"/>
                <a:cs typeface="Myriad Pro Light" charset="0"/>
              </a:defRPr>
            </a:lvl4pPr>
            <a:lvl5pPr indent="-228600">
              <a:spcBef>
                <a:spcPct val="20000"/>
              </a:spcBef>
              <a:buFont typeface="Arial" pitchFamily="34" charset="0"/>
              <a:buChar char="»"/>
              <a:defRPr>
                <a:solidFill>
                  <a:schemeClr val="tx1"/>
                </a:solidFill>
                <a:latin typeface="Myriad Pro Light" charset="0"/>
                <a:ea typeface="MS PGothic" pitchFamily="34" charset="-128"/>
                <a:cs typeface="Myriad Pro Light" charset="0"/>
              </a:defRPr>
            </a:lvl5pPr>
            <a:lvl6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6pPr>
            <a:lvl7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7pPr>
            <a:lvl8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8pPr>
            <a:lvl9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9pPr>
          </a:lstStyle>
          <a:p>
            <a:pPr algn="just">
              <a:spcBef>
                <a:spcPct val="0"/>
              </a:spcBef>
              <a:spcAft>
                <a:spcPts val="1200"/>
              </a:spcAft>
              <a:buClr>
                <a:srgbClr val="C00000"/>
              </a:buClr>
            </a:pPr>
            <a:r>
              <a:rPr lang="es-MX" altLang="es-MX" sz="1200" dirty="0" smtClean="0">
                <a:latin typeface="Arial" pitchFamily="34" charset="0"/>
                <a:cs typeface="Arial" pitchFamily="34" charset="0"/>
              </a:rPr>
              <a:t>Al cierre de marzo 2017 el VaR de Fanvit fue de 764 millones de pesos que representa un 0.77% del valor de mercado.</a:t>
            </a:r>
          </a:p>
          <a:p>
            <a:pPr algn="just">
              <a:spcBef>
                <a:spcPct val="0"/>
              </a:spcBef>
              <a:spcAft>
                <a:spcPts val="1200"/>
              </a:spcAft>
              <a:buClr>
                <a:srgbClr val="C00000"/>
              </a:buClr>
            </a:pPr>
            <a:endParaRPr lang="es-MX" altLang="es-MX" sz="1100" dirty="0">
              <a:latin typeface="Arial" pitchFamily="34" charset="0"/>
              <a:cs typeface="Arial" pitchFamily="34" charset="0"/>
            </a:endParaRPr>
          </a:p>
          <a:p>
            <a:pPr algn="just">
              <a:spcBef>
                <a:spcPct val="0"/>
              </a:spcBef>
              <a:spcAft>
                <a:spcPts val="1600"/>
              </a:spcAft>
              <a:buClr>
                <a:srgbClr val="C00000"/>
              </a:buClr>
            </a:pPr>
            <a:endParaRPr lang="es-MX" altLang="es-MX" sz="1100" dirty="0" smtClean="0">
              <a:latin typeface="Arial" pitchFamily="34" charset="0"/>
              <a:cs typeface="Arial" pitchFamily="34" charset="0"/>
            </a:endParaRPr>
          </a:p>
          <a:p>
            <a:pPr algn="just">
              <a:spcBef>
                <a:spcPct val="0"/>
              </a:spcBef>
              <a:spcAft>
                <a:spcPts val="1200"/>
              </a:spcAft>
              <a:buClr>
                <a:srgbClr val="C00000"/>
              </a:buClr>
            </a:pPr>
            <a:endParaRPr lang="es-MX" altLang="es-MX" sz="1100" dirty="0">
              <a:latin typeface="Arial" pitchFamily="34" charset="0"/>
              <a:cs typeface="Arial" pitchFamily="34" charset="0"/>
            </a:endParaRPr>
          </a:p>
          <a:p>
            <a:pPr algn="just">
              <a:spcBef>
                <a:spcPct val="0"/>
              </a:spcBef>
              <a:spcAft>
                <a:spcPts val="1200"/>
              </a:spcAft>
              <a:buClr>
                <a:srgbClr val="C00000"/>
              </a:buClr>
            </a:pPr>
            <a:endParaRPr lang="es-MX" altLang="es-MX" sz="1100" dirty="0" smtClean="0">
              <a:latin typeface="Arial" pitchFamily="34" charset="0"/>
              <a:cs typeface="Arial" pitchFamily="34" charset="0"/>
            </a:endParaRPr>
          </a:p>
          <a:p>
            <a:pPr algn="just">
              <a:spcBef>
                <a:spcPct val="0"/>
              </a:spcBef>
              <a:spcAft>
                <a:spcPts val="1200"/>
              </a:spcAft>
              <a:buClr>
                <a:srgbClr val="C00000"/>
              </a:buClr>
            </a:pPr>
            <a:endParaRPr lang="es-MX" altLang="es-MX" sz="1100" dirty="0" smtClean="0">
              <a:latin typeface="Arial" pitchFamily="34" charset="0"/>
              <a:cs typeface="Arial" pitchFamily="34" charset="0"/>
            </a:endParaRPr>
          </a:p>
          <a:p>
            <a:pPr algn="just">
              <a:spcBef>
                <a:spcPct val="0"/>
              </a:spcBef>
              <a:spcAft>
                <a:spcPts val="1200"/>
              </a:spcAft>
              <a:buClr>
                <a:srgbClr val="C00000"/>
              </a:buClr>
            </a:pPr>
            <a:r>
              <a:rPr lang="es-MX" altLang="es-MX" sz="1200" dirty="0" smtClean="0">
                <a:solidFill>
                  <a:prstClr val="black"/>
                </a:solidFill>
                <a:latin typeface="Arial" pitchFamily="34" charset="0"/>
                <a:cs typeface="Arial" pitchFamily="34" charset="0"/>
              </a:rPr>
              <a:t>En </a:t>
            </a:r>
            <a:r>
              <a:rPr lang="es-MX" altLang="es-MX" sz="1200" dirty="0">
                <a:solidFill>
                  <a:prstClr val="black"/>
                </a:solidFill>
                <a:latin typeface="Arial" pitchFamily="34" charset="0"/>
                <a:cs typeface="Arial" pitchFamily="34" charset="0"/>
              </a:rPr>
              <a:t>cuanto a la evolución del VaR y Valor de Mercado en el mes de </a:t>
            </a:r>
            <a:r>
              <a:rPr lang="es-MX" altLang="es-MX" sz="1200" dirty="0" smtClean="0">
                <a:solidFill>
                  <a:prstClr val="black"/>
                </a:solidFill>
                <a:latin typeface="Arial" pitchFamily="34" charset="0"/>
                <a:cs typeface="Arial" pitchFamily="34" charset="0"/>
              </a:rPr>
              <a:t>marzo del </a:t>
            </a:r>
            <a:r>
              <a:rPr lang="es-MX" altLang="es-MX" sz="1200" dirty="0">
                <a:solidFill>
                  <a:prstClr val="black"/>
                </a:solidFill>
                <a:latin typeface="Arial" pitchFamily="34" charset="0"/>
                <a:cs typeface="Arial" pitchFamily="34" charset="0"/>
              </a:rPr>
              <a:t>2017, ambos se mantienen constantes con un ligero incremento en el valor de mercado.</a:t>
            </a:r>
          </a:p>
        </p:txBody>
      </p:sp>
      <p:sp>
        <p:nvSpPr>
          <p:cNvPr id="8" name="7 CuadroTexto"/>
          <p:cNvSpPr txBox="1"/>
          <p:nvPr/>
        </p:nvSpPr>
        <p:spPr>
          <a:xfrm>
            <a:off x="1222511" y="2672699"/>
            <a:ext cx="6763375" cy="307777"/>
          </a:xfrm>
          <a:prstGeom prst="rect">
            <a:avLst/>
          </a:prstGeom>
          <a:noFill/>
        </p:spPr>
        <p:txBody>
          <a:bodyPr wrap="square" rtlCol="0">
            <a:spAutoFit/>
          </a:bodyPr>
          <a:lstStyle/>
          <a:p>
            <a:pPr marL="92075" indent="-92075">
              <a:buAutoNum type="arabicPeriod"/>
            </a:pPr>
            <a:r>
              <a:rPr lang="es-MX" sz="700" i="1" dirty="0">
                <a:latin typeface="Arial" panose="020B0604020202020204" pitchFamily="34" charset="0"/>
                <a:cs typeface="Arial" panose="020B0604020202020204" pitchFamily="34" charset="0"/>
              </a:rPr>
              <a:t>Valor de Mercado </a:t>
            </a:r>
            <a:r>
              <a:rPr lang="es-MX" sz="700" i="1" dirty="0" smtClean="0">
                <a:latin typeface="Arial" panose="020B0604020202020204" pitchFamily="34" charset="0"/>
                <a:cs typeface="Arial" panose="020B0604020202020204" pitchFamily="34" charset="0"/>
              </a:rPr>
              <a:t>teórico.</a:t>
            </a:r>
          </a:p>
          <a:p>
            <a:pPr marL="92075" indent="-92075">
              <a:buAutoNum type="arabicPeriod"/>
            </a:pPr>
            <a:r>
              <a:rPr lang="es-MX" sz="700" i="1" dirty="0" smtClean="0">
                <a:latin typeface="Arial" panose="020B0604020202020204" pitchFamily="34" charset="0"/>
                <a:cs typeface="Arial" panose="020B0604020202020204" pitchFamily="34" charset="0"/>
              </a:rPr>
              <a:t>Valor en Riesgo de mercado bajo un </a:t>
            </a:r>
            <a:r>
              <a:rPr lang="es-MX" sz="700" i="1" dirty="0">
                <a:latin typeface="Arial" panose="020B0604020202020204" pitchFamily="34" charset="0"/>
                <a:cs typeface="Arial" panose="020B0604020202020204" pitchFamily="34" charset="0"/>
              </a:rPr>
              <a:t>modelo de simulación </a:t>
            </a:r>
            <a:r>
              <a:rPr lang="es-MX" sz="700" i="1" dirty="0" smtClean="0">
                <a:latin typeface="Arial" panose="020B0604020202020204" pitchFamily="34" charset="0"/>
                <a:cs typeface="Arial" panose="020B0604020202020204" pitchFamily="34" charset="0"/>
              </a:rPr>
              <a:t>histórica con una ventana de 250 </a:t>
            </a:r>
            <a:r>
              <a:rPr lang="es-MX" sz="700" i="1" dirty="0">
                <a:latin typeface="Arial" panose="020B0604020202020204" pitchFamily="34" charset="0"/>
                <a:cs typeface="Arial" panose="020B0604020202020204" pitchFamily="34" charset="0"/>
              </a:rPr>
              <a:t>días y 99% de </a:t>
            </a:r>
            <a:r>
              <a:rPr lang="es-MX" sz="700" i="1" dirty="0" smtClean="0">
                <a:latin typeface="Arial" panose="020B0604020202020204" pitchFamily="34" charset="0"/>
                <a:cs typeface="Arial" panose="020B0604020202020204" pitchFamily="34" charset="0"/>
              </a:rPr>
              <a:t>confianza; el horizonte de inversión es de 1 día.</a:t>
            </a:r>
          </a:p>
        </p:txBody>
      </p:sp>
      <p:pic>
        <p:nvPicPr>
          <p:cNvPr id="2" name="Imagen 1"/>
          <p:cNvPicPr>
            <a:picLocks noChangeAspect="1"/>
          </p:cNvPicPr>
          <p:nvPr/>
        </p:nvPicPr>
        <p:blipFill>
          <a:blip r:embed="rId3"/>
          <a:stretch>
            <a:fillRect/>
          </a:stretch>
        </p:blipFill>
        <p:spPr>
          <a:xfrm>
            <a:off x="1182170" y="1400946"/>
            <a:ext cx="6770837" cy="1285200"/>
          </a:xfrm>
          <a:prstGeom prst="rect">
            <a:avLst/>
          </a:prstGeom>
        </p:spPr>
      </p:pic>
      <p:graphicFrame>
        <p:nvGraphicFramePr>
          <p:cNvPr id="12" name="1 Gráfico"/>
          <p:cNvGraphicFramePr>
            <a:graphicFrameLocks/>
          </p:cNvGraphicFramePr>
          <p:nvPr>
            <p:extLst/>
          </p:nvPr>
        </p:nvGraphicFramePr>
        <p:xfrm>
          <a:off x="365198" y="3430841"/>
          <a:ext cx="8478000" cy="261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93246955"/>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smtClean="0"/>
              <a:t>Riesgo de Mercado</a:t>
            </a:r>
            <a:r>
              <a:rPr lang="es-MX" sz="1800" b="1" smtClean="0"/>
              <a:t/>
            </a:r>
            <a:br>
              <a:rPr lang="es-MX" sz="1800" b="1" smtClean="0"/>
            </a:br>
            <a:r>
              <a:rPr lang="es-MX" sz="1600" smtClean="0"/>
              <a:t>Marzo </a:t>
            </a:r>
            <a:r>
              <a:rPr lang="es-MX" sz="1600" dirty="0" smtClean="0"/>
              <a:t>2017</a:t>
            </a:r>
            <a:endParaRPr lang="es-MX" sz="1600" dirty="0"/>
          </a:p>
        </p:txBody>
      </p:sp>
      <p:sp>
        <p:nvSpPr>
          <p:cNvPr id="9" name="8 Marcador de número de diapositiva"/>
          <p:cNvSpPr>
            <a:spLocks noGrp="1"/>
          </p:cNvSpPr>
          <p:nvPr>
            <p:ph type="sldNum" sz="quarter" idx="12"/>
          </p:nvPr>
        </p:nvSpPr>
        <p:spPr/>
        <p:txBody>
          <a:bodyPr/>
          <a:lstStyle/>
          <a:p>
            <a:fld id="{994D2B2F-BC50-EF4E-8B6C-BAC6A0A8BB6B}" type="slidenum">
              <a:rPr lang="es-ES" smtClean="0"/>
              <a:pPr/>
              <a:t>64</a:t>
            </a:fld>
            <a:endParaRPr lang="es-ES"/>
          </a:p>
        </p:txBody>
      </p:sp>
      <p:sp>
        <p:nvSpPr>
          <p:cNvPr id="7" name="6 Rectángulo"/>
          <p:cNvSpPr/>
          <p:nvPr/>
        </p:nvSpPr>
        <p:spPr>
          <a:xfrm>
            <a:off x="214118" y="1290604"/>
            <a:ext cx="8472681" cy="1015663"/>
          </a:xfrm>
          <a:prstGeom prst="rect">
            <a:avLst/>
          </a:prstGeom>
        </p:spPr>
        <p:txBody>
          <a:bodyPr wrap="square">
            <a:spAutoFit/>
          </a:bodyPr>
          <a:lstStyle/>
          <a:p>
            <a:pPr lvl="0" algn="just"/>
            <a:r>
              <a:rPr lang="es-MX" sz="1200" b="1" dirty="0" smtClean="0">
                <a:latin typeface="Arial" panose="020B0604020202020204" pitchFamily="34" charset="0"/>
                <a:ea typeface="MS PGothic" pitchFamily="34" charset="-128"/>
                <a:cs typeface="Arial" panose="020B0604020202020204" pitchFamily="34" charset="0"/>
              </a:rPr>
              <a:t>Escenarios de sensibilidad</a:t>
            </a:r>
          </a:p>
          <a:p>
            <a:pPr lvl="0" algn="just"/>
            <a:endParaRPr lang="es-MX" sz="1200" dirty="0">
              <a:latin typeface="Arial" panose="020B0604020202020204" pitchFamily="34" charset="0"/>
              <a:ea typeface="MS PGothic" pitchFamily="34" charset="-128"/>
              <a:cs typeface="Arial" panose="020B0604020202020204" pitchFamily="34" charset="0"/>
            </a:endParaRPr>
          </a:p>
          <a:p>
            <a:pPr lvl="0" algn="just"/>
            <a:r>
              <a:rPr lang="es-MX" sz="1200" dirty="0" smtClean="0">
                <a:latin typeface="Arial" panose="020B0604020202020204" pitchFamily="34" charset="0"/>
                <a:ea typeface="MS PGothic" pitchFamily="34" charset="-128"/>
                <a:cs typeface="Arial" panose="020B0604020202020204" pitchFamily="34" charset="0"/>
              </a:rPr>
              <a:t>Los factores de riesgo a los cuales el portafolio es más sensibles son las tasas de interés. </a:t>
            </a:r>
          </a:p>
          <a:p>
            <a:pPr lvl="0" algn="just"/>
            <a:r>
              <a:rPr lang="es-MX" sz="1200" dirty="0" smtClean="0">
                <a:latin typeface="Arial" panose="020B0604020202020204" pitchFamily="34" charset="0"/>
                <a:ea typeface="MS PGothic" pitchFamily="34" charset="-128"/>
                <a:cs typeface="Arial" panose="020B0604020202020204" pitchFamily="34" charset="0"/>
              </a:rPr>
              <a:t>Se han incorporado factores de riesgo adicionales a los escenarios de sensibilidad, a continuación se describen los escenarios simulados.</a:t>
            </a:r>
            <a:endParaRPr lang="es-MX" sz="1200" dirty="0">
              <a:latin typeface="Arial" panose="020B0604020202020204" pitchFamily="34" charset="0"/>
              <a:ea typeface="MS PGothic" pitchFamily="34" charset="-128"/>
              <a:cs typeface="Arial" panose="020B0604020202020204" pitchFamily="34" charset="0"/>
            </a:endParaRPr>
          </a:p>
        </p:txBody>
      </p:sp>
      <p:pic>
        <p:nvPicPr>
          <p:cNvPr id="102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2793683"/>
            <a:ext cx="604837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5055054"/>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smtClean="0"/>
              <a:t>Riesgo de Mercado</a:t>
            </a:r>
            <a:r>
              <a:rPr lang="es-MX" sz="1800" b="1" smtClean="0"/>
              <a:t/>
            </a:r>
            <a:br>
              <a:rPr lang="es-MX" sz="1800" b="1" smtClean="0"/>
            </a:br>
            <a:r>
              <a:rPr lang="es-MX" sz="1600" smtClean="0"/>
              <a:t>Marzo </a:t>
            </a:r>
            <a:r>
              <a:rPr lang="es-MX" sz="1600" dirty="0" smtClean="0"/>
              <a:t>2017</a:t>
            </a:r>
            <a:endParaRPr lang="es-MX" sz="1600" dirty="0"/>
          </a:p>
        </p:txBody>
      </p:sp>
      <p:sp>
        <p:nvSpPr>
          <p:cNvPr id="9" name="8 Marcador de número de diapositiva"/>
          <p:cNvSpPr>
            <a:spLocks noGrp="1"/>
          </p:cNvSpPr>
          <p:nvPr>
            <p:ph type="sldNum" sz="quarter" idx="12"/>
          </p:nvPr>
        </p:nvSpPr>
        <p:spPr/>
        <p:txBody>
          <a:bodyPr/>
          <a:lstStyle/>
          <a:p>
            <a:fld id="{994D2B2F-BC50-EF4E-8B6C-BAC6A0A8BB6B}" type="slidenum">
              <a:rPr lang="es-ES" smtClean="0"/>
              <a:pPr/>
              <a:t>65</a:t>
            </a:fld>
            <a:endParaRPr lang="es-ES"/>
          </a:p>
        </p:txBody>
      </p:sp>
      <p:sp>
        <p:nvSpPr>
          <p:cNvPr id="11" name="10 CuadroTexto"/>
          <p:cNvSpPr txBox="1"/>
          <p:nvPr/>
        </p:nvSpPr>
        <p:spPr>
          <a:xfrm>
            <a:off x="1" y="5496891"/>
            <a:ext cx="8798560" cy="430887"/>
          </a:xfrm>
          <a:prstGeom prst="rect">
            <a:avLst/>
          </a:prstGeom>
          <a:noFill/>
        </p:spPr>
        <p:txBody>
          <a:bodyPr wrap="square" rtlCol="0">
            <a:spAutoFit/>
          </a:bodyPr>
          <a:lstStyle/>
          <a:p>
            <a:pPr marL="228600" indent="-228600" algn="just">
              <a:buAutoNum type="arabicPeriod"/>
            </a:pPr>
            <a:r>
              <a:rPr lang="es-MX" sz="1100" dirty="0" smtClean="0"/>
              <a:t>Sensibilidades, se simulan movimientos en los factores de riesgo (curvas de valuación, precios, tipos de cambio), los resultados mostrados son pérdidas/ganancias simuladas ante dichos escenarios.</a:t>
            </a:r>
          </a:p>
        </p:txBody>
      </p:sp>
      <p:pic>
        <p:nvPicPr>
          <p:cNvPr id="3" name="Imagen 2"/>
          <p:cNvPicPr>
            <a:picLocks noChangeAspect="1"/>
          </p:cNvPicPr>
          <p:nvPr/>
        </p:nvPicPr>
        <p:blipFill>
          <a:blip r:embed="rId3"/>
          <a:stretch>
            <a:fillRect/>
          </a:stretch>
        </p:blipFill>
        <p:spPr>
          <a:xfrm>
            <a:off x="2014815" y="1321311"/>
            <a:ext cx="5218212" cy="3787200"/>
          </a:xfrm>
          <a:prstGeom prst="rect">
            <a:avLst/>
          </a:prstGeom>
        </p:spPr>
      </p:pic>
    </p:spTree>
    <p:extLst>
      <p:ext uri="{BB962C8B-B14F-4D97-AF65-F5344CB8AC3E}">
        <p14:creationId xmlns:p14="http://schemas.microsoft.com/office/powerpoint/2010/main" val="3237907930"/>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smtClean="0"/>
              <a:t>Riesgo de Mercado</a:t>
            </a:r>
            <a:br>
              <a:rPr lang="es-MX" sz="1800" b="1" dirty="0" smtClean="0"/>
            </a:br>
            <a:r>
              <a:rPr lang="es-MX" sz="1600" dirty="0" smtClean="0"/>
              <a:t>Marzo 2017</a:t>
            </a:r>
            <a:endParaRPr lang="es-MX" sz="1600" dirty="0"/>
          </a:p>
        </p:txBody>
      </p:sp>
      <p:sp>
        <p:nvSpPr>
          <p:cNvPr id="9" name="8 Marcador de número de diapositiva"/>
          <p:cNvSpPr>
            <a:spLocks noGrp="1"/>
          </p:cNvSpPr>
          <p:nvPr>
            <p:ph type="sldNum" sz="quarter" idx="12"/>
          </p:nvPr>
        </p:nvSpPr>
        <p:spPr/>
        <p:txBody>
          <a:bodyPr/>
          <a:lstStyle/>
          <a:p>
            <a:fld id="{994D2B2F-BC50-EF4E-8B6C-BAC6A0A8BB6B}" type="slidenum">
              <a:rPr lang="es-ES" smtClean="0"/>
              <a:pPr/>
              <a:t>66</a:t>
            </a:fld>
            <a:endParaRPr lang="es-ES"/>
          </a:p>
        </p:txBody>
      </p:sp>
      <p:sp>
        <p:nvSpPr>
          <p:cNvPr id="11" name="10 CuadroTexto"/>
          <p:cNvSpPr txBox="1"/>
          <p:nvPr/>
        </p:nvSpPr>
        <p:spPr>
          <a:xfrm>
            <a:off x="1" y="5496891"/>
            <a:ext cx="8798560" cy="430887"/>
          </a:xfrm>
          <a:prstGeom prst="rect">
            <a:avLst/>
          </a:prstGeom>
          <a:noFill/>
        </p:spPr>
        <p:txBody>
          <a:bodyPr wrap="square" rtlCol="0">
            <a:spAutoFit/>
          </a:bodyPr>
          <a:lstStyle/>
          <a:p>
            <a:pPr marL="228600" indent="-228600" algn="just">
              <a:buAutoNum type="arabicPeriod"/>
            </a:pPr>
            <a:r>
              <a:rPr lang="es-MX" sz="1100" dirty="0" smtClean="0"/>
              <a:t>Sensibilidades, se simulan movimientos en los factores de riesgo (curvas de valuación, precios, tipos de cambio), los resultados mostrados son pérdidas/ganancias simuladas ante dichos escenarios.</a:t>
            </a:r>
          </a:p>
        </p:txBody>
      </p:sp>
      <p:pic>
        <p:nvPicPr>
          <p:cNvPr id="2" name="Imagen 1"/>
          <p:cNvPicPr>
            <a:picLocks noChangeAspect="1"/>
          </p:cNvPicPr>
          <p:nvPr/>
        </p:nvPicPr>
        <p:blipFill>
          <a:blip r:embed="rId3"/>
          <a:stretch>
            <a:fillRect/>
          </a:stretch>
        </p:blipFill>
        <p:spPr>
          <a:xfrm>
            <a:off x="1893792" y="1612853"/>
            <a:ext cx="5322396" cy="2671200"/>
          </a:xfrm>
          <a:prstGeom prst="rect">
            <a:avLst/>
          </a:prstGeom>
        </p:spPr>
      </p:pic>
    </p:spTree>
    <p:extLst>
      <p:ext uri="{BB962C8B-B14F-4D97-AF65-F5344CB8AC3E}">
        <p14:creationId xmlns:p14="http://schemas.microsoft.com/office/powerpoint/2010/main" val="1954486823"/>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smtClean="0"/>
              <a:t>Riesgo de Mercado evolución</a:t>
            </a:r>
            <a:br>
              <a:rPr lang="es-MX" sz="1800" b="1" dirty="0" smtClean="0"/>
            </a:br>
            <a:r>
              <a:rPr lang="es-MX" sz="1600" dirty="0" smtClean="0"/>
              <a:t>Marzo 2017</a:t>
            </a:r>
            <a:endParaRPr lang="es-MX" sz="1600" dirty="0"/>
          </a:p>
        </p:txBody>
      </p:sp>
      <p:sp>
        <p:nvSpPr>
          <p:cNvPr id="9" name="8 Marcador de número de diapositiva"/>
          <p:cNvSpPr>
            <a:spLocks noGrp="1"/>
          </p:cNvSpPr>
          <p:nvPr>
            <p:ph type="sldNum" sz="quarter" idx="12"/>
          </p:nvPr>
        </p:nvSpPr>
        <p:spPr/>
        <p:txBody>
          <a:bodyPr/>
          <a:lstStyle/>
          <a:p>
            <a:fld id="{994D2B2F-BC50-EF4E-8B6C-BAC6A0A8BB6B}" type="slidenum">
              <a:rPr lang="es-ES" smtClean="0"/>
              <a:pPr/>
              <a:t>67</a:t>
            </a:fld>
            <a:endParaRPr lang="es-ES"/>
          </a:p>
        </p:txBody>
      </p:sp>
      <p:sp>
        <p:nvSpPr>
          <p:cNvPr id="11" name="10 CuadroTexto"/>
          <p:cNvSpPr txBox="1"/>
          <p:nvPr/>
        </p:nvSpPr>
        <p:spPr>
          <a:xfrm>
            <a:off x="203201" y="4361544"/>
            <a:ext cx="8798560" cy="1200329"/>
          </a:xfrm>
          <a:prstGeom prst="rect">
            <a:avLst/>
          </a:prstGeom>
          <a:noFill/>
        </p:spPr>
        <p:txBody>
          <a:bodyPr wrap="square" rtlCol="0">
            <a:spAutoFit/>
          </a:bodyPr>
          <a:lstStyle/>
          <a:p>
            <a:pPr algn="just"/>
            <a:r>
              <a:rPr lang="es-MX" sz="1200" dirty="0" smtClean="0">
                <a:latin typeface="Arial" panose="020B0604020202020204" pitchFamily="34" charset="0"/>
                <a:cs typeface="Arial" panose="020B0604020202020204" pitchFamily="34" charset="0"/>
              </a:rPr>
              <a:t>La gráfica corresponde </a:t>
            </a:r>
            <a:r>
              <a:rPr lang="es-MX" sz="1200" dirty="0">
                <a:latin typeface="Arial" panose="020B0604020202020204" pitchFamily="34" charset="0"/>
                <a:cs typeface="Arial" panose="020B0604020202020204" pitchFamily="34" charset="0"/>
              </a:rPr>
              <a:t>a la evolución del valor de mercado y el VaR </a:t>
            </a:r>
            <a:r>
              <a:rPr lang="es-MX" sz="1200" dirty="0" smtClean="0">
                <a:latin typeface="Arial" panose="020B0604020202020204" pitchFamily="34" charset="0"/>
                <a:cs typeface="Arial" panose="020B0604020202020204" pitchFamily="34" charset="0"/>
              </a:rPr>
              <a:t>del portafolio </a:t>
            </a:r>
            <a:r>
              <a:rPr lang="es-MX" sz="1200" dirty="0">
                <a:latin typeface="Arial" panose="020B0604020202020204" pitchFamily="34" charset="0"/>
                <a:cs typeface="Arial" panose="020B0604020202020204" pitchFamily="34" charset="0"/>
              </a:rPr>
              <a:t>en el mes de </a:t>
            </a:r>
            <a:r>
              <a:rPr lang="es-MX" sz="1200" dirty="0" smtClean="0">
                <a:latin typeface="Arial" panose="020B0604020202020204" pitchFamily="34" charset="0"/>
                <a:cs typeface="Arial" panose="020B0604020202020204" pitchFamily="34" charset="0"/>
              </a:rPr>
              <a:t>marzo, </a:t>
            </a:r>
            <a:r>
              <a:rPr lang="es-MX" sz="1200" dirty="0">
                <a:latin typeface="Arial" panose="020B0604020202020204" pitchFamily="34" charset="0"/>
                <a:cs typeface="Arial" panose="020B0604020202020204" pitchFamily="34" charset="0"/>
              </a:rPr>
              <a:t>destaca:</a:t>
            </a:r>
          </a:p>
          <a:p>
            <a:pPr marL="171450" indent="-171450" algn="just">
              <a:buFont typeface="Arial" panose="020B0604020202020204" pitchFamily="34" charset="0"/>
              <a:buChar char="•"/>
            </a:pPr>
            <a:endParaRPr lang="es-MX" sz="12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MX" sz="1200" dirty="0" smtClean="0">
                <a:latin typeface="Arial" panose="020B0604020202020204" pitchFamily="34" charset="0"/>
                <a:cs typeface="Arial" panose="020B0604020202020204" pitchFamily="34" charset="0"/>
              </a:rPr>
              <a:t>Valor </a:t>
            </a:r>
            <a:r>
              <a:rPr lang="es-MX" sz="1200" dirty="0">
                <a:latin typeface="Arial" panose="020B0604020202020204" pitchFamily="34" charset="0"/>
                <a:cs typeface="Arial" panose="020B0604020202020204" pitchFamily="34" charset="0"/>
              </a:rPr>
              <a:t>de mercado estable promediando en </a:t>
            </a:r>
            <a:r>
              <a:rPr lang="es-MX" sz="1200" dirty="0" smtClean="0">
                <a:latin typeface="Arial" panose="020B0604020202020204" pitchFamily="34" charset="0"/>
                <a:cs typeface="Arial" panose="020B0604020202020204" pitchFamily="34" charset="0"/>
              </a:rPr>
              <a:t>marzo 98,370 </a:t>
            </a:r>
            <a:r>
              <a:rPr lang="es-MX" sz="1200" dirty="0" err="1">
                <a:latin typeface="Arial" panose="020B0604020202020204" pitchFamily="34" charset="0"/>
                <a:cs typeface="Arial" panose="020B0604020202020204" pitchFamily="34" charset="0"/>
              </a:rPr>
              <a:t>mdp</a:t>
            </a:r>
            <a:r>
              <a:rPr lang="es-MX" sz="1200" dirty="0">
                <a:latin typeface="Arial" panose="020B0604020202020204" pitchFamily="34" charset="0"/>
                <a:cs typeface="Arial" panose="020B0604020202020204" pitchFamily="34" charset="0"/>
              </a:rPr>
              <a:t> y un consumo de VaR </a:t>
            </a:r>
            <a:r>
              <a:rPr lang="es-MX" sz="1200" dirty="0" smtClean="0">
                <a:latin typeface="Arial" panose="020B0604020202020204" pitchFamily="34" charset="0"/>
                <a:cs typeface="Arial" panose="020B0604020202020204" pitchFamily="34" charset="0"/>
              </a:rPr>
              <a:t>promedio </a:t>
            </a:r>
            <a:r>
              <a:rPr lang="es-MX" sz="1200" dirty="0">
                <a:latin typeface="Arial" panose="020B0604020202020204" pitchFamily="34" charset="0"/>
                <a:cs typeface="Arial" panose="020B0604020202020204" pitchFamily="34" charset="0"/>
              </a:rPr>
              <a:t>de 0.74%.</a:t>
            </a:r>
          </a:p>
          <a:p>
            <a:pPr marL="171450" indent="-171450" algn="just">
              <a:buFont typeface="Arial" panose="020B0604020202020204" pitchFamily="34" charset="0"/>
              <a:buChar char="•"/>
            </a:pPr>
            <a:endParaRPr lang="es-MX" sz="12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MX" sz="1200" dirty="0">
                <a:latin typeface="Arial" panose="020B0604020202020204" pitchFamily="34" charset="0"/>
                <a:cs typeface="Arial" panose="020B0604020202020204" pitchFamily="34" charset="0"/>
              </a:rPr>
              <a:t>El consumo de VaR se mantuvo en </a:t>
            </a:r>
            <a:r>
              <a:rPr lang="es-MX" sz="1200" dirty="0" smtClean="0">
                <a:latin typeface="Arial" panose="020B0604020202020204" pitchFamily="34" charset="0"/>
                <a:cs typeface="Arial" panose="020B0604020202020204" pitchFamily="34" charset="0"/>
              </a:rPr>
              <a:t>el mes dentro </a:t>
            </a:r>
            <a:r>
              <a:rPr lang="es-MX" sz="1200" dirty="0">
                <a:latin typeface="Arial" panose="020B0604020202020204" pitchFamily="34" charset="0"/>
                <a:cs typeface="Arial" panose="020B0604020202020204" pitchFamily="34" charset="0"/>
              </a:rPr>
              <a:t>de la correspondiente alerta aprobada por el Comité de Riesgos para el portafolio </a:t>
            </a:r>
            <a:r>
              <a:rPr lang="es-MX" sz="1200" dirty="0" err="1">
                <a:latin typeface="Arial" panose="020B0604020202020204" pitchFamily="34" charset="0"/>
                <a:cs typeface="Arial" panose="020B0604020202020204" pitchFamily="34" charset="0"/>
              </a:rPr>
              <a:t>Fanvit</a:t>
            </a:r>
            <a:r>
              <a:rPr lang="es-MX" sz="1200" dirty="0">
                <a:latin typeface="Arial" panose="020B0604020202020204" pitchFamily="34" charset="0"/>
                <a:cs typeface="Arial" panose="020B0604020202020204" pitchFamily="34" charset="0"/>
              </a:rPr>
              <a:t>.</a:t>
            </a:r>
          </a:p>
        </p:txBody>
      </p:sp>
      <p:pic>
        <p:nvPicPr>
          <p:cNvPr id="6" name="Imagen 5"/>
          <p:cNvPicPr>
            <a:picLocks noChangeAspect="1"/>
          </p:cNvPicPr>
          <p:nvPr/>
        </p:nvPicPr>
        <p:blipFill>
          <a:blip r:embed="rId3"/>
          <a:stretch>
            <a:fillRect/>
          </a:stretch>
        </p:blipFill>
        <p:spPr>
          <a:xfrm>
            <a:off x="2065839" y="1222443"/>
            <a:ext cx="4976807" cy="2937600"/>
          </a:xfrm>
          <a:prstGeom prst="rect">
            <a:avLst/>
          </a:prstGeom>
        </p:spPr>
      </p:pic>
    </p:spTree>
    <p:extLst>
      <p:ext uri="{BB962C8B-B14F-4D97-AF65-F5344CB8AC3E}">
        <p14:creationId xmlns:p14="http://schemas.microsoft.com/office/powerpoint/2010/main" val="426701625"/>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44361" y="190557"/>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smtClean="0"/>
              <a:t>Composición del portafolio</a:t>
            </a:r>
            <a:r>
              <a:rPr lang="es-MX" sz="1800" b="1"/>
              <a:t/>
            </a:r>
            <a:br>
              <a:rPr lang="es-MX" sz="1800" b="1"/>
            </a:br>
            <a:r>
              <a:rPr lang="es-MX" sz="1600" smtClean="0"/>
              <a:t>Marzo </a:t>
            </a:r>
            <a:r>
              <a:rPr lang="es-MX" sz="1600" dirty="0" smtClean="0"/>
              <a:t>2017</a:t>
            </a:r>
            <a:endParaRPr lang="es-MX" sz="1600" dirty="0"/>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rPr>
              <a:pPr/>
              <a:t>68</a:t>
            </a:fld>
            <a:endParaRPr lang="es-ES">
              <a:solidFill>
                <a:prstClr val="black">
                  <a:tint val="75000"/>
                </a:prstClr>
              </a:solidFill>
            </a:endParaRPr>
          </a:p>
        </p:txBody>
      </p:sp>
      <p:sp>
        <p:nvSpPr>
          <p:cNvPr id="8" name="7 Rectángulo"/>
          <p:cNvSpPr/>
          <p:nvPr/>
        </p:nvSpPr>
        <p:spPr>
          <a:xfrm>
            <a:off x="214118" y="1603569"/>
            <a:ext cx="8472681" cy="276999"/>
          </a:xfrm>
          <a:prstGeom prst="rect">
            <a:avLst/>
          </a:prstGeom>
        </p:spPr>
        <p:txBody>
          <a:bodyPr wrap="square">
            <a:spAutoFit/>
          </a:bodyPr>
          <a:lstStyle/>
          <a:p>
            <a:pPr lvl="0" algn="just"/>
            <a:r>
              <a:rPr lang="es-MX" sz="1200" dirty="0" smtClean="0">
                <a:latin typeface="Arial" panose="020B0604020202020204" pitchFamily="34" charset="0"/>
                <a:ea typeface="MS PGothic" pitchFamily="34" charset="-128"/>
                <a:cs typeface="Arial" panose="020B0604020202020204" pitchFamily="34" charset="0"/>
              </a:rPr>
              <a:t>Los mercados en los cuales se invierten los recursos del portafolio se detallan a continuación</a:t>
            </a:r>
            <a:endParaRPr lang="es-MX" sz="1200" dirty="0">
              <a:latin typeface="Arial" panose="020B0604020202020204" pitchFamily="34" charset="0"/>
              <a:ea typeface="MS PGothic" pitchFamily="34" charset="-128"/>
              <a:cs typeface="Arial" panose="020B0604020202020204" pitchFamily="34" charset="0"/>
            </a:endParaRPr>
          </a:p>
        </p:txBody>
      </p:sp>
      <p:graphicFrame>
        <p:nvGraphicFramePr>
          <p:cNvPr id="9" name="12 Gráfico"/>
          <p:cNvGraphicFramePr>
            <a:graphicFrameLocks/>
          </p:cNvGraphicFramePr>
          <p:nvPr>
            <p:extLst/>
          </p:nvPr>
        </p:nvGraphicFramePr>
        <p:xfrm>
          <a:off x="1882589" y="2288805"/>
          <a:ext cx="5567082" cy="27241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934233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44361" y="190557"/>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smtClean="0"/>
              <a:t>Composición del portafolio</a:t>
            </a:r>
            <a:r>
              <a:rPr lang="es-MX" sz="1800" b="1" dirty="0"/>
              <a:t/>
            </a:r>
            <a:br>
              <a:rPr lang="es-MX" sz="1800" b="1" dirty="0"/>
            </a:br>
            <a:r>
              <a:rPr lang="es-MX" sz="1600" dirty="0" smtClean="0"/>
              <a:t>Marzo 2017</a:t>
            </a:r>
            <a:endParaRPr lang="es-MX" sz="1600" dirty="0"/>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rPr>
              <a:pPr/>
              <a:t>69</a:t>
            </a:fld>
            <a:endParaRPr lang="es-ES">
              <a:solidFill>
                <a:prstClr val="black">
                  <a:tint val="75000"/>
                </a:prstClr>
              </a:solidFill>
            </a:endParaRPr>
          </a:p>
        </p:txBody>
      </p:sp>
      <p:sp>
        <p:nvSpPr>
          <p:cNvPr id="8" name="7 Rectángulo"/>
          <p:cNvSpPr/>
          <p:nvPr/>
        </p:nvSpPr>
        <p:spPr>
          <a:xfrm>
            <a:off x="214118" y="1290606"/>
            <a:ext cx="8472681" cy="276999"/>
          </a:xfrm>
          <a:prstGeom prst="rect">
            <a:avLst/>
          </a:prstGeom>
        </p:spPr>
        <p:txBody>
          <a:bodyPr wrap="square">
            <a:spAutoFit/>
          </a:bodyPr>
          <a:lstStyle/>
          <a:p>
            <a:pPr lvl="0" algn="just"/>
            <a:r>
              <a:rPr lang="es-MX" sz="1200" dirty="0" smtClean="0">
                <a:latin typeface="Arial" panose="020B0604020202020204" pitchFamily="34" charset="0"/>
                <a:ea typeface="MS PGothic" pitchFamily="34" charset="-128"/>
                <a:cs typeface="Arial" panose="020B0604020202020204" pitchFamily="34" charset="0"/>
              </a:rPr>
              <a:t>El detalle de las inversiones realizadas es el siguiente:</a:t>
            </a:r>
            <a:endParaRPr lang="es-MX" sz="1200" dirty="0">
              <a:latin typeface="Arial" panose="020B0604020202020204" pitchFamily="34" charset="0"/>
              <a:ea typeface="MS PGothic" pitchFamily="34" charset="-128"/>
              <a:cs typeface="Arial" panose="020B0604020202020204" pitchFamily="34" charset="0"/>
            </a:endParaRPr>
          </a:p>
        </p:txBody>
      </p:sp>
      <p:sp>
        <p:nvSpPr>
          <p:cNvPr id="9" name="8 CuadroTexto"/>
          <p:cNvSpPr txBox="1"/>
          <p:nvPr/>
        </p:nvSpPr>
        <p:spPr>
          <a:xfrm>
            <a:off x="837322" y="5575573"/>
            <a:ext cx="7849478" cy="507831"/>
          </a:xfrm>
          <a:prstGeom prst="rect">
            <a:avLst/>
          </a:prstGeom>
          <a:noFill/>
        </p:spPr>
        <p:txBody>
          <a:bodyPr wrap="square" rtlCol="0">
            <a:spAutoFit/>
          </a:bodyPr>
          <a:lstStyle/>
          <a:p>
            <a:pPr algn="r"/>
            <a:r>
              <a:rPr lang="es-MX" sz="900" dirty="0">
                <a:solidFill>
                  <a:prstClr val="black"/>
                </a:solidFill>
              </a:rPr>
              <a:t>Cifras en millones de pesos</a:t>
            </a:r>
          </a:p>
          <a:p>
            <a:pPr algn="r" defTabSz="457200"/>
            <a:r>
              <a:rPr lang="es-MX" sz="900" dirty="0" smtClean="0">
                <a:solidFill>
                  <a:prstClr val="black"/>
                </a:solidFill>
              </a:rPr>
              <a:t>Cifras de Valor de Mercado de VALMER </a:t>
            </a:r>
          </a:p>
          <a:p>
            <a:pPr algn="r" defTabSz="457200"/>
            <a:endParaRPr lang="es-MX" sz="900" dirty="0" smtClean="0">
              <a:solidFill>
                <a:prstClr val="black"/>
              </a:solidFill>
            </a:endParaRPr>
          </a:p>
        </p:txBody>
      </p:sp>
      <p:pic>
        <p:nvPicPr>
          <p:cNvPr id="7" name="Imagen 6"/>
          <p:cNvPicPr>
            <a:picLocks noChangeAspect="1"/>
          </p:cNvPicPr>
          <p:nvPr/>
        </p:nvPicPr>
        <p:blipFill>
          <a:blip r:embed="rId3"/>
          <a:stretch>
            <a:fillRect/>
          </a:stretch>
        </p:blipFill>
        <p:spPr>
          <a:xfrm>
            <a:off x="1222629" y="1818177"/>
            <a:ext cx="6020855" cy="3614400"/>
          </a:xfrm>
          <a:prstGeom prst="rect">
            <a:avLst/>
          </a:prstGeom>
        </p:spPr>
      </p:pic>
    </p:spTree>
    <p:extLst>
      <p:ext uri="{BB962C8B-B14F-4D97-AF65-F5344CB8AC3E}">
        <p14:creationId xmlns:p14="http://schemas.microsoft.com/office/powerpoint/2010/main" val="234873701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57200" y="1600200"/>
            <a:ext cx="8229600" cy="4525963"/>
          </a:xfrm>
        </p:spPr>
        <p:txBody>
          <a:bodyPr/>
          <a:lstStyle/>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en un rango entre </a:t>
            </a:r>
            <a:r>
              <a:rPr lang="es-MX" sz="1400" dirty="0" smtClean="0">
                <a:latin typeface="Century Gothic" panose="020B0502020202020204" pitchFamily="34" charset="0"/>
                <a:ea typeface="Calibri"/>
                <a:cs typeface="Times New Roman"/>
              </a:rPr>
              <a:t>7 </a:t>
            </a:r>
            <a:r>
              <a:rPr lang="es-MX" sz="1400" dirty="0">
                <a:latin typeface="Century Gothic" panose="020B0502020202020204" pitchFamily="34" charset="0"/>
                <a:ea typeface="Calibri"/>
                <a:cs typeface="Times New Roman"/>
              </a:rPr>
              <a:t>y 8.5 años el plazo promedio ponderado del </a:t>
            </a:r>
            <a:r>
              <a:rPr lang="es-MX" sz="1400" dirty="0" smtClean="0">
                <a:latin typeface="Century Gothic" panose="020B0502020202020204" pitchFamily="34" charset="0"/>
                <a:ea typeface="Calibri"/>
                <a:cs typeface="Times New Roman"/>
              </a:rPr>
              <a:t>portafolio (actual 8.1).</a:t>
            </a: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Aprovechar </a:t>
            </a:r>
            <a:r>
              <a:rPr lang="es-MX" sz="1400" dirty="0">
                <a:latin typeface="Century Gothic" panose="020B0502020202020204" pitchFamily="34" charset="0"/>
                <a:ea typeface="Calibri"/>
                <a:cs typeface="Times New Roman"/>
              </a:rPr>
              <a:t>oportunidades de mercado que permitan mejorar la rentabilidad del portafolio.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Realizar rebalanceo del portafolio en función a las entradas de recursos al FANVIT, considerando las expectativas del mercado.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Es importante mencionar que actualmente FANVIT no logra alcanzar al parámetro de referencia de SB2 debido al consumo de capital (ICAP) que utiliza FANVIT del INFONAVIT.</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78174" y="6492875"/>
            <a:ext cx="465826"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70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35310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320366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a:t>
            </a:r>
            <a:r>
              <a:rPr lang="es-MX" sz="1100" dirty="0" smtClean="0">
                <a:latin typeface="Century Gothic" panose="020B0502020202020204" pitchFamily="34" charset="0"/>
              </a:rPr>
              <a:t>RCentro14 </a:t>
            </a:r>
            <a:r>
              <a:rPr lang="es-MX" sz="1100" dirty="0">
                <a:latin typeface="Century Gothic" panose="020B0502020202020204" pitchFamily="34" charset="0"/>
              </a:rPr>
              <a:t>por 100 mdp de RCentro17</a:t>
            </a: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71</a:t>
            </a:fld>
            <a:endParaRPr lang="es-ES" altLang="es-MX"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030</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Abril </a:t>
            </a:r>
            <a:r>
              <a:rPr lang="es-MX" sz="1400" b="1" dirty="0" smtClean="0">
                <a:latin typeface="Century Gothic" panose="020B0502020202020204" pitchFamily="34" charset="0"/>
                <a:ea typeface="Myriad Pro"/>
                <a:cs typeface="Myriad Pro"/>
              </a:rPr>
              <a:t>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3891447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a:spLocks noGrp="1"/>
          </p:cNvSpPr>
          <p:nvPr>
            <p:ph type="title"/>
          </p:nvPr>
        </p:nvSpPr>
        <p:spPr>
          <a:xfrm>
            <a:off x="457199" y="274638"/>
            <a:ext cx="6374921" cy="631825"/>
          </a:xfrm>
        </p:spPr>
        <p:txBody>
          <a:bodyPr/>
          <a:lstStyle/>
          <a:p>
            <a:r>
              <a:rPr lang="es-MX" sz="2000" b="1" dirty="0">
                <a:latin typeface="Century Gothic" panose="020B0502020202020204" pitchFamily="34" charset="0"/>
              </a:rPr>
              <a:t>Rendimiento FINVIT </a:t>
            </a:r>
            <a:r>
              <a:rPr lang="es-MX" sz="1400" b="1" dirty="0">
                <a:latin typeface="Century Gothic" panose="020B0502020202020204" pitchFamily="34" charset="0"/>
              </a:rPr>
              <a:t>al 31 de marzo de 2017</a:t>
            </a:r>
            <a:r>
              <a:rPr lang="es-MX" sz="2000" b="1" dirty="0">
                <a:latin typeface="Century Gothic" panose="020B0502020202020204" pitchFamily="34" charset="0"/>
              </a:rPr>
              <a:t>	</a:t>
            </a:r>
          </a:p>
        </p:txBody>
      </p:sp>
      <p:sp>
        <p:nvSpPr>
          <p:cNvPr id="13" name="2 Marcador de contenido"/>
          <p:cNvSpPr txBox="1">
            <a:spLocks/>
          </p:cNvSpPr>
          <p:nvPr/>
        </p:nvSpPr>
        <p:spPr>
          <a:xfrm>
            <a:off x="324038" y="6474260"/>
            <a:ext cx="6894608"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31 de marzo de 2017</a:t>
            </a:r>
          </a:p>
        </p:txBody>
      </p:sp>
      <p:sp>
        <p:nvSpPr>
          <p:cNvPr id="2" name="1 Marcador de número de diapositiva"/>
          <p:cNvSpPr>
            <a:spLocks noGrp="1"/>
          </p:cNvSpPr>
          <p:nvPr>
            <p:ph type="sldNum" sz="quarter" idx="12"/>
          </p:nvPr>
        </p:nvSpPr>
        <p:spPr>
          <a:xfrm>
            <a:off x="8678173" y="6475138"/>
            <a:ext cx="405442" cy="365125"/>
          </a:xfrm>
        </p:spPr>
        <p:txBody>
          <a:bodyPr/>
          <a:lstStyle/>
          <a:p>
            <a:fld id="{05E83AA4-A00D-4AA0-8FE8-B93C9F3EC141}" type="slidenum">
              <a:rPr lang="es-ES" altLang="es-MX" smtClean="0">
                <a:latin typeface="Century Gothic" panose="020B0502020202020204" pitchFamily="34" charset="0"/>
              </a:rPr>
              <a:pPr/>
              <a:t>72</a:t>
            </a:fld>
            <a:endParaRPr lang="es-ES" altLang="es-MX" dirty="0">
              <a:latin typeface="Century Gothic" panose="020B0502020202020204" pitchFamily="34" charset="0"/>
            </a:endParaRPr>
          </a:p>
        </p:txBody>
      </p:sp>
      <p:pic>
        <p:nvPicPr>
          <p:cNvPr id="15" name="Imagen 3"/>
          <p:cNvPicPr>
            <a:picLocks noChangeAspect="1"/>
          </p:cNvPicPr>
          <p:nvPr/>
        </p:nvPicPr>
        <p:blipFill>
          <a:blip r:embed="rId2"/>
          <a:stretch>
            <a:fillRect/>
          </a:stretch>
        </p:blipFill>
        <p:spPr>
          <a:xfrm>
            <a:off x="324037" y="1261168"/>
            <a:ext cx="8543737" cy="1857375"/>
          </a:xfrm>
          <a:prstGeom prst="rect">
            <a:avLst/>
          </a:prstGeom>
        </p:spPr>
      </p:pic>
      <p:pic>
        <p:nvPicPr>
          <p:cNvPr id="16" name="Imagen 4"/>
          <p:cNvPicPr>
            <a:picLocks noChangeAspect="1"/>
          </p:cNvPicPr>
          <p:nvPr/>
        </p:nvPicPr>
        <p:blipFill>
          <a:blip r:embed="rId3"/>
          <a:stretch>
            <a:fillRect/>
          </a:stretch>
        </p:blipFill>
        <p:spPr>
          <a:xfrm>
            <a:off x="324039" y="3512183"/>
            <a:ext cx="8543736" cy="2847975"/>
          </a:xfrm>
          <a:prstGeom prst="rect">
            <a:avLst/>
          </a:prstGeom>
        </p:spPr>
      </p:pic>
    </p:spTree>
    <p:extLst>
      <p:ext uri="{BB962C8B-B14F-4D97-AF65-F5344CB8AC3E}">
        <p14:creationId xmlns:p14="http://schemas.microsoft.com/office/powerpoint/2010/main" val="41597724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FINVIT cuenta con ~$ 54 mdp, 71% aportados de forma directa y un rendimiento del 6.71%.</a:t>
            </a:r>
          </a:p>
        </p:txBody>
      </p:sp>
      <p:sp>
        <p:nvSpPr>
          <p:cNvPr id="7" name="TextColumnContent"/>
          <p:cNvSpPr>
            <a:spLocks noChangeArrowheads="1"/>
          </p:cNvSpPr>
          <p:nvPr/>
        </p:nvSpPr>
        <p:spPr bwMode="gray">
          <a:xfrm>
            <a:off x="201245" y="996618"/>
            <a:ext cx="7422713"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 de marzo de 2015 al 31 de marzo de 2017, el FINVIT presenta los siguientes resultados:</a:t>
            </a:r>
          </a:p>
        </p:txBody>
      </p:sp>
      <p:graphicFrame>
        <p:nvGraphicFramePr>
          <p:cNvPr id="5" name="4 Tabla"/>
          <p:cNvGraphicFramePr>
            <a:graphicFrameLocks noGrp="1"/>
          </p:cNvGraphicFramePr>
          <p:nvPr>
            <p:extLst>
              <p:ext uri="{D42A27DB-BD31-4B8C-83A1-F6EECF244321}">
                <p14:modId xmlns:p14="http://schemas.microsoft.com/office/powerpoint/2010/main" val="1397130625"/>
              </p:ext>
            </p:extLst>
          </p:nvPr>
        </p:nvGraphicFramePr>
        <p:xfrm>
          <a:off x="201244" y="1414236"/>
          <a:ext cx="3757297" cy="2663134"/>
        </p:xfrm>
        <a:graphic>
          <a:graphicData uri="http://schemas.openxmlformats.org/drawingml/2006/table">
            <a:tbl>
              <a:tblPr/>
              <a:tblGrid>
                <a:gridCol w="2363826">
                  <a:extLst>
                    <a:ext uri="{9D8B030D-6E8A-4147-A177-3AD203B41FA5}">
                      <a16:colId xmlns:a16="http://schemas.microsoft.com/office/drawing/2014/main" xmlns="" val="20000"/>
                    </a:ext>
                  </a:extLst>
                </a:gridCol>
                <a:gridCol w="1393471">
                  <a:extLst>
                    <a:ext uri="{9D8B030D-6E8A-4147-A177-3AD203B41FA5}">
                      <a16:colId xmlns:a16="http://schemas.microsoft.com/office/drawing/2014/main" xmlns="" val="20001"/>
                    </a:ext>
                  </a:extLst>
                </a:gridCol>
              </a:tblGrid>
              <a:tr h="149869">
                <a:tc gridSpan="2">
                  <a:txBody>
                    <a:bodyPr/>
                    <a:lstStyle/>
                    <a:p>
                      <a:pPr algn="ctr" rtl="0" fontAlgn="b"/>
                      <a:r>
                        <a:rPr lang="es-MX" sz="1200" b="1" i="0" u="none" strike="noStrike" dirty="0">
                          <a:solidFill>
                            <a:srgbClr val="FFFFFF"/>
                          </a:solidFill>
                          <a:effectLst/>
                          <a:latin typeface="Century Gothic" panose="020B0502020202020204" pitchFamily="34" charset="0"/>
                        </a:rPr>
                        <a:t>Principales Analíticos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hMerge="1">
                  <a:txBody>
                    <a:bodyPr/>
                    <a:lstStyle/>
                    <a:p>
                      <a:endParaRPr lang="es-MX"/>
                    </a:p>
                  </a:txBody>
                  <a:tcPr/>
                </a:tc>
                <a:extLst>
                  <a:ext uri="{0D108BD9-81ED-4DB2-BD59-A6C34878D82A}">
                    <a16:rowId xmlns:a16="http://schemas.microsoft.com/office/drawing/2014/main" xmlns="" val="10000"/>
                  </a:ext>
                </a:extLst>
              </a:tr>
              <a:tr h="262712">
                <a:tc>
                  <a:txBody>
                    <a:bodyPr/>
                    <a:lstStyle/>
                    <a:p>
                      <a:pPr algn="ctr" fontAlgn="ctr"/>
                      <a:r>
                        <a:rPr lang="es-MX" sz="12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200" b="0" i="0" u="none" strike="noStrike" dirty="0">
                          <a:solidFill>
                            <a:srgbClr val="000000"/>
                          </a:solidFill>
                          <a:effectLst/>
                          <a:latin typeface="Century Gothic" panose="020B0502020202020204" pitchFamily="34" charset="0"/>
                        </a:rPr>
                        <a:t>Al 31 de marzo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605288">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 Anualizada </a:t>
                      </a:r>
                    </a:p>
                    <a:p>
                      <a:pPr algn="ctr" rtl="0" fontAlgn="ctr"/>
                      <a:r>
                        <a:rPr lang="es-MX" sz="1200" b="0" i="0" u="none" strike="noStrike" dirty="0">
                          <a:solidFill>
                            <a:srgbClr val="000000"/>
                          </a:solidFill>
                          <a:effectLst/>
                          <a:latin typeface="Century Gothic" panose="020B0502020202020204" pitchFamily="34" charset="0"/>
                        </a:rPr>
                        <a:t>(Valuación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200" b="0" i="0" u="none" strike="noStrike" dirty="0">
                          <a:solidFill>
                            <a:srgbClr val="000000"/>
                          </a:solidFill>
                          <a:effectLst/>
                          <a:latin typeface="Century Gothic" panose="020B0502020202020204" pitchFamily="34" charset="0"/>
                        </a:rPr>
                        <a:t>6.71%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581331">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a:t>
                      </a:r>
                    </a:p>
                    <a:p>
                      <a:pPr algn="ctr" rtl="0" fontAlgn="ctr"/>
                      <a:r>
                        <a:rPr lang="es-MX" sz="1200" b="0" i="0" u="none" strike="noStrike" dirty="0">
                          <a:solidFill>
                            <a:srgbClr val="000000"/>
                          </a:solidFill>
                          <a:effectLst/>
                          <a:latin typeface="Century Gothic" panose="020B0502020202020204" pitchFamily="34" charset="0"/>
                        </a:rPr>
                        <a:t>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7.04%</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3"/>
                  </a:ext>
                </a:extLst>
              </a:tr>
              <a:tr h="288246">
                <a:tc>
                  <a:txBody>
                    <a:bodyPr/>
                    <a:lstStyle/>
                    <a:p>
                      <a:pPr algn="ctr" rtl="0" fontAlgn="ctr"/>
                      <a:r>
                        <a:rPr lang="es-MX" sz="1200" b="0"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2.13</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259976">
                <a:tc>
                  <a:txBody>
                    <a:bodyPr/>
                    <a:lstStyle/>
                    <a:p>
                      <a:pPr algn="ctr" rtl="0" fontAlgn="ctr"/>
                      <a:r>
                        <a:rPr lang="es-MX" sz="1200" b="0"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-0.0665</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5"/>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54,284,665.24</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1.094486</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7"/>
                  </a:ext>
                </a:extLst>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875366914"/>
              </p:ext>
            </p:extLst>
          </p:nvPr>
        </p:nvGraphicFramePr>
        <p:xfrm>
          <a:off x="201245" y="4344953"/>
          <a:ext cx="3757297" cy="2130208"/>
        </p:xfrm>
        <a:graphic>
          <a:graphicData uri="http://schemas.openxmlformats.org/drawingml/2006/table">
            <a:tbl>
              <a:tblPr/>
              <a:tblGrid>
                <a:gridCol w="2363725">
                  <a:extLst>
                    <a:ext uri="{9D8B030D-6E8A-4147-A177-3AD203B41FA5}">
                      <a16:colId xmlns:a16="http://schemas.microsoft.com/office/drawing/2014/main" xmlns="" val="20000"/>
                    </a:ext>
                  </a:extLst>
                </a:gridCol>
                <a:gridCol w="1393572">
                  <a:extLst>
                    <a:ext uri="{9D8B030D-6E8A-4147-A177-3AD203B41FA5}">
                      <a16:colId xmlns:a16="http://schemas.microsoft.com/office/drawing/2014/main" xmlns="" val="20001"/>
                    </a:ext>
                  </a:extLst>
                </a:gridCol>
              </a:tblGrid>
              <a:tr h="412456">
                <a:tc>
                  <a:txBody>
                    <a:bodyPr/>
                    <a:lstStyle/>
                    <a:p>
                      <a:pPr algn="ctr" rtl="0" fontAlgn="ctr"/>
                      <a:r>
                        <a:rPr lang="es-MX" sz="12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200" b="1" i="0" u="none" strike="noStrike" dirty="0">
                          <a:solidFill>
                            <a:srgbClr val="FFFFFF"/>
                          </a:solidFill>
                          <a:effectLst/>
                          <a:latin typeface="Century Gothic" panose="020B0502020202020204" pitchFamily="34" charset="0"/>
                        </a:rPr>
                        <a:t>al 31 de marzo</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extLst>
                  <a:ext uri="{0D108BD9-81ED-4DB2-BD59-A6C34878D82A}">
                    <a16:rowId xmlns:a16="http://schemas.microsoft.com/office/drawing/2014/main" xmlns="" val="10000"/>
                  </a:ext>
                </a:extLst>
              </a:tr>
              <a:tr h="511657">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fontAlgn="b"/>
                      <a:r>
                        <a:rPr lang="es-MX" sz="1200" b="0" i="0" u="none" strike="noStrike" dirty="0">
                          <a:solidFill>
                            <a:srgbClr val="000000"/>
                          </a:solidFill>
                          <a:effectLst/>
                          <a:latin typeface="Century Gothic" panose="020B0502020202020204" pitchFamily="34" charset="0"/>
                        </a:rPr>
                        <a:t> $  24,640,219.47</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663182">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p>
                      <a:pPr algn="ctr" rtl="0" fontAlgn="ctr"/>
                      <a:r>
                        <a:rPr lang="es-MX" sz="1200" b="0" i="0" u="none" strike="noStrike" dirty="0">
                          <a:solidFill>
                            <a:srgbClr val="000000"/>
                          </a:solidFill>
                          <a:effectLst/>
                          <a:latin typeface="Century Gothic" panose="020B0502020202020204" pitchFamily="34" charset="0"/>
                        </a:rPr>
                        <a:t>(descuento catorcenal)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$ 676,315.83</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xmlns="" val="10002"/>
                  </a:ext>
                </a:extLst>
              </a:tr>
              <a:tr h="542913">
                <a:tc>
                  <a:txBody>
                    <a:bodyPr/>
                    <a:lstStyle/>
                    <a:p>
                      <a:pPr algn="ctr" rtl="0" fontAlgn="ctr"/>
                      <a:r>
                        <a:rPr lang="es-MX" sz="1200" b="0" i="0" u="none" strike="noStrike" dirty="0">
                          <a:solidFill>
                            <a:srgbClr val="000000"/>
                          </a:solidFill>
                          <a:effectLst/>
                          <a:latin typeface="Century Gothic" panose="020B0502020202020204" pitchFamily="34" charset="0"/>
                        </a:rPr>
                        <a:t>Solicitudes de descuento </a:t>
                      </a:r>
                    </a:p>
                    <a:p>
                      <a:pPr algn="ctr" rtl="0" fontAlgn="ctr"/>
                      <a:r>
                        <a:rPr lang="es-MX" sz="1200" b="0" i="0" u="none" strike="noStrike" dirty="0">
                          <a:solidFill>
                            <a:srgbClr val="000000"/>
                          </a:solidFill>
                          <a:effectLst/>
                          <a:latin typeface="Century Gothic" panose="020B0502020202020204" pitchFamily="34" charset="0"/>
                        </a:rPr>
                        <a:t>vía nómina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panose="020B0502020202020204" pitchFamily="34" charset="0"/>
                        </a:rPr>
                        <a:t>950</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graphicFrame>
        <p:nvGraphicFramePr>
          <p:cNvPr id="9" name="1 Gráfico"/>
          <p:cNvGraphicFramePr>
            <a:graphicFrameLocks/>
          </p:cNvGraphicFramePr>
          <p:nvPr>
            <p:extLst>
              <p:ext uri="{D42A27DB-BD31-4B8C-83A1-F6EECF244321}">
                <p14:modId xmlns:p14="http://schemas.microsoft.com/office/powerpoint/2010/main" val="481300480"/>
              </p:ext>
            </p:extLst>
          </p:nvPr>
        </p:nvGraphicFramePr>
        <p:xfrm>
          <a:off x="3958541" y="4132685"/>
          <a:ext cx="5172022" cy="2508191"/>
        </p:xfrm>
        <a:graphic>
          <a:graphicData uri="http://schemas.openxmlformats.org/drawingml/2006/chart">
            <c:chart xmlns:c="http://schemas.openxmlformats.org/drawingml/2006/chart" xmlns:r="http://schemas.openxmlformats.org/officeDocument/2006/relationships" r:id="rId3"/>
          </a:graphicData>
        </a:graphic>
      </p:graphicFrame>
      <p:sp>
        <p:nvSpPr>
          <p:cNvPr id="10" name="2 Marcador de contenido"/>
          <p:cNvSpPr txBox="1">
            <a:spLocks/>
          </p:cNvSpPr>
          <p:nvPr/>
        </p:nvSpPr>
        <p:spPr>
          <a:xfrm>
            <a:off x="201245" y="6643178"/>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31 de marzo de 2017.</a:t>
            </a:r>
          </a:p>
        </p:txBody>
      </p:sp>
      <p:sp>
        <p:nvSpPr>
          <p:cNvPr id="2" name="1 Marcador de número de diapositiva"/>
          <p:cNvSpPr>
            <a:spLocks noGrp="1"/>
          </p:cNvSpPr>
          <p:nvPr>
            <p:ph type="sldNum" sz="quarter" idx="12"/>
          </p:nvPr>
        </p:nvSpPr>
        <p:spPr>
          <a:xfrm>
            <a:off x="8686800" y="6474614"/>
            <a:ext cx="4572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73</a:t>
            </a:fld>
            <a:endParaRPr lang="es-ES" altLang="es-MX" dirty="0">
              <a:latin typeface="Century Gothic" panose="020B0502020202020204" pitchFamily="34" charset="0"/>
            </a:endParaRPr>
          </a:p>
        </p:txBody>
      </p:sp>
      <p:graphicFrame>
        <p:nvGraphicFramePr>
          <p:cNvPr id="13" name="Gráfico 12">
            <a:extLst>
              <a:ext uri="{FF2B5EF4-FFF2-40B4-BE49-F238E27FC236}">
                <a16:creationId xmlns:a16="http://schemas.microsoft.com/office/drawing/2014/main" xmlns="" id="{00000000-0008-0000-0800-000002000000}"/>
              </a:ext>
            </a:extLst>
          </p:cNvPr>
          <p:cNvGraphicFramePr>
            <a:graphicFrameLocks/>
          </p:cNvGraphicFramePr>
          <p:nvPr>
            <p:extLst>
              <p:ext uri="{D42A27DB-BD31-4B8C-83A1-F6EECF244321}">
                <p14:modId xmlns:p14="http://schemas.microsoft.com/office/powerpoint/2010/main" val="1810509186"/>
              </p:ext>
            </p:extLst>
          </p:nvPr>
        </p:nvGraphicFramePr>
        <p:xfrm>
          <a:off x="3958541" y="1354597"/>
          <a:ext cx="5239963" cy="28625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913709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401157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a:r>
              <a:rPr lang="es-MX" sz="2000" b="1" dirty="0">
                <a:solidFill>
                  <a:prstClr val="black"/>
                </a:solidFill>
                <a:latin typeface="Century Gothic" panose="020B0502020202020204" pitchFamily="34" charset="0"/>
                <a:cs typeface="Arial" pitchFamily="34" charset="0"/>
              </a:rPr>
              <a:t>1,318 trabajadores inscritos </a:t>
            </a:r>
          </a:p>
          <a:p>
            <a:pPr marL="0" lvl="2" algn="ctr" defTabSz="913881"/>
            <a:r>
              <a:rPr lang="es-MX" sz="1600" b="1" dirty="0">
                <a:solidFill>
                  <a:prstClr val="black">
                    <a:lumMod val="65000"/>
                    <a:lumOff val="35000"/>
                  </a:prstClr>
                </a:solidFill>
                <a:latin typeface="Century Gothic" panose="020B0502020202020204" pitchFamily="34" charset="0"/>
                <a:cs typeface="Arial" pitchFamily="34" charset="0"/>
              </a:rPr>
              <a:t>(29% del total de la plantilla que corresponde a 4,594 trabajadores)</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Sindicalizado</a:t>
            </a:r>
          </a:p>
          <a:p>
            <a:pPr algn="ctr" defTabSz="457200"/>
            <a:r>
              <a:rPr lang="es-MX" sz="1600" b="1" dirty="0">
                <a:solidFill>
                  <a:prstClr val="black">
                    <a:lumMod val="75000"/>
                    <a:lumOff val="25000"/>
                  </a:prstClr>
                </a:solidFill>
                <a:latin typeface="Century Gothic" panose="020B0502020202020204" pitchFamily="34" charset="0"/>
                <a:cs typeface="Arial" pitchFamily="34" charset="0"/>
              </a:rPr>
              <a:t>2,849 trabajadores</a:t>
            </a:r>
          </a:p>
          <a:p>
            <a:pPr algn="ctr" defTabSz="457200"/>
            <a:r>
              <a:rPr lang="es-MX" sz="2000" b="1" dirty="0">
                <a:solidFill>
                  <a:srgbClr val="C00000"/>
                </a:solidFill>
                <a:latin typeface="Century Gothic" panose="020B0502020202020204" pitchFamily="34" charset="0"/>
                <a:cs typeface="Arial" pitchFamily="34" charset="0"/>
              </a:rPr>
              <a:t>809 inscritos – 62%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a:r>
              <a:rPr lang="es-MX" sz="1600" dirty="0">
                <a:solidFill>
                  <a:prstClr val="black"/>
                </a:solidFill>
                <a:latin typeface="Century Gothic" panose="020B0502020202020204" pitchFamily="34" charset="0"/>
                <a:cs typeface="Arial" pitchFamily="34" charset="0"/>
              </a:rPr>
              <a:t>Oficinas de Apoyo y Zona Metropolitana</a:t>
            </a:r>
          </a:p>
          <a:p>
            <a:pPr defTabSz="457200"/>
            <a:r>
              <a:rPr lang="es-MX" sz="1600" dirty="0">
                <a:solidFill>
                  <a:prstClr val="black">
                    <a:lumMod val="75000"/>
                    <a:lumOff val="25000"/>
                  </a:prstClr>
                </a:solidFill>
                <a:latin typeface="Century Gothic" panose="020B0502020202020204" pitchFamily="34" charset="0"/>
                <a:cs typeface="Arial" pitchFamily="34" charset="0"/>
              </a:rPr>
              <a:t>1,977  trabajadores</a:t>
            </a:r>
          </a:p>
          <a:p>
            <a:pPr defTabSz="457200"/>
            <a:r>
              <a:rPr lang="es-MX" sz="2000" dirty="0">
                <a:solidFill>
                  <a:srgbClr val="C00000"/>
                </a:solidFill>
                <a:latin typeface="Century Gothic" panose="020B0502020202020204" pitchFamily="34" charset="0"/>
                <a:cs typeface="Arial" pitchFamily="34" charset="0"/>
              </a:rPr>
              <a:t>479 inscritos – 36%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a:latin typeface="Century Gothic" panose="020B0502020202020204" pitchFamily="34" charset="0"/>
              </a:rPr>
              <a:t>31 de marzo </a:t>
            </a:r>
            <a:r>
              <a:rPr lang="es-MX" sz="1400" dirty="0">
                <a:latin typeface="Century Gothic" panose="020B0502020202020204" pitchFamily="34" charset="0"/>
                <a:cs typeface="Arial" pitchFamily="34" charset="0"/>
              </a:rPr>
              <a:t>de 2017 </a:t>
            </a:r>
            <a:r>
              <a:rPr lang="es-MX" sz="1400" dirty="0">
                <a:solidFill>
                  <a:prstClr val="black"/>
                </a:solidFill>
                <a:latin typeface="Century Gothic" panose="020B0502020202020204" pitchFamily="34" charset="0"/>
                <a:cs typeface="Arial" pitchFamily="34" charset="0"/>
              </a:rPr>
              <a:t>se tienen los siguientes avances:</a:t>
            </a:r>
          </a:p>
        </p:txBody>
      </p:sp>
      <p:sp>
        <p:nvSpPr>
          <p:cNvPr id="13" name="12 CuadroTexto"/>
          <p:cNvSpPr txBox="1"/>
          <p:nvPr/>
        </p:nvSpPr>
        <p:spPr>
          <a:xfrm>
            <a:off x="222634" y="2509528"/>
            <a:ext cx="3408620" cy="1384995"/>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Delegaciones</a:t>
            </a:r>
          </a:p>
          <a:p>
            <a:pPr algn="ctr" defTabSz="457200"/>
            <a:r>
              <a:rPr lang="es-MX" sz="1600" b="1" dirty="0">
                <a:solidFill>
                  <a:prstClr val="black">
                    <a:lumMod val="75000"/>
                    <a:lumOff val="25000"/>
                  </a:prstClr>
                </a:solidFill>
                <a:latin typeface="Century Gothic" panose="020B0502020202020204" pitchFamily="34" charset="0"/>
                <a:cs typeface="Arial" pitchFamily="34" charset="0"/>
              </a:rPr>
              <a:t>2,617 trabajadores</a:t>
            </a:r>
          </a:p>
          <a:p>
            <a:pPr algn="ctr" defTabSz="457200"/>
            <a:r>
              <a:rPr lang="es-MX" sz="2000" b="1" dirty="0">
                <a:solidFill>
                  <a:srgbClr val="C00000"/>
                </a:solidFill>
                <a:latin typeface="Century Gothic" panose="020B0502020202020204" pitchFamily="34" charset="0"/>
                <a:cs typeface="Arial" pitchFamily="34" charset="0"/>
              </a:rPr>
              <a:t>839 inscritos – 64%</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a:p>
            <a:pPr algn="ctr" defTabSz="457200"/>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no Sindicalizado</a:t>
            </a:r>
          </a:p>
          <a:p>
            <a:pPr algn="ctr" defTabSz="457200"/>
            <a:r>
              <a:rPr lang="es-MX" sz="1600" b="1" dirty="0">
                <a:solidFill>
                  <a:prstClr val="black">
                    <a:lumMod val="75000"/>
                    <a:lumOff val="25000"/>
                  </a:prstClr>
                </a:solidFill>
                <a:latin typeface="Century Gothic" panose="020B0502020202020204" pitchFamily="34" charset="0"/>
                <a:cs typeface="Arial" pitchFamily="34" charset="0"/>
              </a:rPr>
              <a:t>1,745 trabajadores</a:t>
            </a:r>
          </a:p>
          <a:p>
            <a:pPr algn="ctr" defTabSz="457200"/>
            <a:r>
              <a:rPr lang="es-MX" sz="2000" b="1" dirty="0">
                <a:solidFill>
                  <a:srgbClr val="C00000"/>
                </a:solidFill>
                <a:latin typeface="Century Gothic" panose="020B0502020202020204" pitchFamily="34" charset="0"/>
                <a:cs typeface="Arial" pitchFamily="34" charset="0"/>
              </a:rPr>
              <a:t>509 inscritos – 38%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~29% de la plantilla del Instituto ya es parte del FINVIT, 62% personal sindicalizado</a:t>
            </a:r>
          </a:p>
        </p:txBody>
      </p:sp>
      <p:sp>
        <p:nvSpPr>
          <p:cNvPr id="2" name="1 Marcador de número de diapositiva"/>
          <p:cNvSpPr>
            <a:spLocks noGrp="1"/>
          </p:cNvSpPr>
          <p:nvPr>
            <p:ph type="sldNum" sz="quarter" idx="12"/>
          </p:nvPr>
        </p:nvSpPr>
        <p:spPr>
          <a:xfrm>
            <a:off x="8660920" y="6494599"/>
            <a:ext cx="48307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74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339955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144877"/>
            <a:ext cx="7680158" cy="616060"/>
          </a:xfrm>
        </p:spPr>
        <p:txBody>
          <a:bodyPr>
            <a:noAutofit/>
          </a:bodyPr>
          <a:lstStyle/>
          <a:p>
            <a:r>
              <a:rPr lang="es-MX" sz="2000" b="1" dirty="0">
                <a:latin typeface="Century Gothic" panose="020B0502020202020204" pitchFamily="34" charset="0"/>
              </a:rPr>
              <a:t>Composición FINVIT </a:t>
            </a:r>
            <a:r>
              <a:rPr lang="es-MX" sz="1400" b="1" dirty="0">
                <a:latin typeface="Century Gothic" panose="020B0502020202020204" pitchFamily="34" charset="0"/>
              </a:rPr>
              <a:t>al 31 de marzo de 2017</a:t>
            </a:r>
            <a:endParaRPr lang="en-US" sz="1400" b="1" dirty="0">
              <a:solidFill>
                <a:srgbClr val="C00000"/>
              </a:solidFill>
              <a:latin typeface="Century Gothic" panose="020B0502020202020204" pitchFamily="34" charset="0"/>
              <a:cs typeface="Arial" pitchFamily="34" charset="0"/>
            </a:endParaRPr>
          </a:p>
        </p:txBody>
      </p:sp>
      <p:graphicFrame>
        <p:nvGraphicFramePr>
          <p:cNvPr id="15" name="Gráfico 14"/>
          <p:cNvGraphicFramePr>
            <a:graphicFrameLocks/>
          </p:cNvGraphicFramePr>
          <p:nvPr>
            <p:extLst>
              <p:ext uri="{D42A27DB-BD31-4B8C-83A1-F6EECF244321}">
                <p14:modId xmlns:p14="http://schemas.microsoft.com/office/powerpoint/2010/main" val="2494451436"/>
              </p:ext>
            </p:extLst>
          </p:nvPr>
        </p:nvGraphicFramePr>
        <p:xfrm>
          <a:off x="64486" y="3914918"/>
          <a:ext cx="4821839"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9" name="2 Marcador de contenido"/>
          <p:cNvSpPr txBox="1">
            <a:spLocks/>
          </p:cNvSpPr>
          <p:nvPr/>
        </p:nvSpPr>
        <p:spPr>
          <a:xfrm>
            <a:off x="0" y="6658118"/>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31 de marzo de 2017.</a:t>
            </a:r>
          </a:p>
        </p:txBody>
      </p:sp>
      <p:sp>
        <p:nvSpPr>
          <p:cNvPr id="2" name="1 Marcador de número de diapositiva"/>
          <p:cNvSpPr>
            <a:spLocks noGrp="1"/>
          </p:cNvSpPr>
          <p:nvPr>
            <p:ph type="sldNum" sz="quarter" idx="12"/>
          </p:nvPr>
        </p:nvSpPr>
        <p:spPr>
          <a:xfrm>
            <a:off x="8600536" y="6494373"/>
            <a:ext cx="543464" cy="365125"/>
          </a:xfrm>
        </p:spPr>
        <p:txBody>
          <a:bodyPr/>
          <a:lstStyle/>
          <a:p>
            <a:pPr algn="ctr"/>
            <a:fld id="{05E83AA4-A00D-4AA0-8FE8-B93C9F3EC141}" type="slidenum">
              <a:rPr lang="es-ES" altLang="es-MX" smtClean="0">
                <a:latin typeface="Century Gothic" panose="020B0502020202020204" pitchFamily="34" charset="0"/>
              </a:rPr>
              <a:pPr algn="ctr"/>
              <a:t>75</a:t>
            </a:fld>
            <a:endParaRPr lang="es-ES" altLang="es-MX" dirty="0">
              <a:latin typeface="Century Gothic" panose="020B0502020202020204" pitchFamily="34" charset="0"/>
            </a:endParaRPr>
          </a:p>
        </p:txBody>
      </p:sp>
      <p:graphicFrame>
        <p:nvGraphicFramePr>
          <p:cNvPr id="11" name="Gráfico 10">
            <a:extLst>
              <a:ext uri="{FF2B5EF4-FFF2-40B4-BE49-F238E27FC236}">
                <a16:creationId xmlns:a16="http://schemas.microsoft.com/office/drawing/2014/main" xmlns="" id="{00000000-0008-0000-0100-00000B000000}"/>
              </a:ext>
            </a:extLst>
          </p:cNvPr>
          <p:cNvGraphicFramePr>
            <a:graphicFrameLocks/>
          </p:cNvGraphicFramePr>
          <p:nvPr>
            <p:extLst>
              <p:ext uri="{D42A27DB-BD31-4B8C-83A1-F6EECF244321}">
                <p14:modId xmlns:p14="http://schemas.microsoft.com/office/powerpoint/2010/main" val="95136758"/>
              </p:ext>
            </p:extLst>
          </p:nvPr>
        </p:nvGraphicFramePr>
        <p:xfrm>
          <a:off x="0" y="1092186"/>
          <a:ext cx="4817567"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a:extLst>
              <a:ext uri="{FF2B5EF4-FFF2-40B4-BE49-F238E27FC236}">
                <a16:creationId xmlns:a16="http://schemas.microsoft.com/office/drawing/2014/main" xmlns="" id="{00000000-0008-0000-0100-000007000000}"/>
              </a:ext>
            </a:extLst>
          </p:cNvPr>
          <p:cNvGraphicFramePr>
            <a:graphicFrameLocks/>
          </p:cNvGraphicFramePr>
          <p:nvPr>
            <p:extLst>
              <p:ext uri="{D42A27DB-BD31-4B8C-83A1-F6EECF244321}">
                <p14:modId xmlns:p14="http://schemas.microsoft.com/office/powerpoint/2010/main" val="1434994433"/>
              </p:ext>
            </p:extLst>
          </p:nvPr>
        </p:nvGraphicFramePr>
        <p:xfrm>
          <a:off x="4729160" y="1094176"/>
          <a:ext cx="4300912" cy="28207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Gráfico 16">
            <a:extLst>
              <a:ext uri="{FF2B5EF4-FFF2-40B4-BE49-F238E27FC236}">
                <a16:creationId xmlns:a16="http://schemas.microsoft.com/office/drawing/2014/main" xmlns="" id="{00000000-0008-0000-0100-00000D000000}"/>
              </a:ext>
            </a:extLst>
          </p:cNvPr>
          <p:cNvGraphicFramePr>
            <a:graphicFrameLocks/>
          </p:cNvGraphicFramePr>
          <p:nvPr>
            <p:extLst>
              <p:ext uri="{D42A27DB-BD31-4B8C-83A1-F6EECF244321}">
                <p14:modId xmlns:p14="http://schemas.microsoft.com/office/powerpoint/2010/main" val="440414014"/>
              </p:ext>
            </p:extLst>
          </p:nvPr>
        </p:nvGraphicFramePr>
        <p:xfrm>
          <a:off x="-49441" y="3914917"/>
          <a:ext cx="486406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Gráfico 18">
            <a:extLst>
              <a:ext uri="{FF2B5EF4-FFF2-40B4-BE49-F238E27FC236}">
                <a16:creationId xmlns:a16="http://schemas.microsoft.com/office/drawing/2014/main" xmlns="" id="{00000000-0008-0000-0100-00000E000000}"/>
              </a:ext>
            </a:extLst>
          </p:cNvPr>
          <p:cNvGraphicFramePr>
            <a:graphicFrameLocks/>
          </p:cNvGraphicFramePr>
          <p:nvPr>
            <p:extLst>
              <p:ext uri="{D42A27DB-BD31-4B8C-83A1-F6EECF244321}">
                <p14:modId xmlns:p14="http://schemas.microsoft.com/office/powerpoint/2010/main" val="181257887"/>
              </p:ext>
            </p:extLst>
          </p:nvPr>
        </p:nvGraphicFramePr>
        <p:xfrm>
          <a:off x="4729161" y="3835386"/>
          <a:ext cx="4414840" cy="282273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4994613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363116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a:t>
            </a:r>
            <a:r>
              <a:rPr lang="es-MX" sz="1100" dirty="0" smtClean="0">
                <a:latin typeface="Century Gothic" panose="020B0502020202020204" pitchFamily="34" charset="0"/>
              </a:rPr>
              <a:t>PRUMEX </a:t>
            </a:r>
            <a:r>
              <a:rPr lang="es-MX" sz="1100" dirty="0">
                <a:latin typeface="Century Gothic" panose="020B0502020202020204" pitchFamily="34" charset="0"/>
              </a:rPr>
              <a:t>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a:t>
            </a:r>
            <a:r>
              <a:rPr lang="es-MX" sz="1100" dirty="0" smtClean="0">
                <a:latin typeface="Century Gothic" panose="020B0502020202020204" pitchFamily="34" charset="0"/>
              </a:rPr>
              <a:t>RCentro14 </a:t>
            </a:r>
            <a:r>
              <a:rPr lang="es-MX" sz="1100" dirty="0">
                <a:latin typeface="Century Gothic" panose="020B0502020202020204" pitchFamily="34" charset="0"/>
              </a:rPr>
              <a:t>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76</a:t>
            </a:fld>
            <a:endParaRPr lang="es-ES" altLang="es-MX"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030</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Abril </a:t>
            </a:r>
            <a:r>
              <a:rPr lang="es-MX" sz="1400" b="1" dirty="0" smtClean="0">
                <a:latin typeface="Century Gothic" panose="020B0502020202020204" pitchFamily="34" charset="0"/>
                <a:ea typeface="Myriad Pro"/>
                <a:cs typeface="Myriad Pro"/>
              </a:rPr>
              <a:t>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1749217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274638"/>
            <a:ext cx="7324725" cy="925512"/>
          </a:xfrm>
        </p:spPr>
        <p:txBody>
          <a:bodyPr/>
          <a:lstStyle/>
          <a:p>
            <a:r>
              <a:rPr lang="es-MX" sz="2000" b="1" dirty="0">
                <a:latin typeface="Century Gothic" panose="020B0502020202020204" pitchFamily="34" charset="0"/>
              </a:rPr>
              <a:t>Auditoría anual en materia de Administración Integral de Riesgos (AIR)</a:t>
            </a:r>
          </a:p>
        </p:txBody>
      </p:sp>
      <p:sp>
        <p:nvSpPr>
          <p:cNvPr id="3" name="2 Marcador de contenido"/>
          <p:cNvSpPr>
            <a:spLocks noGrp="1"/>
          </p:cNvSpPr>
          <p:nvPr>
            <p:ph idx="1"/>
          </p:nvPr>
        </p:nvSpPr>
        <p:spPr>
          <a:xfrm>
            <a:off x="771524" y="1609724"/>
            <a:ext cx="7620001" cy="3829051"/>
          </a:xfrm>
        </p:spPr>
        <p:txBody>
          <a:bodyPr/>
          <a:lstStyle/>
          <a:p>
            <a:pPr algn="just">
              <a:buClr>
                <a:srgbClr val="C00000"/>
              </a:buClr>
            </a:pPr>
            <a:r>
              <a:rPr lang="es-MX" sz="1800" dirty="0">
                <a:latin typeface="Century Gothic" panose="020B0502020202020204" pitchFamily="34" charset="0"/>
              </a:rPr>
              <a:t>En cumplimiento a lo establecido en las Disposiciones de carácter general aplicables a los Organismos de Fomento y Entidades de Fomento (CUOEF) emitidas por la CNBV, se realizó la Auditoría anual en materia de Administración Integral de Riesgos (AIR) que comprende el periodo del 1 de enero al 31 de diciembre de 2016. </a:t>
            </a:r>
          </a:p>
          <a:p>
            <a:pPr marL="0" indent="0" algn="just">
              <a:buClr>
                <a:srgbClr val="C00000"/>
              </a:buClr>
              <a:buNone/>
            </a:pPr>
            <a:endParaRPr lang="es-MX" sz="1800" dirty="0">
              <a:latin typeface="Century Gothic" panose="020B0502020202020204" pitchFamily="34" charset="0"/>
            </a:endParaRPr>
          </a:p>
          <a:p>
            <a:pPr algn="just">
              <a:buClr>
                <a:srgbClr val="C00000"/>
              </a:buClr>
            </a:pPr>
            <a:r>
              <a:rPr lang="es-MX" sz="1800" dirty="0">
                <a:latin typeface="Century Gothic" panose="020B0502020202020204" pitchFamily="34" charset="0"/>
              </a:rPr>
              <a:t>Como resultado de la auditoría, se realizaron una serie de recomendaciones y observaciones relacionados directamente con la gestión de inversiones del FANVIT, las cuales a  continuación se exponen en conjunto con las acciones implementadas para su atención:</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77</a:t>
            </a:fld>
            <a:endParaRPr lang="es-ES" altLang="es-MX" dirty="0"/>
          </a:p>
        </p:txBody>
      </p:sp>
    </p:spTree>
    <p:extLst>
      <p:ext uri="{BB962C8B-B14F-4D97-AF65-F5344CB8AC3E}">
        <p14:creationId xmlns:p14="http://schemas.microsoft.com/office/powerpoint/2010/main" val="37456749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3683" y="184062"/>
            <a:ext cx="7392330" cy="987513"/>
          </a:xfrm>
        </p:spPr>
        <p:txBody>
          <a:bodyPr/>
          <a:lstStyle/>
          <a:p>
            <a:r>
              <a:rPr lang="es-MX" sz="2000" b="1" dirty="0">
                <a:latin typeface="Century Gothic" panose="020B0502020202020204" pitchFamily="34" charset="0"/>
              </a:rPr>
              <a:t>Observaciones y compromisos</a:t>
            </a:r>
          </a:p>
        </p:txBody>
      </p:sp>
      <p:sp>
        <p:nvSpPr>
          <p:cNvPr id="5" name="4 Marcador de número de diapositiva"/>
          <p:cNvSpPr>
            <a:spLocks noGrp="1"/>
          </p:cNvSpPr>
          <p:nvPr>
            <p:ph type="sldNum" sz="quarter" idx="12"/>
          </p:nvPr>
        </p:nvSpPr>
        <p:spPr>
          <a:xfrm>
            <a:off x="8678173" y="6477120"/>
            <a:ext cx="465826" cy="365125"/>
          </a:xfrm>
        </p:spPr>
        <p:txBody>
          <a:bodyPr/>
          <a:lstStyle/>
          <a:p>
            <a:pPr algn="ctr"/>
            <a:fld id="{05E83AA4-A00D-4AA0-8FE8-B93C9F3EC141}" type="slidenum">
              <a:rPr lang="es-ES" altLang="es-MX" smtClean="0">
                <a:latin typeface="Century Gothic" panose="020B0502020202020204" pitchFamily="34" charset="0"/>
              </a:rPr>
              <a:pPr algn="ctr"/>
              <a:t>78</a:t>
            </a:fld>
            <a:endParaRPr lang="es-ES" altLang="es-MX" dirty="0">
              <a:latin typeface="Century Gothic" panose="020B0502020202020204" pitchFamily="34" charset="0"/>
            </a:endParaRPr>
          </a:p>
        </p:txBody>
      </p:sp>
      <p:sp>
        <p:nvSpPr>
          <p:cNvPr id="7" name="2 Marcador de contenido"/>
          <p:cNvSpPr>
            <a:spLocks noGrp="1"/>
          </p:cNvSpPr>
          <p:nvPr>
            <p:ph idx="1"/>
          </p:nvPr>
        </p:nvSpPr>
        <p:spPr>
          <a:xfrm>
            <a:off x="238125" y="1228725"/>
            <a:ext cx="8591549" cy="695325"/>
          </a:xfrm>
        </p:spPr>
        <p:txBody>
          <a:bodyPr/>
          <a:lstStyle/>
          <a:p>
            <a:pPr algn="just">
              <a:buClr>
                <a:srgbClr val="C00000"/>
              </a:buClr>
            </a:pPr>
            <a:r>
              <a:rPr lang="es-MX" sz="1200" dirty="0">
                <a:latin typeface="Century Gothic" panose="020B0502020202020204" pitchFamily="34" charset="0"/>
              </a:rPr>
              <a:t>Como resultado de la auditoría, se realizaron una serie de recomendaciones y observaciones relacionados directamente con la gestión de inversiones del FANVIT, las cuales a  continuación se exponen en conjunto con las acciones implementadas para su atención:</a:t>
            </a:r>
          </a:p>
        </p:txBody>
      </p:sp>
      <p:graphicFrame>
        <p:nvGraphicFramePr>
          <p:cNvPr id="6" name="5 Objeto"/>
          <p:cNvGraphicFramePr>
            <a:graphicFrameLocks noChangeAspect="1"/>
          </p:cNvGraphicFramePr>
          <p:nvPr>
            <p:extLst>
              <p:ext uri="{D42A27DB-BD31-4B8C-83A1-F6EECF244321}">
                <p14:modId xmlns:p14="http://schemas.microsoft.com/office/powerpoint/2010/main" val="760679447"/>
              </p:ext>
            </p:extLst>
          </p:nvPr>
        </p:nvGraphicFramePr>
        <p:xfrm>
          <a:off x="619126" y="2028826"/>
          <a:ext cx="8059047" cy="4171950"/>
        </p:xfrm>
        <a:graphic>
          <a:graphicData uri="http://schemas.openxmlformats.org/presentationml/2006/ole">
            <mc:AlternateContent xmlns:mc="http://schemas.openxmlformats.org/markup-compatibility/2006">
              <mc:Choice xmlns:v="urn:schemas-microsoft-com:vml" Requires="v">
                <p:oleObj spid="_x0000_s4184" name="Hoja de cálculo" r:id="rId4" imgW="12658607" imgH="6981832" progId="Excel.Sheet.12">
                  <p:embed/>
                </p:oleObj>
              </mc:Choice>
              <mc:Fallback>
                <p:oleObj name="Hoja de cálculo" r:id="rId4" imgW="12658607" imgH="6981832" progId="Excel.Sheet.12">
                  <p:embed/>
                  <p:pic>
                    <p:nvPicPr>
                      <p:cNvPr id="0" name=""/>
                      <p:cNvPicPr/>
                      <p:nvPr/>
                    </p:nvPicPr>
                    <p:blipFill>
                      <a:blip r:embed="rId5"/>
                      <a:stretch>
                        <a:fillRect/>
                      </a:stretch>
                    </p:blipFill>
                    <p:spPr>
                      <a:xfrm>
                        <a:off x="619126" y="2028826"/>
                        <a:ext cx="8059047" cy="4171950"/>
                      </a:xfrm>
                      <a:prstGeom prst="rect">
                        <a:avLst/>
                      </a:prstGeom>
                    </p:spPr>
                  </p:pic>
                </p:oleObj>
              </mc:Fallback>
            </mc:AlternateContent>
          </a:graphicData>
        </a:graphic>
      </p:graphicFrame>
    </p:spTree>
    <p:extLst>
      <p:ext uri="{BB962C8B-B14F-4D97-AF65-F5344CB8AC3E}">
        <p14:creationId xmlns:p14="http://schemas.microsoft.com/office/powerpoint/2010/main" val="23283668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3683" y="184062"/>
            <a:ext cx="7392330" cy="987513"/>
          </a:xfrm>
        </p:spPr>
        <p:txBody>
          <a:bodyPr/>
          <a:lstStyle/>
          <a:p>
            <a:r>
              <a:rPr lang="es-MX" sz="2000" b="1" dirty="0">
                <a:latin typeface="Century Gothic" panose="020B0502020202020204" pitchFamily="34" charset="0"/>
              </a:rPr>
              <a:t>Observaciones y compromisos</a:t>
            </a:r>
          </a:p>
        </p:txBody>
      </p:sp>
      <p:sp>
        <p:nvSpPr>
          <p:cNvPr id="5" name="4 Marcador de número de diapositiva"/>
          <p:cNvSpPr>
            <a:spLocks noGrp="1"/>
          </p:cNvSpPr>
          <p:nvPr>
            <p:ph type="sldNum" sz="quarter" idx="12"/>
          </p:nvPr>
        </p:nvSpPr>
        <p:spPr>
          <a:xfrm>
            <a:off x="8678173" y="6477120"/>
            <a:ext cx="465826" cy="365125"/>
          </a:xfrm>
        </p:spPr>
        <p:txBody>
          <a:bodyPr/>
          <a:lstStyle/>
          <a:p>
            <a:pPr algn="ctr"/>
            <a:fld id="{05E83AA4-A00D-4AA0-8FE8-B93C9F3EC141}" type="slidenum">
              <a:rPr lang="es-ES" altLang="es-MX" smtClean="0">
                <a:latin typeface="Century Gothic" panose="020B0502020202020204" pitchFamily="34" charset="0"/>
              </a:rPr>
              <a:pPr algn="ctr"/>
              <a:t>79</a:t>
            </a:fld>
            <a:endParaRPr lang="es-ES" altLang="es-MX" dirty="0">
              <a:latin typeface="Century Gothic" panose="020B0502020202020204" pitchFamily="34" charset="0"/>
            </a:endParaRPr>
          </a:p>
        </p:txBody>
      </p:sp>
      <p:graphicFrame>
        <p:nvGraphicFramePr>
          <p:cNvPr id="4" name="3 Objeto"/>
          <p:cNvGraphicFramePr>
            <a:graphicFrameLocks noChangeAspect="1"/>
          </p:cNvGraphicFramePr>
          <p:nvPr>
            <p:extLst>
              <p:ext uri="{D42A27DB-BD31-4B8C-83A1-F6EECF244321}">
                <p14:modId xmlns:p14="http://schemas.microsoft.com/office/powerpoint/2010/main" val="793943974"/>
              </p:ext>
            </p:extLst>
          </p:nvPr>
        </p:nvGraphicFramePr>
        <p:xfrm>
          <a:off x="438150" y="1555750"/>
          <a:ext cx="8420100" cy="4168775"/>
        </p:xfrm>
        <a:graphic>
          <a:graphicData uri="http://schemas.openxmlformats.org/presentationml/2006/ole">
            <mc:AlternateContent xmlns:mc="http://schemas.openxmlformats.org/markup-compatibility/2006">
              <mc:Choice xmlns:v="urn:schemas-microsoft-com:vml" Requires="v">
                <p:oleObj spid="_x0000_s5208" name="Hoja de cálculo" r:id="rId4" imgW="12687221" imgH="5238871" progId="Excel.Sheet.12">
                  <p:embed/>
                </p:oleObj>
              </mc:Choice>
              <mc:Fallback>
                <p:oleObj name="Hoja de cálculo" r:id="rId4" imgW="12687221" imgH="5238871" progId="Excel.Sheet.12">
                  <p:embed/>
                  <p:pic>
                    <p:nvPicPr>
                      <p:cNvPr id="0" name=""/>
                      <p:cNvPicPr/>
                      <p:nvPr/>
                    </p:nvPicPr>
                    <p:blipFill>
                      <a:blip r:embed="rId5"/>
                      <a:stretch>
                        <a:fillRect/>
                      </a:stretch>
                    </p:blipFill>
                    <p:spPr>
                      <a:xfrm>
                        <a:off x="438150" y="1555750"/>
                        <a:ext cx="8420100" cy="4168775"/>
                      </a:xfrm>
                      <a:prstGeom prst="rect">
                        <a:avLst/>
                      </a:prstGeom>
                    </p:spPr>
                  </p:pic>
                </p:oleObj>
              </mc:Fallback>
            </mc:AlternateContent>
          </a:graphicData>
        </a:graphic>
      </p:graphicFrame>
    </p:spTree>
    <p:extLst>
      <p:ext uri="{BB962C8B-B14F-4D97-AF65-F5344CB8AC3E}">
        <p14:creationId xmlns:p14="http://schemas.microsoft.com/office/powerpoint/2010/main" val="13017430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3683" y="184062"/>
            <a:ext cx="7392330" cy="987513"/>
          </a:xfrm>
        </p:spPr>
        <p:txBody>
          <a:bodyPr/>
          <a:lstStyle/>
          <a:p>
            <a:r>
              <a:rPr lang="es-MX" sz="2000" b="1" dirty="0">
                <a:latin typeface="Century Gothic" panose="020B0502020202020204" pitchFamily="34" charset="0"/>
              </a:rPr>
              <a:t>Observaciones y compromisos</a:t>
            </a:r>
          </a:p>
        </p:txBody>
      </p:sp>
      <p:sp>
        <p:nvSpPr>
          <p:cNvPr id="5" name="4 Marcador de número de diapositiva"/>
          <p:cNvSpPr>
            <a:spLocks noGrp="1"/>
          </p:cNvSpPr>
          <p:nvPr>
            <p:ph type="sldNum" sz="quarter" idx="12"/>
          </p:nvPr>
        </p:nvSpPr>
        <p:spPr>
          <a:xfrm>
            <a:off x="8678173" y="6477120"/>
            <a:ext cx="465826" cy="365125"/>
          </a:xfrm>
        </p:spPr>
        <p:txBody>
          <a:bodyPr/>
          <a:lstStyle/>
          <a:p>
            <a:pPr algn="ctr"/>
            <a:fld id="{05E83AA4-A00D-4AA0-8FE8-B93C9F3EC141}" type="slidenum">
              <a:rPr lang="es-ES" altLang="es-MX" smtClean="0">
                <a:latin typeface="Century Gothic" panose="020B0502020202020204" pitchFamily="34" charset="0"/>
              </a:rPr>
              <a:pPr algn="ctr"/>
              <a:t>80</a:t>
            </a:fld>
            <a:endParaRPr lang="es-ES" altLang="es-MX" dirty="0">
              <a:latin typeface="Century Gothic" panose="020B0502020202020204" pitchFamily="34" charset="0"/>
            </a:endParaRPr>
          </a:p>
        </p:txBody>
      </p:sp>
      <p:graphicFrame>
        <p:nvGraphicFramePr>
          <p:cNvPr id="4" name="3 Objeto"/>
          <p:cNvGraphicFramePr>
            <a:graphicFrameLocks noChangeAspect="1"/>
          </p:cNvGraphicFramePr>
          <p:nvPr>
            <p:extLst>
              <p:ext uri="{D42A27DB-BD31-4B8C-83A1-F6EECF244321}">
                <p14:modId xmlns:p14="http://schemas.microsoft.com/office/powerpoint/2010/main" val="4287908608"/>
              </p:ext>
            </p:extLst>
          </p:nvPr>
        </p:nvGraphicFramePr>
        <p:xfrm>
          <a:off x="353683" y="1527175"/>
          <a:ext cx="8420100" cy="2217738"/>
        </p:xfrm>
        <a:graphic>
          <a:graphicData uri="http://schemas.openxmlformats.org/presentationml/2006/ole">
            <mc:AlternateContent xmlns:mc="http://schemas.openxmlformats.org/markup-compatibility/2006">
              <mc:Choice xmlns:v="urn:schemas-microsoft-com:vml" Requires="v">
                <p:oleObj spid="_x0000_s10313" name="Hoja de cálculo" r:id="rId4" imgW="12687221" imgH="3257558" progId="Excel.Sheet.12">
                  <p:embed/>
                </p:oleObj>
              </mc:Choice>
              <mc:Fallback>
                <p:oleObj name="Hoja de cálculo" r:id="rId4" imgW="12687221" imgH="3257558" progId="Excel.Sheet.12">
                  <p:embed/>
                  <p:pic>
                    <p:nvPicPr>
                      <p:cNvPr id="0" name=""/>
                      <p:cNvPicPr/>
                      <p:nvPr/>
                    </p:nvPicPr>
                    <p:blipFill>
                      <a:blip r:embed="rId5"/>
                      <a:stretch>
                        <a:fillRect/>
                      </a:stretch>
                    </p:blipFill>
                    <p:spPr>
                      <a:xfrm>
                        <a:off x="353683" y="1527175"/>
                        <a:ext cx="8420100" cy="2217738"/>
                      </a:xfrm>
                      <a:prstGeom prst="rect">
                        <a:avLst/>
                      </a:prstGeom>
                    </p:spPr>
                  </p:pic>
                </p:oleObj>
              </mc:Fallback>
            </mc:AlternateContent>
          </a:graphicData>
        </a:graphic>
      </p:graphicFrame>
      <p:sp>
        <p:nvSpPr>
          <p:cNvPr id="8" name="7 Rectángulo"/>
          <p:cNvSpPr/>
          <p:nvPr/>
        </p:nvSpPr>
        <p:spPr>
          <a:xfrm>
            <a:off x="353683" y="4095870"/>
            <a:ext cx="7877175" cy="276999"/>
          </a:xfrm>
          <a:prstGeom prst="rect">
            <a:avLst/>
          </a:prstGeom>
        </p:spPr>
        <p:txBody>
          <a:bodyPr wrap="square">
            <a:spAutoFit/>
          </a:bodyPr>
          <a:lstStyle/>
          <a:p>
            <a:r>
              <a:rPr lang="es-MX" sz="1200" dirty="0">
                <a:latin typeface="Century Gothic" panose="020B0502020202020204" pitchFamily="34" charset="0"/>
              </a:rPr>
              <a:t>Ver anexo </a:t>
            </a:r>
            <a:r>
              <a:rPr lang="es-MX" sz="1200" dirty="0">
                <a:latin typeface="Century Gothic" panose="020B0502020202020204" pitchFamily="34" charset="0"/>
                <a:hlinkClick r:id="rId6" action="ppaction://hlinksldjump"/>
              </a:rPr>
              <a:t>“Cédulas de observaciones”</a:t>
            </a:r>
            <a:endParaRPr lang="es-MX" sz="1200" dirty="0">
              <a:latin typeface="Century Gothic" panose="020B0502020202020204" pitchFamily="34" charset="0"/>
            </a:endParaRPr>
          </a:p>
        </p:txBody>
      </p:sp>
    </p:spTree>
    <p:extLst>
      <p:ext uri="{BB962C8B-B14F-4D97-AF65-F5344CB8AC3E}">
        <p14:creationId xmlns:p14="http://schemas.microsoft.com/office/powerpoint/2010/main" val="42479832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401116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a:t>
            </a:r>
            <a:r>
              <a:rPr lang="es-MX" sz="1100" dirty="0" smtClean="0">
                <a:latin typeface="Century Gothic" panose="020B0502020202020204" pitchFamily="34" charset="0"/>
              </a:rPr>
              <a:t>RCentro14 </a:t>
            </a:r>
            <a:r>
              <a:rPr lang="es-MX" sz="1100" dirty="0">
                <a:latin typeface="Century Gothic" panose="020B0502020202020204" pitchFamily="34" charset="0"/>
              </a:rPr>
              <a:t>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81</a:t>
            </a:fld>
            <a:endParaRPr lang="es-ES" altLang="es-MX"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030</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Abril </a:t>
            </a:r>
            <a:r>
              <a:rPr lang="es-MX" sz="1400" b="1" dirty="0" smtClean="0">
                <a:latin typeface="Century Gothic" panose="020B0502020202020204" pitchFamily="34" charset="0"/>
                <a:ea typeface="Myriad Pro"/>
                <a:cs typeface="Myriad Pro"/>
              </a:rPr>
              <a:t>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1749217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Antecedentes</a:t>
            </a:r>
          </a:p>
        </p:txBody>
      </p:sp>
      <p:sp>
        <p:nvSpPr>
          <p:cNvPr id="3" name="2 Marcador de contenido"/>
          <p:cNvSpPr>
            <a:spLocks noGrp="1"/>
          </p:cNvSpPr>
          <p:nvPr>
            <p:ph idx="1"/>
          </p:nvPr>
        </p:nvSpPr>
        <p:spPr>
          <a:xfrm>
            <a:off x="467544" y="1572167"/>
            <a:ext cx="8229600" cy="4525963"/>
          </a:xfrm>
        </p:spPr>
        <p:txBody>
          <a:bodyPr/>
          <a:lstStyle/>
          <a:p>
            <a:pPr algn="just">
              <a:buClr>
                <a:srgbClr val="C00000"/>
              </a:buClr>
            </a:pPr>
            <a:r>
              <a:rPr lang="es-MX" sz="1600" dirty="0">
                <a:latin typeface="Century Gothic" panose="020B0502020202020204" pitchFamily="34" charset="0"/>
              </a:rPr>
              <a:t>En su sesión ordinaria número </a:t>
            </a:r>
            <a:r>
              <a:rPr lang="es-MX" sz="1600" dirty="0" smtClean="0">
                <a:latin typeface="Century Gothic" panose="020B0502020202020204" pitchFamily="34" charset="0"/>
              </a:rPr>
              <a:t>784 </a:t>
            </a:r>
            <a:r>
              <a:rPr lang="es-MX" sz="1600" dirty="0">
                <a:latin typeface="Century Gothic" panose="020B0502020202020204" pitchFamily="34" charset="0"/>
              </a:rPr>
              <a:t>el H. Consejo de Administración celebrada el 26 de </a:t>
            </a:r>
            <a:r>
              <a:rPr lang="es-MX" sz="1600" dirty="0" smtClean="0">
                <a:latin typeface="Century Gothic" panose="020B0502020202020204" pitchFamily="34" charset="0"/>
              </a:rPr>
              <a:t>julio de </a:t>
            </a:r>
            <a:r>
              <a:rPr lang="es-MX" sz="1600" dirty="0">
                <a:latin typeface="Century Gothic" panose="020B0502020202020204" pitchFamily="34" charset="0"/>
              </a:rPr>
              <a:t>2016, </a:t>
            </a:r>
            <a:r>
              <a:rPr lang="es-MX" sz="1600" dirty="0" smtClean="0">
                <a:latin typeface="Century Gothic" panose="020B0502020202020204" pitchFamily="34" charset="0"/>
              </a:rPr>
              <a:t>designó a PricewaterhouseCoopers </a:t>
            </a:r>
            <a:r>
              <a:rPr lang="es-MX" sz="1600" dirty="0">
                <a:latin typeface="Century Gothic" panose="020B0502020202020204" pitchFamily="34" charset="0"/>
              </a:rPr>
              <a:t>S.C. (PWC) como auditor externo, para realizar una auditoría de los estados financieros del Fondo de Apoyo a las Necesidades de Vivienda para los Trabajadores (FANVIT).</a:t>
            </a:r>
          </a:p>
          <a:p>
            <a:pPr marL="0" indent="0" algn="just">
              <a:spcBef>
                <a:spcPts val="0"/>
              </a:spcBef>
              <a:buClr>
                <a:srgbClr val="C00000"/>
              </a:buClr>
              <a:buNone/>
            </a:pPr>
            <a:endParaRPr lang="es-MX" sz="1600" dirty="0">
              <a:latin typeface="Century Gothic" panose="020B0502020202020204" pitchFamily="34" charset="0"/>
            </a:endParaRPr>
          </a:p>
          <a:p>
            <a:pPr algn="just">
              <a:buClr>
                <a:srgbClr val="C00000"/>
              </a:buClr>
            </a:pPr>
            <a:r>
              <a:rPr lang="es-MX" sz="1600" dirty="0">
                <a:latin typeface="Century Gothic" panose="020B0502020202020204" pitchFamily="34" charset="0"/>
              </a:rPr>
              <a:t>Derivado de lo anterior, el despacho PWC realizó la auditoría a los estados financieros del FANVIT al 31 de diciembre de 2016 y de  conformidad con las Normas Internacionales de Auditoría (NIA) emitió la siguiente opinión:</a:t>
            </a:r>
          </a:p>
          <a:p>
            <a:pPr marL="0" indent="0" algn="just">
              <a:buClr>
                <a:srgbClr val="C00000"/>
              </a:buClr>
              <a:buNone/>
            </a:pPr>
            <a:endParaRPr lang="es-MX" sz="1600" dirty="0">
              <a:latin typeface="Century Gothic" panose="020B0502020202020204" pitchFamily="34" charset="0"/>
            </a:endParaRPr>
          </a:p>
          <a:p>
            <a:pPr marL="444500" indent="0" algn="just">
              <a:buClr>
                <a:srgbClr val="C00000"/>
              </a:buClr>
              <a:buNone/>
              <a:tabLst>
                <a:tab pos="7626350" algn="l"/>
                <a:tab pos="7708900" algn="l"/>
              </a:tabLst>
            </a:pPr>
            <a:r>
              <a:rPr lang="es-MX" sz="1600" i="1" dirty="0">
                <a:latin typeface="Century Gothic" panose="020B0502020202020204" pitchFamily="34" charset="0"/>
                <a:ea typeface="MS PGothic" panose="020B0600070205080204" pitchFamily="34" charset="-128"/>
              </a:rPr>
              <a:t>“… En nuestra opinión, los estados financieros adjuntos del FANVIT al 31 de diciembre de 2016, han sido preparados, en todos los aspectos materiales, de conformidad con criterios contables establecidos en las “Disposiciones de carácter general aplicables a los Organismos de Fomento y Entidades de Fomento” (Criterios contables), emitidos por la por la Comisión Nacional Bancaria y de Valores (CNBV)….”</a:t>
            </a:r>
          </a:p>
          <a:p>
            <a:pPr marL="0" indent="0" algn="just">
              <a:buClr>
                <a:srgbClr val="C00000"/>
              </a:buClr>
              <a:buNone/>
            </a:pPr>
            <a:endParaRPr lang="es-MX" sz="16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82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648221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88640"/>
            <a:ext cx="7355160" cy="1008112"/>
          </a:xfrm>
        </p:spPr>
        <p:txBody>
          <a:bodyPr/>
          <a:lstStyle/>
          <a:p>
            <a:r>
              <a:rPr lang="es-MX" sz="2000" b="1" dirty="0">
                <a:latin typeface="Century Gothic" panose="020B0502020202020204" pitchFamily="34" charset="0"/>
              </a:rPr>
              <a:t>Eventos financieros relevantes del ejercicio</a:t>
            </a:r>
          </a:p>
        </p:txBody>
      </p:sp>
      <p:sp>
        <p:nvSpPr>
          <p:cNvPr id="4" name="3 Marcador de número de diapositiva"/>
          <p:cNvSpPr>
            <a:spLocks noGrp="1"/>
          </p:cNvSpPr>
          <p:nvPr>
            <p:ph type="sldNum" sz="quarter" idx="12"/>
          </p:nvPr>
        </p:nvSpPr>
        <p:spPr>
          <a:xfrm>
            <a:off x="8639174" y="6492875"/>
            <a:ext cx="504825" cy="365125"/>
          </a:xfrm>
        </p:spPr>
        <p:txBody>
          <a:bodyPr/>
          <a:lstStyle/>
          <a:p>
            <a:pPr algn="ctr"/>
            <a:fld id="{05E83AA4-A00D-4AA0-8FE8-B93C9F3EC141}" type="slidenum">
              <a:rPr lang="es-ES" altLang="es-MX" smtClean="0">
                <a:latin typeface="Century Gothic" panose="020B0502020202020204" pitchFamily="34" charset="0"/>
              </a:rPr>
              <a:pPr algn="ctr"/>
              <a:t>83</a:t>
            </a:fld>
            <a:endParaRPr lang="es-ES" altLang="es-MX" dirty="0">
              <a:latin typeface="Century Gothic" panose="020B0502020202020204" pitchFamily="34" charset="0"/>
            </a:endParaRPr>
          </a:p>
        </p:txBody>
      </p:sp>
      <p:sp>
        <p:nvSpPr>
          <p:cNvPr id="5" name="4 Marcador de contenido"/>
          <p:cNvSpPr>
            <a:spLocks noGrp="1"/>
          </p:cNvSpPr>
          <p:nvPr>
            <p:ph idx="1"/>
          </p:nvPr>
        </p:nvSpPr>
        <p:spPr>
          <a:xfrm>
            <a:off x="467544" y="1196752"/>
            <a:ext cx="8333556" cy="5380707"/>
          </a:xfrm>
        </p:spPr>
        <p:txBody>
          <a:bodyPr/>
          <a:lstStyle/>
          <a:p>
            <a:pPr marL="0" indent="0" algn="just">
              <a:buClr>
                <a:srgbClr val="C00000"/>
              </a:buClr>
              <a:buNone/>
            </a:pPr>
            <a:r>
              <a:rPr lang="es-MX" sz="1400" dirty="0">
                <a:latin typeface="Century Gothic" panose="020B0502020202020204" pitchFamily="34" charset="0"/>
                <a:ea typeface="MS PGothic" panose="020B0600070205080204" pitchFamily="34" charset="-128"/>
              </a:rPr>
              <a:t>A continuación se enlistan los eventos relevantes que se presentan en los estados financiero y sus notas de revelación;</a:t>
            </a:r>
          </a:p>
          <a:p>
            <a:pPr algn="just">
              <a:buClr>
                <a:srgbClr val="C00000"/>
              </a:buClr>
            </a:pPr>
            <a:endParaRPr lang="es-MX" sz="1400" dirty="0">
              <a:latin typeface="Century Gothic" panose="020B0502020202020204" pitchFamily="34" charset="0"/>
              <a:ea typeface="MS PGothic" panose="020B0600070205080204" pitchFamily="34" charset="-128"/>
            </a:endParaRPr>
          </a:p>
          <a:p>
            <a:pPr algn="just">
              <a:buClr>
                <a:srgbClr val="C00000"/>
              </a:buClr>
            </a:pPr>
            <a:r>
              <a:rPr lang="es-MX" sz="1400" dirty="0">
                <a:latin typeface="Century Gothic" panose="020B0502020202020204" pitchFamily="34" charset="0"/>
                <a:ea typeface="MS PGothic" panose="020B0600070205080204" pitchFamily="34" charset="-128"/>
              </a:rPr>
              <a:t>Incremento en el patrimonio del fideicomiso por 40,000 mdp aportados por la Tesorería General. </a:t>
            </a:r>
          </a:p>
          <a:p>
            <a:pPr algn="just">
              <a:spcBef>
                <a:spcPts val="0"/>
              </a:spcBef>
              <a:buClr>
                <a:srgbClr val="C00000"/>
              </a:buClr>
            </a:pPr>
            <a:endParaRPr lang="es-MX" sz="1050" dirty="0">
              <a:latin typeface="Century Gothic" panose="020B0502020202020204" pitchFamily="34" charset="0"/>
              <a:ea typeface="MS PGothic" panose="020B0600070205080204" pitchFamily="34" charset="-128"/>
            </a:endParaRPr>
          </a:p>
          <a:p>
            <a:pPr algn="just">
              <a:buClr>
                <a:srgbClr val="C00000"/>
              </a:buClr>
            </a:pPr>
            <a:r>
              <a:rPr lang="es-MX" sz="1400" dirty="0">
                <a:latin typeface="Century Gothic" panose="020B0502020202020204" pitchFamily="34" charset="0"/>
                <a:ea typeface="MS PGothic" panose="020B0600070205080204" pitchFamily="34" charset="-128"/>
              </a:rPr>
              <a:t>Los gastos administrativos del periodo ascendieron a 268 mdp, 8.84 % menores a los reportados en el ejercicio 2015 ($294 mdp), derivado principalmente de la terminación del contrato de servicios de asesoría de inversiones para las etapas externa e híbrida de la implementación del FANVIT.</a:t>
            </a:r>
          </a:p>
          <a:p>
            <a:pPr algn="just">
              <a:buClr>
                <a:srgbClr val="C00000"/>
              </a:buClr>
            </a:pPr>
            <a:endParaRPr lang="es-MX" sz="1050" dirty="0">
              <a:latin typeface="Century Gothic" panose="020B0502020202020204" pitchFamily="34" charset="0"/>
              <a:ea typeface="MS PGothic" panose="020B0600070205080204" pitchFamily="34" charset="-128"/>
            </a:endParaRPr>
          </a:p>
          <a:p>
            <a:pPr algn="just">
              <a:buClr>
                <a:srgbClr val="C00000"/>
              </a:buClr>
            </a:pPr>
            <a:r>
              <a:rPr lang="es-MX" sz="1400" dirty="0">
                <a:latin typeface="Century Gothic" panose="020B0502020202020204" pitchFamily="34" charset="0"/>
                <a:ea typeface="MS PGothic" panose="020B0600070205080204" pitchFamily="34" charset="-128"/>
              </a:rPr>
              <a:t>El resultado del ejercicio al cierre de 2016, presentó ingresos por intereses por $3,061.2 mdp, generando una utilidad neta por $157.4 mdp.</a:t>
            </a:r>
          </a:p>
          <a:p>
            <a:pPr algn="just">
              <a:buClr>
                <a:srgbClr val="C00000"/>
              </a:buClr>
            </a:pPr>
            <a:endParaRPr lang="es-MX" sz="1050" dirty="0">
              <a:latin typeface="Century Gothic" panose="020B0502020202020204" pitchFamily="34" charset="0"/>
              <a:ea typeface="MS PGothic" panose="020B0600070205080204" pitchFamily="34" charset="-128"/>
            </a:endParaRPr>
          </a:p>
          <a:p>
            <a:pPr algn="just">
              <a:buClr>
                <a:srgbClr val="C00000"/>
              </a:buClr>
            </a:pPr>
            <a:r>
              <a:rPr lang="es-MX" sz="1400" dirty="0">
                <a:latin typeface="Century Gothic" panose="020B0502020202020204" pitchFamily="34" charset="0"/>
                <a:ea typeface="MS PGothic" panose="020B0600070205080204" pitchFamily="34" charset="-128"/>
              </a:rPr>
              <a:t>Se reconocieron $656.9 mdp de “estimaciones por irrecuperabilidad” al cierre del ejercicio 2016, producto de los incumplimientos de pago e intereses de los certificados bursátiles de Abengoa México, restando por reconocer el 23% de la emisión “01715” por $69.7 mdp, mismos que se reconocieron hasta el 25 de enero de 2017, de conformidad con la normatividad aplicable. </a:t>
            </a:r>
          </a:p>
          <a:p>
            <a:pPr algn="just">
              <a:buClr>
                <a:srgbClr val="C00000"/>
              </a:buClr>
            </a:pPr>
            <a:endParaRPr lang="es-MX" sz="1050" dirty="0">
              <a:latin typeface="Century Gothic" panose="020B0502020202020204" pitchFamily="34" charset="0"/>
              <a:ea typeface="MS PGothic" panose="020B0600070205080204" pitchFamily="34" charset="-128"/>
            </a:endParaRPr>
          </a:p>
          <a:p>
            <a:pPr algn="just">
              <a:buClr>
                <a:srgbClr val="C00000"/>
              </a:buClr>
            </a:pPr>
            <a:r>
              <a:rPr lang="es-MX" sz="1400" dirty="0">
                <a:latin typeface="Century Gothic" panose="020B0502020202020204" pitchFamily="34" charset="0"/>
                <a:ea typeface="MS PGothic" panose="020B0600070205080204" pitchFamily="34" charset="-128"/>
              </a:rPr>
              <a:t>Como parte de los compromisos y contingencias se informa de la amortización a 10 años de los costos asociados al desarrollo de la Plataforma Tecnológica, cuyo costo ascendió a $553 mdp incluyendo el impuesto al valor agregado, que al cierre de 2016 representó $110.9 mdp.</a:t>
            </a:r>
          </a:p>
          <a:p>
            <a:pPr algn="just">
              <a:buClr>
                <a:srgbClr val="C00000"/>
              </a:buClr>
            </a:pPr>
            <a:endParaRPr lang="es-MX" sz="1400" dirty="0">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20729942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Balance General</a:t>
            </a:r>
          </a:p>
        </p:txBody>
      </p:sp>
      <p:sp>
        <p:nvSpPr>
          <p:cNvPr id="4" name="3 Marcador de número de diapositiva"/>
          <p:cNvSpPr>
            <a:spLocks noGrp="1"/>
          </p:cNvSpPr>
          <p:nvPr>
            <p:ph type="sldNum" sz="quarter" idx="12"/>
          </p:nvPr>
        </p:nvSpPr>
        <p:spPr>
          <a:xfrm>
            <a:off x="8532440" y="6480175"/>
            <a:ext cx="611560" cy="365125"/>
          </a:xfrm>
        </p:spPr>
        <p:txBody>
          <a:bodyPr/>
          <a:lstStyle/>
          <a:p>
            <a:pPr algn="ctr"/>
            <a:fld id="{05E83AA4-A00D-4AA0-8FE8-B93C9F3EC141}" type="slidenum">
              <a:rPr lang="es-ES" altLang="es-MX" smtClean="0">
                <a:latin typeface="Century Gothic" panose="020B0502020202020204" pitchFamily="34" charset="0"/>
              </a:rPr>
              <a:pPr algn="ctr"/>
              <a:t>84</a:t>
            </a:fld>
            <a:endParaRPr lang="es-ES" altLang="es-MX" dirty="0">
              <a:latin typeface="Century Gothic" panose="020B0502020202020204" pitchFamily="34" charset="0"/>
            </a:endParaRPr>
          </a:p>
        </p:txBody>
      </p:sp>
      <p:pic>
        <p:nvPicPr>
          <p:cNvPr id="6" name="Imagen 5"/>
          <p:cNvPicPr>
            <a:picLocks noChangeAspect="1"/>
          </p:cNvPicPr>
          <p:nvPr/>
        </p:nvPicPr>
        <p:blipFill rotWithShape="1">
          <a:blip r:embed="rId2"/>
          <a:srcRect l="9606" t="8087" r="5136" b="8569"/>
          <a:stretch/>
        </p:blipFill>
        <p:spPr>
          <a:xfrm rot="16200000">
            <a:off x="1486775" y="328854"/>
            <a:ext cx="5573476" cy="7035874"/>
          </a:xfrm>
          <a:prstGeom prst="rect">
            <a:avLst/>
          </a:prstGeom>
        </p:spPr>
      </p:pic>
      <p:sp>
        <p:nvSpPr>
          <p:cNvPr id="8" name="2 CuadroTexto"/>
          <p:cNvSpPr txBox="1"/>
          <p:nvPr/>
        </p:nvSpPr>
        <p:spPr>
          <a:xfrm>
            <a:off x="611560" y="6567101"/>
            <a:ext cx="7920880" cy="276999"/>
          </a:xfrm>
          <a:prstGeom prst="rect">
            <a:avLst/>
          </a:prstGeom>
          <a:noFill/>
        </p:spPr>
        <p:txBody>
          <a:bodyPr wrap="square" rtlCol="0">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MX" sz="1200" dirty="0">
                <a:latin typeface="Century Gothic" panose="020B0502020202020204" pitchFamily="34" charset="0"/>
              </a:rPr>
              <a:t>Ver anexo </a:t>
            </a:r>
            <a:r>
              <a:rPr lang="es-MX" sz="1200" dirty="0">
                <a:latin typeface="Century Gothic" panose="020B0502020202020204" pitchFamily="34" charset="0"/>
                <a:hlinkClick r:id="" action="ppaction://noaction"/>
              </a:rPr>
              <a:t>“Estados financieros dictaminados FANVIT”</a:t>
            </a:r>
            <a:endParaRPr lang="es-MX" sz="1200" dirty="0">
              <a:latin typeface="Century Gothic" panose="020B0502020202020204" pitchFamily="34" charset="0"/>
            </a:endParaRPr>
          </a:p>
        </p:txBody>
      </p:sp>
    </p:spTree>
    <p:extLst>
      <p:ext uri="{BB962C8B-B14F-4D97-AF65-F5344CB8AC3E}">
        <p14:creationId xmlns:p14="http://schemas.microsoft.com/office/powerpoint/2010/main" val="27902353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7290792" cy="1008112"/>
          </a:xfrm>
        </p:spPr>
        <p:txBody>
          <a:bodyPr/>
          <a:lstStyle/>
          <a:p>
            <a:r>
              <a:rPr lang="es-MX" sz="2000" b="1" dirty="0">
                <a:latin typeface="Century Gothic" panose="020B0502020202020204" pitchFamily="34" charset="0"/>
              </a:rPr>
              <a:t>Estado de Resultados</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85</a:t>
            </a:fld>
            <a:endParaRPr lang="es-ES" altLang="es-MX" dirty="0"/>
          </a:p>
        </p:txBody>
      </p:sp>
      <p:pic>
        <p:nvPicPr>
          <p:cNvPr id="5" name="Imagen 4"/>
          <p:cNvPicPr>
            <a:picLocks noChangeAspect="1"/>
          </p:cNvPicPr>
          <p:nvPr/>
        </p:nvPicPr>
        <p:blipFill rotWithShape="1">
          <a:blip r:embed="rId2"/>
          <a:srcRect b="5100"/>
          <a:stretch/>
        </p:blipFill>
        <p:spPr>
          <a:xfrm>
            <a:off x="1434468" y="1152525"/>
            <a:ext cx="5549331" cy="5626099"/>
          </a:xfrm>
          <a:prstGeom prst="rect">
            <a:avLst/>
          </a:prstGeom>
        </p:spPr>
      </p:pic>
    </p:spTree>
    <p:extLst>
      <p:ext uri="{BB962C8B-B14F-4D97-AF65-F5344CB8AC3E}">
        <p14:creationId xmlns:p14="http://schemas.microsoft.com/office/powerpoint/2010/main" val="21488360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7290792" cy="1008112"/>
          </a:xfrm>
        </p:spPr>
        <p:txBody>
          <a:bodyPr/>
          <a:lstStyle/>
          <a:p>
            <a:r>
              <a:rPr lang="es-MX" sz="2000" b="1" dirty="0">
                <a:latin typeface="Century Gothic" panose="020B0502020202020204" pitchFamily="34" charset="0"/>
              </a:rPr>
              <a:t>Estado de Variaciones en el Patrimonio Contable</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86</a:t>
            </a:fld>
            <a:endParaRPr lang="es-ES" altLang="es-MX" dirty="0"/>
          </a:p>
        </p:txBody>
      </p:sp>
      <p:pic>
        <p:nvPicPr>
          <p:cNvPr id="3" name="Imagen 2"/>
          <p:cNvPicPr>
            <a:picLocks noChangeAspect="1"/>
          </p:cNvPicPr>
          <p:nvPr/>
        </p:nvPicPr>
        <p:blipFill rotWithShape="1">
          <a:blip r:embed="rId2"/>
          <a:srcRect l="12185" t="6684" r="5445" b="8592"/>
          <a:stretch/>
        </p:blipFill>
        <p:spPr>
          <a:xfrm rot="16200000">
            <a:off x="1869155" y="426368"/>
            <a:ext cx="5353053" cy="7110159"/>
          </a:xfrm>
          <a:prstGeom prst="rect">
            <a:avLst/>
          </a:prstGeom>
        </p:spPr>
      </p:pic>
    </p:spTree>
    <p:extLst>
      <p:ext uri="{BB962C8B-B14F-4D97-AF65-F5344CB8AC3E}">
        <p14:creationId xmlns:p14="http://schemas.microsoft.com/office/powerpoint/2010/main" val="5613843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979"/>
            <a:ext cx="7290792" cy="1008112"/>
          </a:xfrm>
        </p:spPr>
        <p:txBody>
          <a:bodyPr/>
          <a:lstStyle/>
          <a:p>
            <a:r>
              <a:rPr lang="es-MX" sz="2000" b="1" dirty="0">
                <a:latin typeface="Century Gothic" panose="020B0502020202020204" pitchFamily="34" charset="0"/>
              </a:rPr>
              <a:t>Estado de Flujos de Efectivo</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87</a:t>
            </a:fld>
            <a:endParaRPr lang="es-ES" altLang="es-MX" dirty="0"/>
          </a:p>
        </p:txBody>
      </p:sp>
      <p:pic>
        <p:nvPicPr>
          <p:cNvPr id="3" name="Imagen 2"/>
          <p:cNvPicPr>
            <a:picLocks noChangeAspect="1"/>
          </p:cNvPicPr>
          <p:nvPr/>
        </p:nvPicPr>
        <p:blipFill>
          <a:blip r:embed="rId2"/>
          <a:stretch>
            <a:fillRect/>
          </a:stretch>
        </p:blipFill>
        <p:spPr>
          <a:xfrm>
            <a:off x="1690209" y="877771"/>
            <a:ext cx="4301016" cy="5969359"/>
          </a:xfrm>
          <a:prstGeom prst="rect">
            <a:avLst/>
          </a:prstGeom>
        </p:spPr>
      </p:pic>
    </p:spTree>
    <p:extLst>
      <p:ext uri="{BB962C8B-B14F-4D97-AF65-F5344CB8AC3E}">
        <p14:creationId xmlns:p14="http://schemas.microsoft.com/office/powerpoint/2010/main" val="36817077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88640"/>
            <a:ext cx="7355160" cy="1008112"/>
          </a:xfrm>
        </p:spPr>
        <p:txBody>
          <a:bodyPr/>
          <a:lstStyle/>
          <a:p>
            <a:r>
              <a:rPr lang="es-MX" sz="2000" b="1" dirty="0">
                <a:latin typeface="Century Gothic" panose="020B0502020202020204" pitchFamily="34" charset="0"/>
              </a:rPr>
              <a:t>Observaciones a los Estados Financieros</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88</a:t>
            </a:fld>
            <a:endParaRPr lang="es-ES" altLang="es-MX" dirty="0"/>
          </a:p>
        </p:txBody>
      </p:sp>
      <p:sp>
        <p:nvSpPr>
          <p:cNvPr id="5" name="4 Marcador de contenido"/>
          <p:cNvSpPr>
            <a:spLocks noGrp="1"/>
          </p:cNvSpPr>
          <p:nvPr>
            <p:ph idx="1"/>
          </p:nvPr>
        </p:nvSpPr>
        <p:spPr>
          <a:xfrm>
            <a:off x="467544" y="1340769"/>
            <a:ext cx="8229600" cy="1452766"/>
          </a:xfrm>
        </p:spPr>
        <p:txBody>
          <a:bodyPr/>
          <a:lstStyle/>
          <a:p>
            <a:pPr algn="just">
              <a:buClr>
                <a:srgbClr val="C00000"/>
              </a:buClr>
            </a:pPr>
            <a:endParaRPr lang="es-MX" sz="1400" dirty="0">
              <a:latin typeface="Century Gothic" panose="020B0502020202020204" pitchFamily="34" charset="0"/>
              <a:ea typeface="MS PGothic" panose="020B0600070205080204" pitchFamily="34" charset="-128"/>
            </a:endParaRPr>
          </a:p>
          <a:p>
            <a:pPr marL="0" indent="0" algn="just">
              <a:buClr>
                <a:srgbClr val="C00000"/>
              </a:buClr>
              <a:buNone/>
            </a:pPr>
            <a:r>
              <a:rPr lang="es-MX" sz="1400" dirty="0">
                <a:latin typeface="Century Gothic" panose="020B0502020202020204" pitchFamily="34" charset="0"/>
                <a:ea typeface="MS PGothic" panose="020B0600070205080204" pitchFamily="34" charset="-128"/>
              </a:rPr>
              <a:t>A continuación se enlistan las observaciones presentadas por el auditor como sugerencias constructivas para la consideración del FANVIT, como parte del proceso continuo de modificación y mejoramiento de la estructura existente y de otras prácticas y procedimientos administrativos:</a:t>
            </a:r>
          </a:p>
          <a:p>
            <a:pPr algn="just">
              <a:buClr>
                <a:srgbClr val="C00000"/>
              </a:buClr>
            </a:pPr>
            <a:endParaRPr lang="es-MX" sz="1400" dirty="0">
              <a:latin typeface="Century Gothic" panose="020B0502020202020204" pitchFamily="34" charset="0"/>
              <a:ea typeface="MS PGothic" panose="020B0600070205080204" pitchFamily="34" charset="-128"/>
            </a:endParaRPr>
          </a:p>
          <a:p>
            <a:pPr marL="0" indent="0" algn="just">
              <a:buClr>
                <a:srgbClr val="C00000"/>
              </a:buClr>
              <a:buNone/>
            </a:pPr>
            <a:endParaRPr lang="es-MX" sz="1400" dirty="0">
              <a:latin typeface="Century Gothic" panose="020B0502020202020204" pitchFamily="34" charset="0"/>
              <a:ea typeface="MS PGothic" panose="020B0600070205080204" pitchFamily="34" charset="-128"/>
            </a:endParaRPr>
          </a:p>
        </p:txBody>
      </p:sp>
      <p:graphicFrame>
        <p:nvGraphicFramePr>
          <p:cNvPr id="3" name="Tabla 2"/>
          <p:cNvGraphicFramePr>
            <a:graphicFrameLocks noGrp="1"/>
          </p:cNvGraphicFramePr>
          <p:nvPr>
            <p:extLst>
              <p:ext uri="{D42A27DB-BD31-4B8C-83A1-F6EECF244321}">
                <p14:modId xmlns:p14="http://schemas.microsoft.com/office/powerpoint/2010/main" val="2507591669"/>
              </p:ext>
            </p:extLst>
          </p:nvPr>
        </p:nvGraphicFramePr>
        <p:xfrm>
          <a:off x="457199" y="3066410"/>
          <a:ext cx="8527410" cy="3413760"/>
        </p:xfrm>
        <a:graphic>
          <a:graphicData uri="http://schemas.openxmlformats.org/drawingml/2006/table">
            <a:tbl>
              <a:tblPr firstRow="1" bandRow="1">
                <a:tableStyleId>{5C22544A-7EE6-4342-B048-85BDC9FD1C3A}</a:tableStyleId>
              </a:tblPr>
              <a:tblGrid>
                <a:gridCol w="2269223">
                  <a:extLst>
                    <a:ext uri="{9D8B030D-6E8A-4147-A177-3AD203B41FA5}">
                      <a16:colId xmlns:a16="http://schemas.microsoft.com/office/drawing/2014/main" xmlns="" val="20000"/>
                    </a:ext>
                  </a:extLst>
                </a:gridCol>
                <a:gridCol w="3179428">
                  <a:extLst>
                    <a:ext uri="{9D8B030D-6E8A-4147-A177-3AD203B41FA5}">
                      <a16:colId xmlns:a16="http://schemas.microsoft.com/office/drawing/2014/main" xmlns="" val="20001"/>
                    </a:ext>
                  </a:extLst>
                </a:gridCol>
                <a:gridCol w="3078759">
                  <a:extLst>
                    <a:ext uri="{9D8B030D-6E8A-4147-A177-3AD203B41FA5}">
                      <a16:colId xmlns:a16="http://schemas.microsoft.com/office/drawing/2014/main" xmlns="" val="20002"/>
                    </a:ext>
                  </a:extLst>
                </a:gridCol>
              </a:tblGrid>
              <a:tr h="370840">
                <a:tc>
                  <a:txBody>
                    <a:bodyPr/>
                    <a:lstStyle/>
                    <a:p>
                      <a:pPr algn="ctr"/>
                      <a:r>
                        <a:rPr lang="es-MX" sz="1300" dirty="0">
                          <a:solidFill>
                            <a:schemeClr val="tx1"/>
                          </a:solidFill>
                          <a:latin typeface="Century Gothic" panose="020B0502020202020204" pitchFamily="34" charset="0"/>
                        </a:rPr>
                        <a:t>Observación</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es-MX" sz="1300" dirty="0">
                          <a:solidFill>
                            <a:schemeClr val="tx1"/>
                          </a:solidFill>
                          <a:latin typeface="Century Gothic" panose="020B0502020202020204" pitchFamily="34" charset="0"/>
                        </a:rPr>
                        <a:t>Comentarios</a:t>
                      </a:r>
                      <a:r>
                        <a:rPr lang="es-MX" sz="1300" baseline="0" dirty="0">
                          <a:solidFill>
                            <a:schemeClr val="tx1"/>
                          </a:solidFill>
                          <a:latin typeface="Century Gothic" panose="020B0502020202020204" pitchFamily="34" charset="0"/>
                        </a:rPr>
                        <a:t> Administración</a:t>
                      </a:r>
                      <a:endParaRPr lang="es-MX" sz="1300" dirty="0">
                        <a:solidFill>
                          <a:schemeClr val="tx1"/>
                        </a:solidFill>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es-MX" sz="1300" dirty="0">
                          <a:solidFill>
                            <a:schemeClr val="tx1"/>
                          </a:solidFill>
                          <a:latin typeface="Century Gothic" panose="020B0502020202020204" pitchFamily="34" charset="0"/>
                        </a:rPr>
                        <a:t>Acciones Comprometidas</a:t>
                      </a:r>
                      <a:r>
                        <a:rPr lang="es-MX" sz="1300" baseline="0" dirty="0">
                          <a:solidFill>
                            <a:schemeClr val="tx1"/>
                          </a:solidFill>
                          <a:latin typeface="Century Gothic" panose="020B0502020202020204" pitchFamily="34" charset="0"/>
                        </a:rPr>
                        <a:t> / Realizadas</a:t>
                      </a:r>
                      <a:endParaRPr lang="es-MX" sz="1300" dirty="0">
                        <a:solidFill>
                          <a:schemeClr val="tx1"/>
                        </a:solidFill>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r h="370840">
                <a:tc>
                  <a:txBody>
                    <a:bodyPr/>
                    <a:lstStyle/>
                    <a:p>
                      <a:pPr algn="just"/>
                      <a:r>
                        <a:rPr lang="es-MX" sz="1200" dirty="0">
                          <a:latin typeface="Century Gothic" panose="020B0502020202020204" pitchFamily="34" charset="0"/>
                          <a:ea typeface="MS PGothic" panose="020B0600070205080204" pitchFamily="34" charset="-128"/>
                        </a:rPr>
                        <a:t>Falta de conciliación de los títulos del sistema contra custodio</a:t>
                      </a:r>
                      <a:endParaRPr lang="es-MX" sz="1300" dirty="0">
                        <a:solidFill>
                          <a:schemeClr val="tx1"/>
                        </a:solidFill>
                        <a:latin typeface="Century Gothic" panose="020B0502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300" dirty="0">
                          <a:solidFill>
                            <a:schemeClr val="tx1"/>
                          </a:solidFill>
                          <a:latin typeface="Century Gothic" panose="020B0502020202020204" pitchFamily="34" charset="0"/>
                        </a:rPr>
                        <a:t>La conciliación</a:t>
                      </a:r>
                      <a:r>
                        <a:rPr lang="es-MX" sz="1300" baseline="0" dirty="0">
                          <a:solidFill>
                            <a:schemeClr val="tx1"/>
                          </a:solidFill>
                          <a:latin typeface="Century Gothic" panose="020B0502020202020204" pitchFamily="34" charset="0"/>
                        </a:rPr>
                        <a:t> la realiza el valuador independiente</a:t>
                      </a:r>
                      <a:endParaRPr lang="es-MX" sz="1300"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200" dirty="0">
                          <a:latin typeface="Century Gothic" panose="020B0502020202020204" pitchFamily="34" charset="0"/>
                          <a:ea typeface="MS PGothic" panose="020B0600070205080204" pitchFamily="34" charset="-128"/>
                        </a:rPr>
                        <a:t>A partir de febrero de 2017, COVAF retomó la ejecución de la conciliación diaria entre la cartera liquidada y la posición en Indeval, a través del reporte de Custodio, reportando los resultados a la Gerencia Sr. de Mercados Financieros y Gestión de Inversiones.</a:t>
                      </a:r>
                      <a:endParaRPr lang="es-MX" sz="1300"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1"/>
                  </a:ext>
                </a:extLst>
              </a:tr>
              <a:tr h="370840">
                <a:tc>
                  <a:txBody>
                    <a:bodyPr/>
                    <a:lstStyle/>
                    <a:p>
                      <a:pPr algn="just"/>
                      <a:r>
                        <a:rPr lang="es-MX" sz="1200" dirty="0">
                          <a:latin typeface="Century Gothic" panose="020B0502020202020204" pitchFamily="34" charset="0"/>
                          <a:ea typeface="MS PGothic" panose="020B0600070205080204" pitchFamily="34" charset="-128"/>
                        </a:rPr>
                        <a:t>Falta de evidencia del cumplimiento del marco normativo, políticas y procedimientos requeridos en la prestación del servicio de terceros durante todo el ejercicio de 2016</a:t>
                      </a:r>
                      <a:endParaRPr lang="es-MX" sz="1300" dirty="0">
                        <a:solidFill>
                          <a:schemeClr val="tx1"/>
                        </a:solidFill>
                        <a:latin typeface="Century Gothic" panose="020B0502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just"/>
                      <a:r>
                        <a:rPr lang="es-MX" sz="1200" dirty="0">
                          <a:latin typeface="Century Gothic" panose="020B0502020202020204" pitchFamily="34" charset="0"/>
                          <a:ea typeface="MS PGothic" panose="020B0600070205080204" pitchFamily="34" charset="-128"/>
                        </a:rPr>
                        <a:t>beneficios económicos futuros y no los riesgos y beneficios inherentes a los bienes identificables</a:t>
                      </a:r>
                      <a:endParaRPr lang="es-MX" sz="1300"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s-MX" sz="1200" dirty="0">
                          <a:latin typeface="Century Gothic" panose="020B0502020202020204" pitchFamily="34" charset="0"/>
                          <a:ea typeface="MS PGothic" panose="020B0600070205080204" pitchFamily="34" charset="-128"/>
                        </a:rPr>
                        <a:t>La Gerencia Sr. de Mercados Financieros y Gestión de Inversiones solicitará a los proveedores externos de tecnologías e información la atención a lo recomendado</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12380145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88640"/>
            <a:ext cx="7355160" cy="1008112"/>
          </a:xfrm>
        </p:spPr>
        <p:txBody>
          <a:bodyPr/>
          <a:lstStyle/>
          <a:p>
            <a:r>
              <a:rPr lang="es-MX" sz="2000" b="1" dirty="0">
                <a:latin typeface="Century Gothic" panose="020B0502020202020204" pitchFamily="34" charset="0"/>
              </a:rPr>
              <a:t>Observaciones a los Estados Financieros</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89</a:t>
            </a:fld>
            <a:endParaRPr lang="es-ES" altLang="es-MX" dirty="0"/>
          </a:p>
        </p:txBody>
      </p:sp>
      <p:graphicFrame>
        <p:nvGraphicFramePr>
          <p:cNvPr id="3" name="Tabla 2"/>
          <p:cNvGraphicFramePr>
            <a:graphicFrameLocks noGrp="1"/>
          </p:cNvGraphicFramePr>
          <p:nvPr>
            <p:extLst>
              <p:ext uri="{D42A27DB-BD31-4B8C-83A1-F6EECF244321}">
                <p14:modId xmlns:p14="http://schemas.microsoft.com/office/powerpoint/2010/main" val="2541559530"/>
              </p:ext>
            </p:extLst>
          </p:nvPr>
        </p:nvGraphicFramePr>
        <p:xfrm>
          <a:off x="457199" y="2034563"/>
          <a:ext cx="8527410" cy="3139440"/>
        </p:xfrm>
        <a:graphic>
          <a:graphicData uri="http://schemas.openxmlformats.org/drawingml/2006/table">
            <a:tbl>
              <a:tblPr firstRow="1" bandRow="1">
                <a:tableStyleId>{5C22544A-7EE6-4342-B048-85BDC9FD1C3A}</a:tableStyleId>
              </a:tblPr>
              <a:tblGrid>
                <a:gridCol w="1640049">
                  <a:extLst>
                    <a:ext uri="{9D8B030D-6E8A-4147-A177-3AD203B41FA5}">
                      <a16:colId xmlns:a16="http://schemas.microsoft.com/office/drawing/2014/main" xmlns="" val="20000"/>
                    </a:ext>
                  </a:extLst>
                </a:gridCol>
                <a:gridCol w="3900880">
                  <a:extLst>
                    <a:ext uri="{9D8B030D-6E8A-4147-A177-3AD203B41FA5}">
                      <a16:colId xmlns:a16="http://schemas.microsoft.com/office/drawing/2014/main" xmlns="" val="20001"/>
                    </a:ext>
                  </a:extLst>
                </a:gridCol>
                <a:gridCol w="2986481">
                  <a:extLst>
                    <a:ext uri="{9D8B030D-6E8A-4147-A177-3AD203B41FA5}">
                      <a16:colId xmlns:a16="http://schemas.microsoft.com/office/drawing/2014/main" xmlns="" val="20002"/>
                    </a:ext>
                  </a:extLst>
                </a:gridCol>
              </a:tblGrid>
              <a:tr h="370840">
                <a:tc>
                  <a:txBody>
                    <a:bodyPr/>
                    <a:lstStyle/>
                    <a:p>
                      <a:pPr algn="ctr"/>
                      <a:r>
                        <a:rPr lang="es-MX" sz="1300" dirty="0">
                          <a:solidFill>
                            <a:schemeClr val="tx1"/>
                          </a:solidFill>
                          <a:latin typeface="Century Gothic" panose="020B0502020202020204" pitchFamily="34" charset="0"/>
                        </a:rPr>
                        <a:t>Observación</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es-MX" sz="1300" dirty="0">
                          <a:solidFill>
                            <a:schemeClr val="tx1"/>
                          </a:solidFill>
                          <a:latin typeface="Century Gothic" panose="020B0502020202020204" pitchFamily="34" charset="0"/>
                        </a:rPr>
                        <a:t>Comentarios</a:t>
                      </a:r>
                      <a:r>
                        <a:rPr lang="es-MX" sz="1300" baseline="0" dirty="0">
                          <a:solidFill>
                            <a:schemeClr val="tx1"/>
                          </a:solidFill>
                          <a:latin typeface="Century Gothic" panose="020B0502020202020204" pitchFamily="34" charset="0"/>
                        </a:rPr>
                        <a:t> Administración</a:t>
                      </a:r>
                      <a:endParaRPr lang="es-MX" sz="1300" dirty="0">
                        <a:solidFill>
                          <a:schemeClr val="tx1"/>
                        </a:solidFill>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es-MX" sz="1300" dirty="0">
                          <a:solidFill>
                            <a:schemeClr val="tx1"/>
                          </a:solidFill>
                          <a:latin typeface="Century Gothic" panose="020B0502020202020204" pitchFamily="34" charset="0"/>
                        </a:rPr>
                        <a:t>Acciones Comprometidas</a:t>
                      </a:r>
                      <a:r>
                        <a:rPr lang="es-MX" sz="1300" baseline="0" dirty="0">
                          <a:solidFill>
                            <a:schemeClr val="tx1"/>
                          </a:solidFill>
                          <a:latin typeface="Century Gothic" panose="020B0502020202020204" pitchFamily="34" charset="0"/>
                        </a:rPr>
                        <a:t> / Realizadas</a:t>
                      </a:r>
                      <a:endParaRPr lang="es-MX" sz="1300" dirty="0">
                        <a:solidFill>
                          <a:schemeClr val="tx1"/>
                        </a:solidFill>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r h="370840">
                <a:tc>
                  <a:txBody>
                    <a:bodyPr/>
                    <a:lstStyle/>
                    <a:p>
                      <a:r>
                        <a:rPr lang="es-MX" sz="1200" dirty="0">
                          <a:latin typeface="Century Gothic" panose="020B0502020202020204" pitchFamily="34" charset="0"/>
                          <a:ea typeface="MS PGothic" panose="020B0600070205080204" pitchFamily="34" charset="-128"/>
                        </a:rPr>
                        <a:t>Amortización de activos intangibles</a:t>
                      </a:r>
                      <a:endParaRPr lang="es-MX" sz="1300" dirty="0">
                        <a:solidFill>
                          <a:schemeClr val="tx1"/>
                        </a:solidFill>
                        <a:latin typeface="Century Gothic" panose="020B0502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just"/>
                      <a:r>
                        <a:rPr lang="es-MX" sz="1200" dirty="0">
                          <a:latin typeface="Century Gothic" panose="020B0502020202020204" pitchFamily="34" charset="0"/>
                          <a:ea typeface="MS PGothic" panose="020B0600070205080204" pitchFamily="34" charset="-128"/>
                        </a:rPr>
                        <a:t>Bajo lo establecido en la NIF C-8 “Activos intangibles”, la plataforma tecnológica, se reconoció inicialmente como un activo intangible, ya que surge por derechos contractuales en los cuales otorga el uso de la contraprestación (Plataforma y equipos); la administración consideró que es un activo identificable y que carece de sustancia física, ya que, como se menciona al inicio el activo intangible surge por derechos contractuales, con base en dichos contratos es como se estima que aportará y mantendrá el control sobre los beneficios económicos futuros y no los riesgos y beneficios inherentes a los bienes identificables</a:t>
                      </a:r>
                      <a:endParaRPr lang="es-MX" sz="1300"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just"/>
                      <a:r>
                        <a:rPr lang="es-MX" sz="1200" dirty="0">
                          <a:latin typeface="Century Gothic" panose="020B0502020202020204" pitchFamily="34" charset="0"/>
                          <a:ea typeface="MS PGothic" panose="020B0600070205080204" pitchFamily="34" charset="-128"/>
                        </a:rPr>
                        <a:t>No obstante lo antes expuesto, se buscará realizar un análisis para determinar el posible deterioro al activo intangible</a:t>
                      </a:r>
                      <a:endParaRPr lang="es-MX" sz="1300"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xmlns="" val="10001"/>
                  </a:ext>
                </a:extLst>
              </a:tr>
            </a:tbl>
          </a:graphicData>
        </a:graphic>
      </p:graphicFrame>
      <p:sp>
        <p:nvSpPr>
          <p:cNvPr id="7" name="2 CuadroTexto"/>
          <p:cNvSpPr txBox="1"/>
          <p:nvPr/>
        </p:nvSpPr>
        <p:spPr>
          <a:xfrm>
            <a:off x="319349" y="6090897"/>
            <a:ext cx="7920880" cy="276999"/>
          </a:xfrm>
          <a:prstGeom prst="rect">
            <a:avLst/>
          </a:prstGeom>
          <a:noFill/>
        </p:spPr>
        <p:txBody>
          <a:bodyPr wrap="square" rtlCol="0">
            <a:spAutoFit/>
          </a:bodyPr>
          <a:lstStyle/>
          <a:p>
            <a:r>
              <a:rPr lang="es-MX" sz="1200" dirty="0">
                <a:latin typeface="Century Gothic" panose="020B0502020202020204" pitchFamily="34" charset="0"/>
              </a:rPr>
              <a:t>Ver anexo </a:t>
            </a:r>
            <a:r>
              <a:rPr lang="es-MX" sz="1200" dirty="0">
                <a:latin typeface="Century Gothic" panose="020B0502020202020204" pitchFamily="34" charset="0"/>
                <a:hlinkClick r:id="rId2" action="ppaction://hlinksldjump"/>
              </a:rPr>
              <a:t>“Estados financieros auditados FANVIT”</a:t>
            </a:r>
            <a:endParaRPr lang="es-MX" sz="1200" dirty="0">
              <a:latin typeface="Century Gothic" panose="020B0502020202020204" pitchFamily="34" charset="0"/>
            </a:endParaRPr>
          </a:p>
        </p:txBody>
      </p:sp>
    </p:spTree>
    <p:extLst>
      <p:ext uri="{BB962C8B-B14F-4D97-AF65-F5344CB8AC3E}">
        <p14:creationId xmlns:p14="http://schemas.microsoft.com/office/powerpoint/2010/main" val="33809173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441491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a:t>
            </a:r>
            <a:r>
              <a:rPr lang="es-MX" sz="1100" dirty="0" smtClean="0">
                <a:latin typeface="Century Gothic" panose="020B0502020202020204" pitchFamily="34" charset="0"/>
              </a:rPr>
              <a:t>RCentro14 </a:t>
            </a:r>
            <a:r>
              <a:rPr lang="es-MX" sz="1100" dirty="0">
                <a:latin typeface="Century Gothic" panose="020B0502020202020204" pitchFamily="34" charset="0"/>
              </a:rPr>
              <a:t>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90</a:t>
            </a:fld>
            <a:endParaRPr lang="es-ES" altLang="es-MX"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030</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Abril </a:t>
            </a:r>
            <a:r>
              <a:rPr lang="es-MX" sz="1400" b="1" dirty="0" smtClean="0">
                <a:latin typeface="Century Gothic" panose="020B0502020202020204" pitchFamily="34" charset="0"/>
                <a:ea typeface="Myriad Pro"/>
                <a:cs typeface="Myriad Pro"/>
              </a:rPr>
              <a:t>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31749217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8572500" y="6499225"/>
            <a:ext cx="571500" cy="365125"/>
          </a:xfrm>
        </p:spPr>
        <p:txBody>
          <a:bodyPr/>
          <a:lstStyle/>
          <a:p>
            <a:pPr algn="ctr"/>
            <a:fld id="{81A06A5F-5254-4135-BF90-5E96C6C4F33D}" type="slidenum">
              <a:rPr lang="es-ES" altLang="es-MX" smtClean="0">
                <a:latin typeface="Century Gothic" panose="020B0502020202020204" pitchFamily="34" charset="0"/>
              </a:rPr>
              <a:pPr algn="ctr"/>
              <a:t>91</a:t>
            </a:fld>
            <a:endParaRPr lang="es-ES" altLang="es-MX" dirty="0">
              <a:latin typeface="Century Gothic" panose="020B0502020202020204" pitchFamily="34" charset="0"/>
            </a:endParaRPr>
          </a:p>
        </p:txBody>
      </p:sp>
      <p:grpSp>
        <p:nvGrpSpPr>
          <p:cNvPr id="9" name="8 Grupo"/>
          <p:cNvGrpSpPr/>
          <p:nvPr/>
        </p:nvGrpSpPr>
        <p:grpSpPr>
          <a:xfrm>
            <a:off x="2742790" y="3485146"/>
            <a:ext cx="3106889" cy="1897997"/>
            <a:chOff x="2742790" y="3485146"/>
            <a:chExt cx="3106889" cy="1897997"/>
          </a:xfrm>
        </p:grpSpPr>
        <p:sp>
          <p:nvSpPr>
            <p:cNvPr id="6" name="5 CuadroTexto"/>
            <p:cNvSpPr txBox="1"/>
            <p:nvPr/>
          </p:nvSpPr>
          <p:spPr>
            <a:xfrm rot="20945179">
              <a:off x="4603898" y="5044589"/>
              <a:ext cx="1245781" cy="338554"/>
            </a:xfrm>
            <a:prstGeom prst="rect">
              <a:avLst/>
            </a:prstGeom>
            <a:noFill/>
          </p:spPr>
          <p:txBody>
            <a:bodyPr wrap="square" rtlCol="0">
              <a:spAutoFit/>
            </a:bodyPr>
            <a:lstStyle/>
            <a:p>
              <a:r>
                <a:rPr lang="es-MX" sz="1600" dirty="0" smtClean="0">
                  <a:solidFill>
                    <a:schemeClr val="bg1">
                      <a:lumMod val="95000"/>
                    </a:schemeClr>
                  </a:solidFill>
                  <a:latin typeface="Century Gothic" panose="020B0502020202020204" pitchFamily="34" charset="0"/>
                </a:rPr>
                <a:t>Estrategia</a:t>
              </a:r>
              <a:endParaRPr lang="es-MX" sz="1600" dirty="0">
                <a:solidFill>
                  <a:schemeClr val="bg1">
                    <a:lumMod val="95000"/>
                  </a:schemeClr>
                </a:solidFill>
                <a:latin typeface="Century Gothic" panose="020B0502020202020204" pitchFamily="34" charset="0"/>
              </a:endParaRPr>
            </a:p>
          </p:txBody>
        </p:sp>
        <p:sp>
          <p:nvSpPr>
            <p:cNvPr id="7" name="6 CuadroTexto"/>
            <p:cNvSpPr txBox="1"/>
            <p:nvPr/>
          </p:nvSpPr>
          <p:spPr>
            <a:xfrm rot="20945179">
              <a:off x="3468949" y="3485146"/>
              <a:ext cx="1245781" cy="338554"/>
            </a:xfrm>
            <a:prstGeom prst="rect">
              <a:avLst/>
            </a:prstGeom>
            <a:noFill/>
          </p:spPr>
          <p:txBody>
            <a:bodyPr wrap="square" rtlCol="0">
              <a:spAutoFit/>
            </a:bodyPr>
            <a:lstStyle/>
            <a:p>
              <a:r>
                <a:rPr lang="es-MX" sz="1600" dirty="0" smtClean="0">
                  <a:solidFill>
                    <a:schemeClr val="bg1">
                      <a:lumMod val="95000"/>
                    </a:schemeClr>
                  </a:solidFill>
                  <a:latin typeface="Century Gothic" panose="020B0502020202020204" pitchFamily="34" charset="0"/>
                </a:rPr>
                <a:t>Valor</a:t>
              </a:r>
              <a:endParaRPr lang="es-MX" sz="1600" dirty="0">
                <a:solidFill>
                  <a:schemeClr val="bg1">
                    <a:lumMod val="95000"/>
                  </a:schemeClr>
                </a:solidFill>
                <a:latin typeface="Century Gothic" panose="020B0502020202020204" pitchFamily="34" charset="0"/>
              </a:endParaRPr>
            </a:p>
          </p:txBody>
        </p:sp>
        <p:sp>
          <p:nvSpPr>
            <p:cNvPr id="8" name="7 CuadroTexto"/>
            <p:cNvSpPr txBox="1"/>
            <p:nvPr/>
          </p:nvSpPr>
          <p:spPr>
            <a:xfrm rot="803072">
              <a:off x="2742790" y="4760441"/>
              <a:ext cx="1410746" cy="338554"/>
            </a:xfrm>
            <a:prstGeom prst="rect">
              <a:avLst/>
            </a:prstGeom>
            <a:noFill/>
          </p:spPr>
          <p:txBody>
            <a:bodyPr wrap="square" rtlCol="0">
              <a:spAutoFit/>
            </a:bodyPr>
            <a:lstStyle/>
            <a:p>
              <a:r>
                <a:rPr lang="es-MX" sz="1600" dirty="0" smtClean="0">
                  <a:solidFill>
                    <a:schemeClr val="bg1">
                      <a:lumMod val="95000"/>
                    </a:schemeClr>
                  </a:solidFill>
                  <a:latin typeface="Century Gothic" panose="020B0502020202020204" pitchFamily="34" charset="0"/>
                </a:rPr>
                <a:t>Crecimiento</a:t>
              </a:r>
              <a:endParaRPr lang="es-MX" sz="1600" dirty="0">
                <a:solidFill>
                  <a:schemeClr val="bg1">
                    <a:lumMod val="95000"/>
                  </a:schemeClr>
                </a:solidFill>
                <a:latin typeface="Century Gothic" panose="020B0502020202020204" pitchFamily="34" charset="0"/>
              </a:endParaRPr>
            </a:p>
          </p:txBody>
        </p:sp>
      </p:grpSp>
      <p:sp>
        <p:nvSpPr>
          <p:cNvPr id="12" name="1 Título"/>
          <p:cNvSpPr txBox="1">
            <a:spLocks/>
          </p:cNvSpPr>
          <p:nvPr/>
        </p:nvSpPr>
        <p:spPr bwMode="auto">
          <a:xfrm>
            <a:off x="301824" y="1731898"/>
            <a:ext cx="8562580" cy="476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3200" kern="1200">
                <a:solidFill>
                  <a:srgbClr val="CD0000"/>
                </a:solidFill>
                <a:latin typeface="Myriad Pro"/>
                <a:ea typeface="Myriad Pro"/>
                <a:cs typeface="Myriad Pro"/>
              </a:defRPr>
            </a:lvl1pPr>
            <a:lvl2pPr algn="l" defTabSz="457200" rtl="0" eaLnBrk="0" fontAlgn="base" hangingPunct="0">
              <a:spcBef>
                <a:spcPct val="0"/>
              </a:spcBef>
              <a:spcAft>
                <a:spcPct val="0"/>
              </a:spcAft>
              <a:defRPr sz="3200">
                <a:solidFill>
                  <a:srgbClr val="CD0000"/>
                </a:solidFill>
                <a:latin typeface="Myriad Pro"/>
                <a:ea typeface="Myriad Pro"/>
                <a:cs typeface="Myriad Pro"/>
              </a:defRPr>
            </a:lvl2pPr>
            <a:lvl3pPr algn="l" defTabSz="457200" rtl="0" eaLnBrk="0" fontAlgn="base" hangingPunct="0">
              <a:spcBef>
                <a:spcPct val="0"/>
              </a:spcBef>
              <a:spcAft>
                <a:spcPct val="0"/>
              </a:spcAft>
              <a:defRPr sz="3200">
                <a:solidFill>
                  <a:srgbClr val="CD0000"/>
                </a:solidFill>
                <a:latin typeface="Myriad Pro"/>
                <a:ea typeface="Myriad Pro"/>
                <a:cs typeface="Myriad Pro"/>
              </a:defRPr>
            </a:lvl3pPr>
            <a:lvl4pPr algn="l" defTabSz="457200" rtl="0" eaLnBrk="0" fontAlgn="base" hangingPunct="0">
              <a:spcBef>
                <a:spcPct val="0"/>
              </a:spcBef>
              <a:spcAft>
                <a:spcPct val="0"/>
              </a:spcAft>
              <a:defRPr sz="3200">
                <a:solidFill>
                  <a:srgbClr val="CD0000"/>
                </a:solidFill>
                <a:latin typeface="Myriad Pro"/>
                <a:ea typeface="Myriad Pro"/>
                <a:cs typeface="Myriad Pro"/>
              </a:defRPr>
            </a:lvl4pPr>
            <a:lvl5pPr algn="l" defTabSz="457200" rtl="0" eaLnBrk="0" fontAlgn="base" hangingPunct="0">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algn="just">
              <a:lnSpc>
                <a:spcPct val="150000"/>
              </a:lnSpc>
            </a:pPr>
            <a:endParaRPr lang="es-MX" sz="1200" dirty="0">
              <a:solidFill>
                <a:schemeClr val="tx1"/>
              </a:solidFill>
              <a:latin typeface="Century Gothic" panose="020B0502020202020204" pitchFamily="34" charset="0"/>
            </a:endParaRPr>
          </a:p>
          <a:p>
            <a:pPr algn="just">
              <a:lnSpc>
                <a:spcPct val="150000"/>
              </a:lnSpc>
            </a:pPr>
            <a:r>
              <a:rPr lang="es-MX" sz="1200" dirty="0">
                <a:solidFill>
                  <a:schemeClr val="tx1"/>
                </a:solidFill>
                <a:latin typeface="Century Gothic" panose="020B0502020202020204" pitchFamily="34" charset="0"/>
              </a:rPr>
              <a:t>En la sesión ordinaria 754 del 26 de febrero de 2014, el Consejo de Administración del INFONAVIT emitió la Resolución RCA-4512-02/14, mediante la cual aprobó el dictamen de la sesión número 086 del Comité de Riesgos, celebrada el día 25 de febrero de 2014, en relación con la propuesta del “Régimen de inversión y políticas y procedimientos de administración de activos y pasivos”, incluyendo la aprobación del Marco de Gestión, con la finalidad de atender, de manera más amplia, eficiente y productiva, las necesidades de los Trabajadores. </a:t>
            </a:r>
            <a:r>
              <a:rPr lang="es-MX" sz="1200" u="sng" dirty="0">
                <a:solidFill>
                  <a:schemeClr val="tx1"/>
                </a:solidFill>
                <a:latin typeface="Century Gothic" panose="020B0502020202020204" pitchFamily="34" charset="0"/>
              </a:rPr>
              <a:t>Esta sería la primera versión del Marco de Gestión.</a:t>
            </a:r>
          </a:p>
          <a:p>
            <a:pPr algn="just">
              <a:lnSpc>
                <a:spcPct val="150000"/>
              </a:lnSpc>
            </a:pPr>
            <a:endParaRPr lang="es-MX" sz="1200" dirty="0">
              <a:solidFill>
                <a:schemeClr val="tx1"/>
              </a:solidFill>
              <a:latin typeface="Century Gothic" panose="020B0502020202020204" pitchFamily="34" charset="0"/>
            </a:endParaRPr>
          </a:p>
          <a:p>
            <a:pPr algn="just">
              <a:lnSpc>
                <a:spcPct val="150000"/>
              </a:lnSpc>
            </a:pPr>
            <a:r>
              <a:rPr lang="es-MX" sz="1200" dirty="0">
                <a:solidFill>
                  <a:schemeClr val="tx1"/>
                </a:solidFill>
                <a:latin typeface="Century Gothic" panose="020B0502020202020204" pitchFamily="34" charset="0"/>
              </a:rPr>
              <a:t>En la sesión ordinaria 759 del 30 de julio de 2014, el Consejo de Administración del INFONAVIT emitió las Resoluciones RCA-4719-07/14, RCA-4720-07/14, mediante la cual aprobó el dictamen de la sesión número 002 del Comité de Inversiones, celebrada el día 29 de julio de 2014, mismo que contiene, entre otros asuntos, la “Propuesta de actualizaciones y modificaciones al Marco de Gestión y a las Bases de Funcionamientos del Comité de Inversiones, con fundamento en la Base Primera, inciso E), de las Bases de Funcionamiento del Comité de Inversiones”. </a:t>
            </a:r>
            <a:r>
              <a:rPr lang="es-MX" sz="1200" u="sng" dirty="0">
                <a:solidFill>
                  <a:schemeClr val="tx1"/>
                </a:solidFill>
                <a:latin typeface="Century Gothic" panose="020B0502020202020204" pitchFamily="34" charset="0"/>
              </a:rPr>
              <a:t>Esta sería la segunda versión del Marco de Gestión.</a:t>
            </a:r>
          </a:p>
          <a:p>
            <a:pPr algn="just">
              <a:lnSpc>
                <a:spcPct val="150000"/>
              </a:lnSpc>
            </a:pPr>
            <a:endParaRPr lang="es-MX" sz="1200" dirty="0">
              <a:solidFill>
                <a:schemeClr val="tx1"/>
              </a:solidFill>
              <a:latin typeface="Century Gothic" panose="020B0502020202020204" pitchFamily="34" charset="0"/>
            </a:endParaRPr>
          </a:p>
          <a:p>
            <a:pPr algn="just">
              <a:lnSpc>
                <a:spcPct val="150000"/>
              </a:lnSpc>
            </a:pPr>
            <a:r>
              <a:rPr lang="es-MX" sz="1200" dirty="0">
                <a:solidFill>
                  <a:schemeClr val="tx1"/>
                </a:solidFill>
                <a:latin typeface="Century Gothic" panose="020B0502020202020204" pitchFamily="34" charset="0"/>
              </a:rPr>
              <a:t>En la sesión ordinaria 771 del 29 de julio de 2015, el Consejo de Administración del INFONAVIT emitió la Resolución RCA-5127-07/15, mediante la cual aprobó y ratificó en todos sus términos el contenido del dictamen de la sesión número 014 del Comité de Inversiones, celebrada el día 28 de julio de 2015. </a:t>
            </a:r>
            <a:r>
              <a:rPr lang="es-MX" sz="1200" u="sng" dirty="0">
                <a:solidFill>
                  <a:schemeClr val="tx1"/>
                </a:solidFill>
                <a:latin typeface="Century Gothic" panose="020B0502020202020204" pitchFamily="34" charset="0"/>
              </a:rPr>
              <a:t>Esta sería la tercera versión del Marco de Gestión, vigente a este momento.</a:t>
            </a:r>
          </a:p>
          <a:p>
            <a:pPr marL="742950" lvl="1" indent="-285750" algn="just">
              <a:lnSpc>
                <a:spcPct val="150000"/>
              </a:lnSpc>
              <a:buClr>
                <a:srgbClr val="C00000"/>
              </a:buClr>
              <a:buFont typeface="+mj-lt"/>
              <a:buAutoNum type="romanLcPeriod"/>
            </a:pPr>
            <a:endParaRPr lang="es-MX" sz="1200" dirty="0" smtClean="0">
              <a:solidFill>
                <a:schemeClr val="tx1"/>
              </a:solidFill>
              <a:latin typeface="Century Gothic" panose="020B0502020202020204" pitchFamily="34" charset="0"/>
            </a:endParaRPr>
          </a:p>
          <a:p>
            <a:pPr marL="285750" indent="-285750" algn="just">
              <a:lnSpc>
                <a:spcPct val="150000"/>
              </a:lnSpc>
              <a:buClr>
                <a:srgbClr val="C00000"/>
              </a:buClr>
              <a:buFont typeface="+mj-lt"/>
              <a:buAutoNum type="romanLcPeriod"/>
            </a:pPr>
            <a:endParaRPr lang="es-MX" sz="1200" dirty="0" smtClean="0">
              <a:solidFill>
                <a:schemeClr val="tx1"/>
              </a:solidFill>
              <a:latin typeface="Century Gothic" panose="020B0502020202020204" pitchFamily="34" charset="0"/>
            </a:endParaRPr>
          </a:p>
        </p:txBody>
      </p:sp>
      <p:sp>
        <p:nvSpPr>
          <p:cNvPr id="10" name="1 Título"/>
          <p:cNvSpPr>
            <a:spLocks noGrp="1"/>
          </p:cNvSpPr>
          <p:nvPr>
            <p:ph type="title"/>
          </p:nvPr>
        </p:nvSpPr>
        <p:spPr>
          <a:xfrm>
            <a:off x="308758" y="199951"/>
            <a:ext cx="7531424" cy="631825"/>
          </a:xfrm>
        </p:spPr>
        <p:txBody>
          <a:bodyPr/>
          <a:lstStyle/>
          <a:p>
            <a:r>
              <a:rPr lang="es-MX" sz="2000" b="1" dirty="0" smtClean="0">
                <a:latin typeface="Century Gothic" panose="020B0502020202020204" pitchFamily="34" charset="0"/>
              </a:rPr>
              <a:t>Antecedentes</a:t>
            </a:r>
            <a:endParaRPr lang="es-MX" sz="2000" b="1" dirty="0">
              <a:latin typeface="Century Gothic" panose="020B0502020202020204" pitchFamily="34" charset="0"/>
            </a:endParaRPr>
          </a:p>
        </p:txBody>
      </p:sp>
    </p:spTree>
    <p:extLst>
      <p:ext uri="{BB962C8B-B14F-4D97-AF65-F5344CB8AC3E}">
        <p14:creationId xmlns:p14="http://schemas.microsoft.com/office/powerpoint/2010/main" val="154623936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nvPr>
        </p:nvGraphicFramePr>
        <p:xfrm>
          <a:off x="202417" y="1459945"/>
          <a:ext cx="8643871" cy="5192941"/>
        </p:xfrm>
        <a:graphic>
          <a:graphicData uri="http://schemas.openxmlformats.org/drawingml/2006/table">
            <a:tbl>
              <a:tblPr firstRow="1" bandRow="1">
                <a:tableStyleId>{D7AC3CCA-C797-4891-BE02-D94E43425B78}</a:tableStyleId>
              </a:tblPr>
              <a:tblGrid>
                <a:gridCol w="8643871"/>
              </a:tblGrid>
              <a:tr h="5192941">
                <a:tc>
                  <a:txBody>
                    <a:bodyPr/>
                    <a:lstStyle/>
                    <a:p>
                      <a:pPr marL="0" indent="0" algn="just">
                        <a:lnSpc>
                          <a:spcPct val="150000"/>
                        </a:lnSpc>
                        <a:buClr>
                          <a:srgbClr val="C00000"/>
                        </a:buClr>
                        <a:buFont typeface="Arial" panose="020B0604020202020204" pitchFamily="34" charset="0"/>
                        <a:buNone/>
                      </a:pPr>
                      <a:r>
                        <a:rPr lang="es-MX" sz="1200" b="0" dirty="0" smtClean="0">
                          <a:solidFill>
                            <a:schemeClr val="tx1"/>
                          </a:solidFill>
                          <a:latin typeface="Century Gothic" pitchFamily="34" charset="0"/>
                        </a:rPr>
                        <a:t>Los cambios propuestos al Marco</a:t>
                      </a:r>
                      <a:r>
                        <a:rPr lang="es-MX" sz="1200" b="0" baseline="0" dirty="0" smtClean="0">
                          <a:solidFill>
                            <a:schemeClr val="tx1"/>
                          </a:solidFill>
                          <a:latin typeface="Century Gothic" pitchFamily="34" charset="0"/>
                        </a:rPr>
                        <a:t> de </a:t>
                      </a:r>
                      <a:r>
                        <a:rPr lang="es-MX" sz="1200" b="0" dirty="0" smtClean="0">
                          <a:solidFill>
                            <a:schemeClr val="tx1"/>
                          </a:solidFill>
                          <a:latin typeface="Century Gothic" pitchFamily="34" charset="0"/>
                        </a:rPr>
                        <a:t>Gestión</a:t>
                      </a:r>
                      <a:r>
                        <a:rPr lang="es-MX" sz="1200" b="0" baseline="0" dirty="0" smtClean="0">
                          <a:solidFill>
                            <a:schemeClr val="tx1"/>
                          </a:solidFill>
                          <a:latin typeface="Century Gothic" pitchFamily="34" charset="0"/>
                        </a:rPr>
                        <a:t> están enfocados en fortalecer el Gobierno Institucional con el fin de proteger el patrimonio de los trabajadores a través de la introducción de decisiones colegiadas, las cuales son importantes porque:</a:t>
                      </a:r>
                    </a:p>
                    <a:p>
                      <a:pPr marL="0" indent="0" algn="just">
                        <a:buClr>
                          <a:srgbClr val="C00000"/>
                        </a:buClr>
                        <a:buFont typeface="Arial" panose="020B0604020202020204" pitchFamily="34" charset="0"/>
                        <a:buNone/>
                      </a:pPr>
                      <a:endParaRPr lang="es-MX" sz="800" b="0" dirty="0" smtClean="0">
                        <a:solidFill>
                          <a:schemeClr val="tx1"/>
                        </a:solidFill>
                        <a:latin typeface="Century Gothic" pitchFamily="34" charset="0"/>
                      </a:endParaRPr>
                    </a:p>
                    <a:p>
                      <a:pPr marL="0" indent="0" algn="just">
                        <a:buClr>
                          <a:srgbClr val="C00000"/>
                        </a:buClr>
                        <a:buFont typeface="Arial" panose="020B0604020202020204" pitchFamily="34" charset="0"/>
                        <a:buNone/>
                      </a:pPr>
                      <a:endParaRPr lang="es-MX" sz="800" b="0" dirty="0" smtClean="0">
                        <a:solidFill>
                          <a:schemeClr val="tx1"/>
                        </a:solidFill>
                        <a:latin typeface="Century Gothic" pitchFamily="34" charset="0"/>
                      </a:endParaRPr>
                    </a:p>
                    <a:p>
                      <a:pPr marL="0" indent="0" algn="just">
                        <a:buClr>
                          <a:srgbClr val="C00000"/>
                        </a:buClr>
                        <a:buFont typeface="Arial" panose="020B0604020202020204" pitchFamily="34" charset="0"/>
                        <a:buNone/>
                      </a:pPr>
                      <a:endParaRPr lang="es-MX" sz="800" b="0" dirty="0" smtClean="0">
                        <a:solidFill>
                          <a:schemeClr val="tx1"/>
                        </a:solidFill>
                        <a:latin typeface="Century Gothic" pitchFamily="34" charset="0"/>
                      </a:endParaRPr>
                    </a:p>
                    <a:p>
                      <a:pPr marL="742950" lvl="1" indent="-285750" algn="just">
                        <a:buClr>
                          <a:srgbClr val="C00000"/>
                        </a:buClr>
                        <a:buFont typeface="Arial" panose="020B0604020202020204" pitchFamily="34" charset="0"/>
                        <a:buChar char="•"/>
                      </a:pPr>
                      <a:r>
                        <a:rPr lang="es-MX" sz="1200" b="0" dirty="0" smtClean="0">
                          <a:solidFill>
                            <a:schemeClr val="tx1"/>
                          </a:solidFill>
                          <a:latin typeface="Century Gothic" pitchFamily="34" charset="0"/>
                        </a:rPr>
                        <a:t>Enriquecen el proceso de toma de decisiones, ya que se consideran diferentes puntos de vista</a:t>
                      </a:r>
                    </a:p>
                    <a:p>
                      <a:pPr marL="457200" marR="0" lvl="1" indent="0" algn="just" defTabSz="457200" rtl="0" eaLnBrk="1" fontAlgn="auto" latinLnBrk="0" hangingPunct="1">
                        <a:lnSpc>
                          <a:spcPct val="100000"/>
                        </a:lnSpc>
                        <a:spcBef>
                          <a:spcPts val="0"/>
                        </a:spcBef>
                        <a:spcAft>
                          <a:spcPts val="0"/>
                        </a:spcAft>
                        <a:buClr>
                          <a:srgbClr val="C00000"/>
                        </a:buClr>
                        <a:buSzTx/>
                        <a:buFont typeface="Arial" panose="020B0604020202020204" pitchFamily="34" charset="0"/>
                        <a:buNone/>
                        <a:tabLst/>
                        <a:defRPr/>
                      </a:pPr>
                      <a:endParaRPr lang="es-MX" sz="1200" b="0" dirty="0" smtClean="0">
                        <a:solidFill>
                          <a:schemeClr val="tx1"/>
                        </a:solidFill>
                        <a:latin typeface="Century Gothic" pitchFamily="34" charset="0"/>
                      </a:endParaRPr>
                    </a:p>
                    <a:p>
                      <a:pPr marL="742950" marR="0" lvl="1" indent="-285750" algn="just"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es-MX" sz="1200" b="0" dirty="0" smtClean="0">
                          <a:solidFill>
                            <a:schemeClr val="tx1"/>
                          </a:solidFill>
                          <a:latin typeface="Century Gothic" pitchFamily="34" charset="0"/>
                        </a:rPr>
                        <a:t>Todas</a:t>
                      </a:r>
                      <a:r>
                        <a:rPr lang="es-MX" sz="1200" b="0" baseline="0" dirty="0" smtClean="0">
                          <a:solidFill>
                            <a:schemeClr val="tx1"/>
                          </a:solidFill>
                          <a:latin typeface="Century Gothic" pitchFamily="34" charset="0"/>
                        </a:rPr>
                        <a:t> las personas involucradas en la decisión cuentan con la misma información</a:t>
                      </a:r>
                    </a:p>
                    <a:p>
                      <a:pPr marL="742950" lvl="1" indent="-285750" algn="just">
                        <a:buClr>
                          <a:srgbClr val="C00000"/>
                        </a:buClr>
                        <a:buFont typeface="Arial" panose="020B0604020202020204" pitchFamily="34" charset="0"/>
                        <a:buChar char="•"/>
                      </a:pPr>
                      <a:endParaRPr lang="es-MX" sz="1200" b="0" dirty="0" smtClean="0">
                        <a:solidFill>
                          <a:schemeClr val="tx1"/>
                        </a:solidFill>
                        <a:latin typeface="Century Gothic" pitchFamily="34" charset="0"/>
                      </a:endParaRPr>
                    </a:p>
                    <a:p>
                      <a:pPr marL="742950" marR="0" lvl="1" indent="-285750" algn="just"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es-MX" sz="1200" b="0" baseline="0" dirty="0" smtClean="0">
                          <a:solidFill>
                            <a:schemeClr val="tx1"/>
                          </a:solidFill>
                          <a:latin typeface="Century Gothic" pitchFamily="34" charset="0"/>
                        </a:rPr>
                        <a:t>Incorporan la opinión de expertos en la materia</a:t>
                      </a:r>
                    </a:p>
                    <a:p>
                      <a:pPr marL="742950" lvl="1" indent="-285750" algn="just">
                        <a:buClr>
                          <a:srgbClr val="C00000"/>
                        </a:buClr>
                        <a:buFont typeface="Arial" panose="020B0604020202020204" pitchFamily="34" charset="0"/>
                        <a:buChar char="•"/>
                      </a:pPr>
                      <a:endParaRPr lang="es-MX" sz="1200" b="0" dirty="0" smtClean="0">
                        <a:solidFill>
                          <a:schemeClr val="tx1"/>
                        </a:solidFill>
                        <a:latin typeface="Century Gothic" pitchFamily="34" charset="0"/>
                      </a:endParaRPr>
                    </a:p>
                    <a:p>
                      <a:pPr marL="742950" lvl="1" indent="-285750" algn="just">
                        <a:buClr>
                          <a:srgbClr val="C00000"/>
                        </a:buClr>
                        <a:buFont typeface="Arial" panose="020B0604020202020204" pitchFamily="34" charset="0"/>
                        <a:buChar char="•"/>
                      </a:pPr>
                      <a:r>
                        <a:rPr lang="es-MX" sz="1200" b="0" dirty="0" smtClean="0">
                          <a:solidFill>
                            <a:schemeClr val="tx1"/>
                          </a:solidFill>
                          <a:latin typeface="Century Gothic" pitchFamily="34" charset="0"/>
                        </a:rPr>
                        <a:t>Ponderan costos y riesgos</a:t>
                      </a:r>
                    </a:p>
                    <a:p>
                      <a:pPr marL="742950" lvl="1" indent="-285750" algn="just">
                        <a:buClr>
                          <a:srgbClr val="C00000"/>
                        </a:buClr>
                        <a:buFont typeface="Arial" panose="020B0604020202020204" pitchFamily="34" charset="0"/>
                        <a:buChar char="•"/>
                      </a:pPr>
                      <a:endParaRPr lang="es-MX" sz="1200" b="0" dirty="0" smtClean="0">
                        <a:solidFill>
                          <a:schemeClr val="tx1"/>
                        </a:solidFill>
                        <a:latin typeface="Century Gothic" pitchFamily="34" charset="0"/>
                      </a:endParaRPr>
                    </a:p>
                    <a:p>
                      <a:pPr marL="742950" lvl="1" indent="-285750" algn="just">
                        <a:buClr>
                          <a:srgbClr val="C00000"/>
                        </a:buClr>
                        <a:buFont typeface="Arial" panose="020B0604020202020204" pitchFamily="34" charset="0"/>
                        <a:buChar char="•"/>
                      </a:pPr>
                      <a:r>
                        <a:rPr lang="es-MX" sz="1200" b="0" dirty="0" smtClean="0">
                          <a:solidFill>
                            <a:schemeClr val="tx1"/>
                          </a:solidFill>
                          <a:latin typeface="Century Gothic" pitchFamily="34" charset="0"/>
                        </a:rPr>
                        <a:t>Aseguran el adecuado manejo de inversiones</a:t>
                      </a:r>
                    </a:p>
                    <a:p>
                      <a:pPr marL="685800" lvl="1" indent="-228600" algn="just">
                        <a:buClr>
                          <a:srgbClr val="C00000"/>
                        </a:buClr>
                        <a:buFont typeface="Arial" panose="020B0604020202020204" pitchFamily="34" charset="0"/>
                        <a:buChar char="•"/>
                      </a:pPr>
                      <a:endParaRPr lang="es-MX" sz="1200" b="0" dirty="0" smtClean="0">
                        <a:solidFill>
                          <a:schemeClr val="tx1"/>
                        </a:solidFill>
                        <a:latin typeface="Century Gothic" pitchFamily="34" charset="0"/>
                      </a:endParaRPr>
                    </a:p>
                    <a:p>
                      <a:pPr marL="742950" marR="0" lvl="1" indent="-285750" algn="just"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es-MX" sz="1200" b="0" baseline="0" dirty="0" smtClean="0">
                          <a:solidFill>
                            <a:schemeClr val="tx1"/>
                          </a:solidFill>
                          <a:latin typeface="Century Gothic" pitchFamily="34" charset="0"/>
                        </a:rPr>
                        <a:t>Establecen procesos formales de votación y seguimiento para las estrategias de inversión y decisiones tomadas, respectivamente</a:t>
                      </a:r>
                    </a:p>
                    <a:p>
                      <a:pPr marL="457200" lvl="1" indent="0" algn="just">
                        <a:buClr>
                          <a:srgbClr val="C00000"/>
                        </a:buClr>
                        <a:buFont typeface="Arial" panose="020B0604020202020204" pitchFamily="34" charset="0"/>
                        <a:buNone/>
                      </a:pPr>
                      <a:endParaRPr lang="es-MX" sz="1200" b="0" dirty="0" smtClean="0">
                        <a:solidFill>
                          <a:schemeClr val="tx1"/>
                        </a:solidFill>
                        <a:latin typeface="Century Gothic" pitchFamily="34" charset="0"/>
                      </a:endParaRPr>
                    </a:p>
                    <a:p>
                      <a:pPr marL="742950" lvl="1" indent="-285750" algn="just">
                        <a:buClr>
                          <a:srgbClr val="C00000"/>
                        </a:buClr>
                        <a:buFont typeface="Arial" panose="020B0604020202020204" pitchFamily="34" charset="0"/>
                        <a:buChar char="•"/>
                      </a:pPr>
                      <a:r>
                        <a:rPr lang="es-MX" sz="1200" b="0" dirty="0" smtClean="0">
                          <a:solidFill>
                            <a:schemeClr val="tx1"/>
                          </a:solidFill>
                          <a:latin typeface="Century Gothic" pitchFamily="34" charset="0"/>
                        </a:rPr>
                        <a:t>Proponen decisiones de largo plazo</a:t>
                      </a:r>
                    </a:p>
                    <a:p>
                      <a:pPr marL="742950" lvl="1" indent="-285750" algn="just">
                        <a:buClr>
                          <a:srgbClr val="C00000"/>
                        </a:buClr>
                        <a:buFont typeface="Arial" panose="020B0604020202020204" pitchFamily="34" charset="0"/>
                        <a:buChar char="•"/>
                      </a:pPr>
                      <a:endParaRPr lang="es-MX" sz="1200" b="0" dirty="0" smtClean="0">
                        <a:solidFill>
                          <a:schemeClr val="tx1"/>
                        </a:solidFill>
                        <a:latin typeface="Century Gothic" pitchFamily="34" charset="0"/>
                      </a:endParaRPr>
                    </a:p>
                    <a:p>
                      <a:pPr marL="742950" lvl="1" indent="-285750" algn="just">
                        <a:buClr>
                          <a:srgbClr val="C00000"/>
                        </a:buClr>
                        <a:buFont typeface="Arial" panose="020B0604020202020204" pitchFamily="34" charset="0"/>
                        <a:buChar char="•"/>
                      </a:pPr>
                      <a:r>
                        <a:rPr lang="es-MX" sz="1200" b="0" dirty="0" smtClean="0">
                          <a:solidFill>
                            <a:schemeClr val="tx1"/>
                          </a:solidFill>
                          <a:latin typeface="Century Gothic" pitchFamily="34" charset="0"/>
                        </a:rPr>
                        <a:t>Distribuyen el trabajo en la toma de decisiones</a:t>
                      </a:r>
                    </a:p>
                    <a:p>
                      <a:pPr marL="742950" lvl="1" indent="-285750" algn="just">
                        <a:buClr>
                          <a:srgbClr val="C00000"/>
                        </a:buClr>
                        <a:buFont typeface="Arial" panose="020B0604020202020204" pitchFamily="34" charset="0"/>
                        <a:buChar char="•"/>
                      </a:pPr>
                      <a:endParaRPr lang="es-MX" sz="1200" b="0" dirty="0" smtClean="0">
                        <a:solidFill>
                          <a:schemeClr val="tx1"/>
                        </a:solidFill>
                        <a:latin typeface="Century Gothic" pitchFamily="34" charset="0"/>
                      </a:endParaRPr>
                    </a:p>
                    <a:p>
                      <a:pPr marL="742950" lvl="1" indent="-285750" algn="just">
                        <a:buClr>
                          <a:srgbClr val="C00000"/>
                        </a:buClr>
                        <a:buFont typeface="Arial" panose="020B0604020202020204" pitchFamily="34" charset="0"/>
                        <a:buChar char="•"/>
                      </a:pPr>
                      <a:r>
                        <a:rPr lang="es-MX" sz="1200" b="0" dirty="0" smtClean="0">
                          <a:solidFill>
                            <a:schemeClr val="tx1"/>
                          </a:solidFill>
                          <a:latin typeface="Century Gothic" pitchFamily="34" charset="0"/>
                        </a:rPr>
                        <a:t>Contribuyen a eliminar</a:t>
                      </a:r>
                      <a:r>
                        <a:rPr lang="es-MX" sz="1200" b="0" baseline="0" dirty="0" smtClean="0">
                          <a:solidFill>
                            <a:schemeClr val="tx1"/>
                          </a:solidFill>
                          <a:latin typeface="Century Gothic" pitchFamily="34" charset="0"/>
                        </a:rPr>
                        <a:t> conflictos de interés, de conformidad con la Mejores Prácticas para Inversionistas Institucionales</a:t>
                      </a:r>
                      <a:endParaRPr lang="es-MX" sz="1200" b="0" dirty="0" smtClean="0">
                        <a:solidFill>
                          <a:schemeClr val="tx1"/>
                        </a:solidFill>
                        <a:latin typeface="Century Gothic" pitchFamily="34" charset="0"/>
                      </a:endParaRPr>
                    </a:p>
                    <a:p>
                      <a:pPr marL="285750" indent="-285750" algn="just">
                        <a:buClr>
                          <a:schemeClr val="tx2"/>
                        </a:buClr>
                        <a:buFont typeface="Arial" pitchFamily="34" charset="0"/>
                        <a:buChar char="•"/>
                      </a:pPr>
                      <a:endParaRPr lang="es-MX" sz="1200" b="0" dirty="0" smtClean="0">
                        <a:latin typeface="Century Gothic"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25" name="1 Marcador de número de diapositiva"/>
          <p:cNvSpPr>
            <a:spLocks noGrp="1"/>
          </p:cNvSpPr>
          <p:nvPr>
            <p:ph type="sldNum" sz="quarter" idx="12"/>
          </p:nvPr>
        </p:nvSpPr>
        <p:spPr>
          <a:xfrm>
            <a:off x="8607566" y="6572376"/>
            <a:ext cx="572946" cy="3130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fld id="{C0DD11E7-DE26-3544-ADD9-B909B5A09C33}" type="slidenum">
              <a:rPr lang="es-ES">
                <a:latin typeface="Century Gothic" panose="020B0502020202020204" pitchFamily="34" charset="0"/>
              </a:rPr>
              <a:pPr algn="ctr"/>
              <a:t>92</a:t>
            </a:fld>
            <a:endParaRPr lang="es-ES" dirty="0">
              <a:latin typeface="Century Gothic" panose="020B0502020202020204" pitchFamily="34" charset="0"/>
            </a:endParaRPr>
          </a:p>
        </p:txBody>
      </p:sp>
      <p:sp>
        <p:nvSpPr>
          <p:cNvPr id="20" name="1 Título"/>
          <p:cNvSpPr>
            <a:spLocks noGrp="1"/>
          </p:cNvSpPr>
          <p:nvPr>
            <p:ph type="title"/>
          </p:nvPr>
        </p:nvSpPr>
        <p:spPr>
          <a:xfrm>
            <a:off x="276225" y="181555"/>
            <a:ext cx="7467601" cy="723319"/>
          </a:xfrm>
        </p:spPr>
        <p:txBody>
          <a:bodyPr>
            <a:noAutofit/>
          </a:bodyPr>
          <a:lstStyle/>
          <a:p>
            <a:r>
              <a:rPr lang="es-MX" sz="2000" b="1" dirty="0" smtClean="0">
                <a:latin typeface="Century Gothic" panose="020B0502020202020204" pitchFamily="34" charset="0"/>
              </a:rPr>
              <a:t>Exposición de Motivos</a:t>
            </a:r>
            <a:r>
              <a:rPr lang="es-MX" sz="2000" b="1" dirty="0">
                <a:latin typeface="Century Gothic" panose="020B0502020202020204" pitchFamily="34" charset="0"/>
              </a:rPr>
              <a:t/>
            </a:r>
            <a:br>
              <a:rPr lang="es-MX" sz="2000" b="1" dirty="0">
                <a:latin typeface="Century Gothic" panose="020B0502020202020204" pitchFamily="34" charset="0"/>
              </a:rPr>
            </a:br>
            <a:endParaRPr lang="es-MX" sz="20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33297160"/>
      </p:ext>
    </p:extLst>
  </p:cSld>
  <p:clrMapOvr>
    <a:masterClrMapping/>
  </p:clrMapOvr>
  <p:transition spd="slow"/>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nvPr>
        </p:nvGraphicFramePr>
        <p:xfrm>
          <a:off x="202019" y="1751246"/>
          <a:ext cx="8805605" cy="4784220"/>
        </p:xfrm>
        <a:graphic>
          <a:graphicData uri="http://schemas.openxmlformats.org/drawingml/2006/table">
            <a:tbl>
              <a:tblPr firstRow="1" bandRow="1">
                <a:tableStyleId>{D7AC3CCA-C797-4891-BE02-D94E43425B78}</a:tableStyleId>
              </a:tblPr>
              <a:tblGrid>
                <a:gridCol w="8805605"/>
              </a:tblGrid>
              <a:tr h="4784220">
                <a:tc>
                  <a:txBody>
                    <a:bodyPr/>
                    <a:lstStyle/>
                    <a:p>
                      <a:pPr marL="0" marR="0" lvl="1" indent="0" algn="just" defTabSz="457200" rtl="0" eaLnBrk="1" fontAlgn="auto" latinLnBrk="0" hangingPunct="1">
                        <a:lnSpc>
                          <a:spcPct val="150000"/>
                        </a:lnSpc>
                        <a:spcBef>
                          <a:spcPts val="0"/>
                        </a:spcBef>
                        <a:spcAft>
                          <a:spcPts val="0"/>
                        </a:spcAft>
                        <a:buClr>
                          <a:srgbClr val="CD0000"/>
                        </a:buClr>
                        <a:buSzTx/>
                        <a:buFont typeface="+mj-lt"/>
                        <a:buNone/>
                        <a:tabLst/>
                        <a:defRPr/>
                      </a:pPr>
                      <a:r>
                        <a:rPr lang="es-MX" sz="1200" b="0" baseline="0" dirty="0" smtClean="0">
                          <a:solidFill>
                            <a:schemeClr val="tx1"/>
                          </a:solidFill>
                          <a:latin typeface="Century Gothic" pitchFamily="34" charset="0"/>
                        </a:rPr>
                        <a:t>Con la finalidad  de </a:t>
                      </a:r>
                      <a:r>
                        <a:rPr lang="es-MX" sz="1200" b="0" kern="1200" baseline="0" dirty="0" smtClean="0">
                          <a:solidFill>
                            <a:schemeClr val="tx1"/>
                          </a:solidFill>
                          <a:latin typeface="Century Gothic" pitchFamily="34" charset="0"/>
                          <a:ea typeface="+mn-ea"/>
                          <a:cs typeface="+mn-cs"/>
                        </a:rPr>
                        <a:t>r</a:t>
                      </a:r>
                      <a:r>
                        <a:rPr lang="es-MX" sz="1200" b="0" kern="1200" dirty="0" smtClean="0">
                          <a:solidFill>
                            <a:schemeClr val="tx1"/>
                          </a:solidFill>
                          <a:latin typeface="Century Gothic" pitchFamily="34" charset="0"/>
                          <a:ea typeface="+mn-ea"/>
                          <a:cs typeface="+mn-cs"/>
                        </a:rPr>
                        <a:t>obustecer el Gobierno Institucional</a:t>
                      </a:r>
                      <a:r>
                        <a:rPr lang="es-MX" sz="1200" b="0" kern="1200" baseline="0" dirty="0" smtClean="0">
                          <a:solidFill>
                            <a:schemeClr val="tx1"/>
                          </a:solidFill>
                          <a:latin typeface="Century Gothic" pitchFamily="34" charset="0"/>
                          <a:ea typeface="+mn-ea"/>
                          <a:cs typeface="+mn-cs"/>
                        </a:rPr>
                        <a:t> se propone </a:t>
                      </a:r>
                      <a:r>
                        <a:rPr lang="es-MX" sz="800" b="0" kern="1200" baseline="0" dirty="0" smtClean="0">
                          <a:solidFill>
                            <a:srgbClr val="C00000"/>
                          </a:solidFill>
                          <a:latin typeface="Century Gothic" pitchFamily="34" charset="0"/>
                          <a:ea typeface="+mn-ea"/>
                          <a:cs typeface="+mn-cs"/>
                        </a:rPr>
                        <a:t>1</a:t>
                      </a:r>
                      <a:r>
                        <a:rPr lang="es-MX" sz="1200" b="0" kern="1200" baseline="0" dirty="0" smtClean="0">
                          <a:solidFill>
                            <a:schemeClr val="tx1"/>
                          </a:solidFill>
                          <a:latin typeface="Century Gothic" pitchFamily="34" charset="0"/>
                          <a:ea typeface="+mn-ea"/>
                          <a:cs typeface="+mn-cs"/>
                        </a:rPr>
                        <a:t>:</a:t>
                      </a:r>
                    </a:p>
                    <a:p>
                      <a:pPr marL="0" marR="0" lvl="1" indent="0" algn="just" defTabSz="457200" rtl="0" eaLnBrk="1" fontAlgn="auto" latinLnBrk="0" hangingPunct="1">
                        <a:lnSpc>
                          <a:spcPct val="150000"/>
                        </a:lnSpc>
                        <a:spcBef>
                          <a:spcPts val="0"/>
                        </a:spcBef>
                        <a:spcAft>
                          <a:spcPts val="0"/>
                        </a:spcAft>
                        <a:buClr>
                          <a:srgbClr val="CD0000"/>
                        </a:buClr>
                        <a:buSzTx/>
                        <a:buFont typeface="+mj-lt"/>
                        <a:buNone/>
                        <a:tabLst/>
                        <a:defRPr/>
                      </a:pPr>
                      <a:r>
                        <a:rPr lang="es-MX" sz="1200" b="0" kern="1200" baseline="0" dirty="0" smtClean="0">
                          <a:solidFill>
                            <a:schemeClr val="tx1"/>
                          </a:solidFill>
                          <a:latin typeface="Century Gothic" pitchFamily="34" charset="0"/>
                          <a:ea typeface="+mn-ea"/>
                          <a:cs typeface="+mn-cs"/>
                        </a:rPr>
                        <a:t> </a:t>
                      </a:r>
                    </a:p>
                    <a:p>
                      <a:pPr marL="742950" marR="0" lvl="2" indent="-285750" algn="just" defTabSz="457200" rtl="0" eaLnBrk="1" fontAlgn="auto" latinLnBrk="0" hangingPunct="1">
                        <a:lnSpc>
                          <a:spcPct val="200000"/>
                        </a:lnSpc>
                        <a:spcBef>
                          <a:spcPts val="0"/>
                        </a:spcBef>
                        <a:spcAft>
                          <a:spcPts val="0"/>
                        </a:spcAft>
                        <a:buClr>
                          <a:srgbClr val="CD0000"/>
                        </a:buClr>
                        <a:buSzTx/>
                        <a:buFont typeface="+mj-lt"/>
                        <a:buAutoNum type="arabicPeriod"/>
                        <a:tabLst/>
                        <a:defRPr/>
                      </a:pPr>
                      <a:r>
                        <a:rPr lang="es-MX" sz="1200" b="0" kern="1200" baseline="0" dirty="0" smtClean="0">
                          <a:solidFill>
                            <a:schemeClr val="tx1"/>
                          </a:solidFill>
                          <a:latin typeface="Century Gothic" pitchFamily="34" charset="0"/>
                          <a:ea typeface="+mn-ea"/>
                          <a:cs typeface="+mn-cs"/>
                        </a:rPr>
                        <a:t>Modificar la conformación del Comité de Inversiones mediante:</a:t>
                      </a:r>
                      <a:endParaRPr lang="es-MX" sz="800" b="0" kern="1200" baseline="0" dirty="0" smtClean="0">
                        <a:solidFill>
                          <a:schemeClr val="tx1"/>
                        </a:solidFill>
                        <a:latin typeface="Century Gothic" pitchFamily="34" charset="0"/>
                        <a:ea typeface="+mn-ea"/>
                        <a:cs typeface="+mn-cs"/>
                      </a:endParaRPr>
                    </a:p>
                    <a:p>
                      <a:pPr marL="1143000" marR="0" lvl="3" indent="-228600" algn="just" defTabSz="457200" rtl="0" eaLnBrk="1" fontAlgn="auto" latinLnBrk="0" hangingPunct="1">
                        <a:lnSpc>
                          <a:spcPct val="200000"/>
                        </a:lnSpc>
                        <a:spcBef>
                          <a:spcPts val="0"/>
                        </a:spcBef>
                        <a:spcAft>
                          <a:spcPts val="0"/>
                        </a:spcAft>
                        <a:buClr>
                          <a:srgbClr val="CD0000"/>
                        </a:buClr>
                        <a:buSzTx/>
                        <a:buFont typeface="+mj-lt"/>
                        <a:buAutoNum type="alphaLcParenR"/>
                        <a:tabLst/>
                        <a:defRPr/>
                      </a:pPr>
                      <a:r>
                        <a:rPr lang="es-MX" sz="1200" b="0" kern="1200" baseline="0" dirty="0" smtClean="0">
                          <a:solidFill>
                            <a:schemeClr val="tx1"/>
                          </a:solidFill>
                          <a:latin typeface="Century Gothic" pitchFamily="34" charset="0"/>
                          <a:ea typeface="+mn-ea"/>
                          <a:cs typeface="+mn-cs"/>
                        </a:rPr>
                        <a:t>La incorporación de miembros expertos en gestión de inversiones financieras</a:t>
                      </a:r>
                    </a:p>
                    <a:p>
                      <a:pPr marL="0" marR="0" lvl="1" indent="0" algn="just" defTabSz="457200" rtl="0" eaLnBrk="1" fontAlgn="auto" latinLnBrk="0" hangingPunct="1">
                        <a:lnSpc>
                          <a:spcPct val="150000"/>
                        </a:lnSpc>
                        <a:spcBef>
                          <a:spcPts val="0"/>
                        </a:spcBef>
                        <a:spcAft>
                          <a:spcPts val="0"/>
                        </a:spcAft>
                        <a:buClr>
                          <a:srgbClr val="CD0000"/>
                        </a:buClr>
                        <a:buSzTx/>
                        <a:buFont typeface="+mj-lt"/>
                        <a:buNone/>
                        <a:tabLst/>
                        <a:defRPr/>
                      </a:pPr>
                      <a:endParaRPr lang="es-MX" sz="800" b="0" kern="1200" baseline="0" dirty="0" smtClean="0">
                        <a:solidFill>
                          <a:schemeClr val="tx1"/>
                        </a:solidFill>
                        <a:latin typeface="Century Gothic" pitchFamily="34" charset="0"/>
                        <a:ea typeface="+mn-ea"/>
                        <a:cs typeface="+mn-cs"/>
                      </a:endParaRPr>
                    </a:p>
                    <a:p>
                      <a:pPr marL="742950" marR="0" lvl="2" indent="-285750" algn="just" defTabSz="457200" rtl="0" eaLnBrk="1" fontAlgn="auto" latinLnBrk="0" hangingPunct="1">
                        <a:lnSpc>
                          <a:spcPct val="200000"/>
                        </a:lnSpc>
                        <a:spcBef>
                          <a:spcPts val="0"/>
                        </a:spcBef>
                        <a:spcAft>
                          <a:spcPts val="0"/>
                        </a:spcAft>
                        <a:buClr>
                          <a:srgbClr val="CD0000"/>
                        </a:buClr>
                        <a:buSzTx/>
                        <a:buFont typeface="+mj-lt"/>
                        <a:buAutoNum type="arabicPeriod" startAt="2"/>
                        <a:tabLst/>
                        <a:defRPr/>
                      </a:pPr>
                      <a:r>
                        <a:rPr lang="es-MX" sz="1200" b="0" kern="1200" baseline="0" dirty="0" smtClean="0">
                          <a:solidFill>
                            <a:schemeClr val="tx1"/>
                          </a:solidFill>
                          <a:latin typeface="Century Gothic" pitchFamily="34" charset="0"/>
                          <a:ea typeface="+mn-ea"/>
                          <a:cs typeface="+mn-cs"/>
                        </a:rPr>
                        <a:t>Ampliar las facultades del Comité de Inversiones a través de la introducción de las siguientes decisiones colegiadas:</a:t>
                      </a:r>
                      <a:endParaRPr lang="es-MX" sz="800" b="0" kern="1200" baseline="0" dirty="0" smtClean="0">
                        <a:solidFill>
                          <a:schemeClr val="tx1"/>
                        </a:solidFill>
                        <a:latin typeface="Century Gothic" pitchFamily="34" charset="0"/>
                        <a:ea typeface="+mn-ea"/>
                        <a:cs typeface="+mn-cs"/>
                      </a:endParaRPr>
                    </a:p>
                    <a:p>
                      <a:pPr marL="1143000" marR="0" lvl="3" indent="-228600" algn="just" defTabSz="457200" rtl="0" eaLnBrk="1" fontAlgn="auto" latinLnBrk="0" hangingPunct="1">
                        <a:lnSpc>
                          <a:spcPct val="200000"/>
                        </a:lnSpc>
                        <a:spcBef>
                          <a:spcPts val="0"/>
                        </a:spcBef>
                        <a:spcAft>
                          <a:spcPts val="0"/>
                        </a:spcAft>
                        <a:buClr>
                          <a:srgbClr val="CD0000"/>
                        </a:buClr>
                        <a:buSzTx/>
                        <a:buFont typeface="+mj-lt"/>
                        <a:buAutoNum type="alphaLcParenR"/>
                        <a:tabLst/>
                        <a:defRPr/>
                      </a:pPr>
                      <a:r>
                        <a:rPr lang="es-MX" sz="1200" b="0" kern="1200" baseline="0" dirty="0" smtClean="0">
                          <a:solidFill>
                            <a:schemeClr val="tx1"/>
                          </a:solidFill>
                          <a:latin typeface="Century Gothic" pitchFamily="34" charset="0"/>
                          <a:ea typeface="+mn-ea"/>
                          <a:cs typeface="+mn-cs"/>
                        </a:rPr>
                        <a:t>Incluir políticas de confidencialidad de información y revelación de conflictos de interés. </a:t>
                      </a:r>
                    </a:p>
                    <a:p>
                      <a:pPr marL="1143000" marR="0" lvl="3" indent="-228600" algn="just" defTabSz="457200" rtl="0" eaLnBrk="1" fontAlgn="auto" latinLnBrk="0" hangingPunct="1">
                        <a:lnSpc>
                          <a:spcPct val="200000"/>
                        </a:lnSpc>
                        <a:spcBef>
                          <a:spcPts val="0"/>
                        </a:spcBef>
                        <a:spcAft>
                          <a:spcPts val="0"/>
                        </a:spcAft>
                        <a:buClr>
                          <a:srgbClr val="CD0000"/>
                        </a:buClr>
                        <a:buSzTx/>
                        <a:buFont typeface="+mj-lt"/>
                        <a:buAutoNum type="alphaLcParenR"/>
                        <a:tabLst/>
                        <a:defRPr/>
                      </a:pPr>
                      <a:r>
                        <a:rPr lang="es-MX" sz="1200" b="0" kern="1200" baseline="0" dirty="0" smtClean="0">
                          <a:solidFill>
                            <a:schemeClr val="tx1"/>
                          </a:solidFill>
                          <a:latin typeface="Century Gothic" pitchFamily="34" charset="0"/>
                          <a:ea typeface="+mn-ea"/>
                          <a:cs typeface="+mn-cs"/>
                        </a:rPr>
                        <a:t>Autorizar a las contrapartes</a:t>
                      </a:r>
                    </a:p>
                    <a:p>
                      <a:pPr marL="1143000" marR="0" lvl="3" indent="-228600" algn="just" defTabSz="457200" rtl="0" eaLnBrk="1" fontAlgn="auto" latinLnBrk="0" hangingPunct="1">
                        <a:lnSpc>
                          <a:spcPct val="200000"/>
                        </a:lnSpc>
                        <a:spcBef>
                          <a:spcPts val="0"/>
                        </a:spcBef>
                        <a:spcAft>
                          <a:spcPts val="0"/>
                        </a:spcAft>
                        <a:buClr>
                          <a:srgbClr val="CD0000"/>
                        </a:buClr>
                        <a:buSzTx/>
                        <a:buFont typeface="+mj-lt"/>
                        <a:buAutoNum type="alphaLcParenR"/>
                        <a:tabLst/>
                        <a:defRPr/>
                      </a:pPr>
                      <a:r>
                        <a:rPr lang="es-MX" sz="1200" b="0" kern="1200" baseline="0" dirty="0" smtClean="0">
                          <a:solidFill>
                            <a:schemeClr val="tx1"/>
                          </a:solidFill>
                          <a:latin typeface="Century Gothic" pitchFamily="34" charset="0"/>
                          <a:ea typeface="+mn-ea"/>
                          <a:cs typeface="+mn-cs"/>
                        </a:rPr>
                        <a:t>Aprobar políticas y procedimientos para el funcionamiento del FANVIT (Manual de Inversiones)</a:t>
                      </a:r>
                    </a:p>
                    <a:p>
                      <a:pPr marL="1143000" marR="0" lvl="3" indent="-228600" algn="just" defTabSz="457200" rtl="0" eaLnBrk="1" fontAlgn="auto" latinLnBrk="0" hangingPunct="1">
                        <a:lnSpc>
                          <a:spcPct val="200000"/>
                        </a:lnSpc>
                        <a:spcBef>
                          <a:spcPts val="0"/>
                        </a:spcBef>
                        <a:spcAft>
                          <a:spcPts val="0"/>
                        </a:spcAft>
                        <a:buClr>
                          <a:srgbClr val="CD0000"/>
                        </a:buClr>
                        <a:buSzTx/>
                        <a:buFont typeface="+mj-lt"/>
                        <a:buAutoNum type="alphaLcParenR"/>
                        <a:tabLst/>
                        <a:defRPr/>
                      </a:pPr>
                      <a:r>
                        <a:rPr lang="es-MX" sz="1200" b="0" kern="1200" baseline="0" dirty="0" smtClean="0">
                          <a:solidFill>
                            <a:schemeClr val="tx1"/>
                          </a:solidFill>
                          <a:latin typeface="Century Gothic" pitchFamily="34" charset="0"/>
                          <a:ea typeface="+mn-ea"/>
                          <a:cs typeface="+mn-cs"/>
                        </a:rPr>
                        <a:t>Vincular el área de MFGI con otros órganos y áreas del Instituto (Comité de Auditoría, Coordinación General de Riesgos y Tecnologías de la Información)</a:t>
                      </a:r>
                    </a:p>
                    <a:p>
                      <a:pPr marL="457200" marR="0" lvl="2" indent="0" algn="just" defTabSz="457200" rtl="0" eaLnBrk="1" fontAlgn="auto" latinLnBrk="0" hangingPunct="1">
                        <a:lnSpc>
                          <a:spcPct val="150000"/>
                        </a:lnSpc>
                        <a:spcBef>
                          <a:spcPts val="0"/>
                        </a:spcBef>
                        <a:spcAft>
                          <a:spcPts val="0"/>
                        </a:spcAft>
                        <a:buClr>
                          <a:srgbClr val="CD0000"/>
                        </a:buClr>
                        <a:buSzTx/>
                        <a:buFont typeface="+mj-lt"/>
                        <a:buNone/>
                        <a:tabLst/>
                        <a:defRPr/>
                      </a:pPr>
                      <a:endParaRPr lang="es-MX" sz="1300" b="0" kern="1200" dirty="0" smtClean="0">
                        <a:solidFill>
                          <a:schemeClr val="tx1"/>
                        </a:solidFill>
                        <a:latin typeface="Century Gothic"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25" name="1 Marcador de número de diapositiva"/>
          <p:cNvSpPr>
            <a:spLocks noGrp="1"/>
          </p:cNvSpPr>
          <p:nvPr>
            <p:ph type="sldNum" sz="quarter" idx="12"/>
          </p:nvPr>
        </p:nvSpPr>
        <p:spPr>
          <a:xfrm>
            <a:off x="8561727" y="6535466"/>
            <a:ext cx="572946" cy="313009"/>
          </a:xfrm>
        </p:spPr>
        <p:txBody>
          <a:bodyPr vert="horz" wrap="square" lIns="91440" tIns="45720" rIns="91440" bIns="45720" numCol="1" anchor="ctr" anchorCtr="0" compatLnSpc="1">
            <a:prstTxWarp prst="textNoShape">
              <a:avLst/>
            </a:prstTxWarp>
          </a:bodyPr>
          <a:lstStyle/>
          <a:p>
            <a:pPr algn="ctr"/>
            <a:fld id="{C0DD11E7-DE26-3544-ADD9-B909B5A09C33}" type="slidenum">
              <a:rPr lang="es-ES">
                <a:latin typeface="Century Gothic" panose="020B0502020202020204" pitchFamily="34" charset="0"/>
              </a:rPr>
              <a:pPr algn="ctr"/>
              <a:t>93</a:t>
            </a:fld>
            <a:endParaRPr lang="es-ES" dirty="0">
              <a:latin typeface="Century Gothic" panose="020B0502020202020204" pitchFamily="34" charset="0"/>
            </a:endParaRPr>
          </a:p>
        </p:txBody>
      </p:sp>
      <p:sp>
        <p:nvSpPr>
          <p:cNvPr id="20" name="1 Título"/>
          <p:cNvSpPr>
            <a:spLocks noGrp="1"/>
          </p:cNvSpPr>
          <p:nvPr>
            <p:ph type="title"/>
          </p:nvPr>
        </p:nvSpPr>
        <p:spPr>
          <a:xfrm>
            <a:off x="95250" y="195093"/>
            <a:ext cx="7610475" cy="1043157"/>
          </a:xfrm>
        </p:spPr>
        <p:txBody>
          <a:bodyPr>
            <a:noAutofit/>
          </a:bodyPr>
          <a:lstStyle/>
          <a:p>
            <a:r>
              <a:rPr lang="es-MX" sz="2000" b="1" dirty="0" smtClean="0">
                <a:latin typeface="Century Gothic" panose="020B0502020202020204" pitchFamily="34" charset="0"/>
              </a:rPr>
              <a:t>Resumen </a:t>
            </a:r>
            <a:r>
              <a:rPr lang="es-MX" sz="2000" b="1" dirty="0">
                <a:latin typeface="Century Gothic" panose="020B0502020202020204" pitchFamily="34" charset="0"/>
              </a:rPr>
              <a:t>de cambios propuestos al Marco de Gestión FANVIT</a:t>
            </a:r>
            <a:endParaRPr lang="es-MX" sz="2000" b="1" dirty="0">
              <a:solidFill>
                <a:schemeClr val="tx1"/>
              </a:solidFill>
              <a:latin typeface="Century Gothic" panose="020B0502020202020204" pitchFamily="34" charset="0"/>
            </a:endParaRPr>
          </a:p>
        </p:txBody>
      </p:sp>
      <p:sp>
        <p:nvSpPr>
          <p:cNvPr id="2" name="1 CuadroTexto"/>
          <p:cNvSpPr txBox="1"/>
          <p:nvPr/>
        </p:nvSpPr>
        <p:spPr>
          <a:xfrm>
            <a:off x="4061638" y="6535466"/>
            <a:ext cx="4709226" cy="338554"/>
          </a:xfrm>
          <a:prstGeom prst="rect">
            <a:avLst/>
          </a:prstGeom>
          <a:noFill/>
        </p:spPr>
        <p:txBody>
          <a:bodyPr wrap="square" rtlCol="0">
            <a:spAutoFit/>
          </a:bodyPr>
          <a:lstStyle/>
          <a:p>
            <a:r>
              <a:rPr lang="es-MX" sz="800" dirty="0" smtClean="0">
                <a:solidFill>
                  <a:srgbClr val="C00000"/>
                </a:solidFill>
                <a:latin typeface="Century Gothic" panose="020B0502020202020204" pitchFamily="34" charset="0"/>
              </a:rPr>
              <a:t>1 </a:t>
            </a:r>
            <a:r>
              <a:rPr lang="es-MX" sz="800" dirty="0" smtClean="0">
                <a:latin typeface="Century Gothic" panose="020B0502020202020204" pitchFamily="34" charset="0"/>
              </a:rPr>
              <a:t>Sujeto </a:t>
            </a:r>
            <a:r>
              <a:rPr lang="es-MX" sz="800" dirty="0">
                <a:latin typeface="Century Gothic" panose="020B0502020202020204" pitchFamily="34" charset="0"/>
              </a:rPr>
              <a:t>a la actualización de las Bases de Funcionamiento del Comité de Inversiones</a:t>
            </a:r>
          </a:p>
          <a:p>
            <a:endParaRPr lang="es-MX" sz="800" dirty="0">
              <a:solidFill>
                <a:srgbClr val="C00000"/>
              </a:solidFill>
              <a:latin typeface="Century Gothic" panose="020B0502020202020204" pitchFamily="34" charset="0"/>
            </a:endParaRPr>
          </a:p>
        </p:txBody>
      </p:sp>
    </p:spTree>
    <p:extLst>
      <p:ext uri="{BB962C8B-B14F-4D97-AF65-F5344CB8AC3E}">
        <p14:creationId xmlns:p14="http://schemas.microsoft.com/office/powerpoint/2010/main" val="295550098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8600" y="247650"/>
            <a:ext cx="7543800" cy="990600"/>
          </a:xfrm>
        </p:spPr>
        <p:txBody>
          <a:bodyPr/>
          <a:lstStyle/>
          <a:p>
            <a:pPr lvl="0"/>
            <a:r>
              <a:rPr lang="es-MX" sz="2000" b="1" dirty="0" smtClean="0">
                <a:latin typeface="Century Gothic" panose="020B0502020202020204" pitchFamily="34" charset="0"/>
              </a:rPr>
              <a:t>Integración de Miembros Expertos</a:t>
            </a:r>
            <a:endParaRPr lang="es-MX" dirty="0"/>
          </a:p>
        </p:txBody>
      </p:sp>
      <p:sp>
        <p:nvSpPr>
          <p:cNvPr id="4" name="3 Marcador de número de diapositiva"/>
          <p:cNvSpPr>
            <a:spLocks noGrp="1"/>
          </p:cNvSpPr>
          <p:nvPr>
            <p:ph type="sldNum" sz="quarter" idx="12"/>
          </p:nvPr>
        </p:nvSpPr>
        <p:spPr>
          <a:xfrm>
            <a:off x="6924675" y="6492875"/>
            <a:ext cx="2133600" cy="365125"/>
          </a:xfrm>
        </p:spPr>
        <p:txBody>
          <a:bodyPr/>
          <a:lstStyle/>
          <a:p>
            <a:fld id="{81A06A5F-5254-4135-BF90-5E96C6C4F33D}" type="slidenum">
              <a:rPr lang="es-ES" altLang="es-MX" smtClean="0"/>
              <a:pPr/>
              <a:t>94</a:t>
            </a:fld>
            <a:endParaRPr lang="es-ES" altLang="es-MX" dirty="0"/>
          </a:p>
        </p:txBody>
      </p:sp>
      <p:grpSp>
        <p:nvGrpSpPr>
          <p:cNvPr id="9" name="8 Grupo"/>
          <p:cNvGrpSpPr/>
          <p:nvPr/>
        </p:nvGrpSpPr>
        <p:grpSpPr>
          <a:xfrm>
            <a:off x="1335285" y="3946878"/>
            <a:ext cx="4514394" cy="1758936"/>
            <a:chOff x="1335285" y="3946878"/>
            <a:chExt cx="4514394" cy="1758936"/>
          </a:xfrm>
        </p:grpSpPr>
        <p:sp>
          <p:nvSpPr>
            <p:cNvPr id="6" name="5 CuadroTexto"/>
            <p:cNvSpPr txBox="1"/>
            <p:nvPr/>
          </p:nvSpPr>
          <p:spPr>
            <a:xfrm rot="20945179">
              <a:off x="4603898" y="5044589"/>
              <a:ext cx="1245781" cy="338554"/>
            </a:xfrm>
            <a:prstGeom prst="rect">
              <a:avLst/>
            </a:prstGeom>
            <a:noFill/>
          </p:spPr>
          <p:txBody>
            <a:bodyPr wrap="square" rtlCol="0">
              <a:spAutoFit/>
            </a:bodyPr>
            <a:lstStyle/>
            <a:p>
              <a:r>
                <a:rPr lang="es-MX" sz="1600" dirty="0" smtClean="0">
                  <a:solidFill>
                    <a:schemeClr val="bg1">
                      <a:lumMod val="95000"/>
                    </a:schemeClr>
                  </a:solidFill>
                  <a:latin typeface="Century Gothic" panose="020B0502020202020204" pitchFamily="34" charset="0"/>
                </a:rPr>
                <a:t>Estrategia</a:t>
              </a:r>
              <a:endParaRPr lang="es-MX" sz="1600" dirty="0">
                <a:solidFill>
                  <a:schemeClr val="bg1">
                    <a:lumMod val="95000"/>
                  </a:schemeClr>
                </a:solidFill>
                <a:latin typeface="Century Gothic" panose="020B0502020202020204" pitchFamily="34" charset="0"/>
              </a:endParaRPr>
            </a:p>
          </p:txBody>
        </p:sp>
        <p:sp>
          <p:nvSpPr>
            <p:cNvPr id="7" name="6 CuadroTexto"/>
            <p:cNvSpPr txBox="1"/>
            <p:nvPr/>
          </p:nvSpPr>
          <p:spPr>
            <a:xfrm rot="20945179">
              <a:off x="1335285" y="3946878"/>
              <a:ext cx="860942" cy="338554"/>
            </a:xfrm>
            <a:prstGeom prst="rect">
              <a:avLst/>
            </a:prstGeom>
            <a:noFill/>
          </p:spPr>
          <p:txBody>
            <a:bodyPr wrap="square" rtlCol="0">
              <a:spAutoFit/>
            </a:bodyPr>
            <a:lstStyle/>
            <a:p>
              <a:r>
                <a:rPr lang="es-MX" sz="1600" dirty="0" smtClean="0">
                  <a:solidFill>
                    <a:schemeClr val="bg1">
                      <a:lumMod val="95000"/>
                    </a:schemeClr>
                  </a:solidFill>
                  <a:latin typeface="Century Gothic" panose="020B0502020202020204" pitchFamily="34" charset="0"/>
                </a:rPr>
                <a:t>Valor</a:t>
              </a:r>
              <a:endParaRPr lang="es-MX" sz="1600" dirty="0">
                <a:solidFill>
                  <a:schemeClr val="bg1">
                    <a:lumMod val="95000"/>
                  </a:schemeClr>
                </a:solidFill>
                <a:latin typeface="Century Gothic" panose="020B0502020202020204" pitchFamily="34" charset="0"/>
              </a:endParaRPr>
            </a:p>
          </p:txBody>
        </p:sp>
        <p:sp>
          <p:nvSpPr>
            <p:cNvPr id="8" name="7 CuadroTexto"/>
            <p:cNvSpPr txBox="1"/>
            <p:nvPr/>
          </p:nvSpPr>
          <p:spPr>
            <a:xfrm rot="20824989">
              <a:off x="2270338" y="5367260"/>
              <a:ext cx="1410746" cy="338554"/>
            </a:xfrm>
            <a:prstGeom prst="rect">
              <a:avLst/>
            </a:prstGeom>
            <a:noFill/>
          </p:spPr>
          <p:txBody>
            <a:bodyPr wrap="square" rtlCol="0">
              <a:spAutoFit/>
            </a:bodyPr>
            <a:lstStyle/>
            <a:p>
              <a:r>
                <a:rPr lang="es-MX" sz="1600" dirty="0" smtClean="0">
                  <a:solidFill>
                    <a:schemeClr val="bg1">
                      <a:lumMod val="95000"/>
                    </a:schemeClr>
                  </a:solidFill>
                  <a:latin typeface="Century Gothic" panose="020B0502020202020204" pitchFamily="34" charset="0"/>
                </a:rPr>
                <a:t>Crecimiento</a:t>
              </a:r>
              <a:endParaRPr lang="es-MX" sz="1600" dirty="0">
                <a:solidFill>
                  <a:schemeClr val="bg1">
                    <a:lumMod val="95000"/>
                  </a:schemeClr>
                </a:solidFill>
                <a:latin typeface="Century Gothic" panose="020B0502020202020204" pitchFamily="34" charset="0"/>
              </a:endParaRPr>
            </a:p>
          </p:txBody>
        </p:sp>
      </p:grpSp>
      <p:sp>
        <p:nvSpPr>
          <p:cNvPr id="10" name="9 CuadroTexto"/>
          <p:cNvSpPr txBox="1"/>
          <p:nvPr/>
        </p:nvSpPr>
        <p:spPr>
          <a:xfrm rot="20824989">
            <a:off x="789754" y="5098735"/>
            <a:ext cx="1410746" cy="338554"/>
          </a:xfrm>
          <a:prstGeom prst="rect">
            <a:avLst/>
          </a:prstGeom>
          <a:noFill/>
        </p:spPr>
        <p:txBody>
          <a:bodyPr wrap="square" rtlCol="0">
            <a:spAutoFit/>
          </a:bodyPr>
          <a:lstStyle/>
          <a:p>
            <a:r>
              <a:rPr lang="es-MX" sz="1600" dirty="0" smtClean="0">
                <a:solidFill>
                  <a:schemeClr val="bg1">
                    <a:lumMod val="95000"/>
                  </a:schemeClr>
                </a:solidFill>
                <a:latin typeface="Century Gothic" panose="020B0502020202020204" pitchFamily="34" charset="0"/>
              </a:rPr>
              <a:t>Estrategia</a:t>
            </a:r>
            <a:endParaRPr lang="es-MX" sz="1600" dirty="0">
              <a:solidFill>
                <a:schemeClr val="bg1">
                  <a:lumMod val="95000"/>
                </a:schemeClr>
              </a:solidFill>
              <a:latin typeface="Century Gothic" panose="020B0502020202020204" pitchFamily="34" charset="0"/>
            </a:endParaRPr>
          </a:p>
        </p:txBody>
      </p:sp>
      <p:sp>
        <p:nvSpPr>
          <p:cNvPr id="3" name="2 Marcador de contenido"/>
          <p:cNvSpPr>
            <a:spLocks noGrp="1"/>
          </p:cNvSpPr>
          <p:nvPr>
            <p:ph idx="1"/>
          </p:nvPr>
        </p:nvSpPr>
        <p:spPr>
          <a:xfrm>
            <a:off x="145321" y="1602398"/>
            <a:ext cx="3489782" cy="379099"/>
          </a:xfrm>
        </p:spPr>
        <p:txBody>
          <a:bodyPr/>
          <a:lstStyle/>
          <a:p>
            <a:pPr marL="0" indent="0">
              <a:buNone/>
            </a:pPr>
            <a:r>
              <a:rPr lang="es-MX" sz="1400" b="1" dirty="0" smtClean="0">
                <a:solidFill>
                  <a:srgbClr val="C00000"/>
                </a:solidFill>
                <a:latin typeface="Century Gothic" panose="020B0502020202020204" pitchFamily="34" charset="0"/>
              </a:rPr>
              <a:t>¿Por qué son necesarios?</a:t>
            </a:r>
          </a:p>
          <a:p>
            <a:pPr marL="0" indent="0">
              <a:buNone/>
            </a:pPr>
            <a:endParaRPr lang="es-MX" sz="700" b="1" dirty="0" smtClean="0">
              <a:solidFill>
                <a:srgbClr val="C00000"/>
              </a:solidFill>
              <a:latin typeface="Century Gothic" panose="020B0502020202020204" pitchFamily="34" charset="0"/>
            </a:endParaRPr>
          </a:p>
          <a:p>
            <a:pPr marL="0" indent="0">
              <a:buNone/>
            </a:pPr>
            <a:endParaRPr lang="es-MX" sz="1800" b="1" dirty="0">
              <a:latin typeface="Century Gothic" panose="020B0502020202020204" pitchFamily="34" charset="0"/>
            </a:endParaRPr>
          </a:p>
          <a:p>
            <a:pPr marL="0" indent="0">
              <a:buNone/>
            </a:pPr>
            <a:endParaRPr lang="es-MX" sz="1800" b="1" dirty="0" smtClean="0">
              <a:latin typeface="Century Gothic" panose="020B0502020202020204" pitchFamily="34" charset="0"/>
            </a:endParaRPr>
          </a:p>
          <a:p>
            <a:pPr marL="0" indent="0">
              <a:buNone/>
            </a:pPr>
            <a:endParaRPr lang="es-MX" sz="1800" b="1" dirty="0">
              <a:latin typeface="Century Gothic" panose="020B0502020202020204" pitchFamily="34" charset="0"/>
            </a:endParaRPr>
          </a:p>
          <a:p>
            <a:pPr marL="0" indent="0">
              <a:buNone/>
            </a:pPr>
            <a:endParaRPr lang="es-MX" sz="1800" b="1" dirty="0">
              <a:latin typeface="Century Gothic" panose="020B0502020202020204" pitchFamily="34" charset="0"/>
            </a:endParaRPr>
          </a:p>
        </p:txBody>
      </p:sp>
      <p:sp>
        <p:nvSpPr>
          <p:cNvPr id="12" name="AutoShape 15"/>
          <p:cNvSpPr>
            <a:spLocks noChangeArrowheads="1"/>
          </p:cNvSpPr>
          <p:nvPr/>
        </p:nvSpPr>
        <p:spPr bwMode="auto">
          <a:xfrm rot="5400000">
            <a:off x="3405733" y="4130136"/>
            <a:ext cx="2354762" cy="381000"/>
          </a:xfrm>
          <a:prstGeom prst="triangle">
            <a:avLst>
              <a:gd name="adj" fmla="val 50000"/>
            </a:avLst>
          </a:prstGeom>
          <a:solidFill>
            <a:srgbClr val="CD0000"/>
          </a:solidFill>
          <a:ln w="9525">
            <a:solidFill>
              <a:srgbClr val="C00000"/>
            </a:solidFill>
            <a:miter lim="800000"/>
            <a:headEnd/>
            <a:tailEnd/>
          </a:ln>
          <a:effectLst/>
        </p:spPr>
        <p:txBody>
          <a:bodyPr wrap="none" anchor="ctr"/>
          <a:lstStyle/>
          <a:p>
            <a:endParaRPr lang="es-MX" dirty="0"/>
          </a:p>
        </p:txBody>
      </p:sp>
      <p:sp>
        <p:nvSpPr>
          <p:cNvPr id="14" name="Elipse 4"/>
          <p:cNvSpPr/>
          <p:nvPr/>
        </p:nvSpPr>
        <p:spPr>
          <a:xfrm>
            <a:off x="129899" y="2152098"/>
            <a:ext cx="3505201" cy="3928114"/>
          </a:xfrm>
          <a:prstGeom prst="rect">
            <a:avLst/>
          </a:prstGeom>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spcFirstLastPara="0" vert="horz" wrap="square" lIns="15240" tIns="15240" rIns="15240" bIns="15240" numCol="1" spcCol="1270" anchor="t" anchorCtr="0">
            <a:noAutofit/>
          </a:bodyPr>
          <a:lstStyle/>
          <a:p>
            <a:pPr lvl="0" algn="just">
              <a:buClr>
                <a:srgbClr val="C00000"/>
              </a:buClr>
            </a:pPr>
            <a:endParaRPr lang="es-MX" sz="1200" dirty="0" smtClean="0">
              <a:latin typeface="Century Gothic" panose="020B0502020202020204" pitchFamily="34" charset="0"/>
            </a:endParaRPr>
          </a:p>
          <a:p>
            <a:pPr marL="0" indent="0" algn="just">
              <a:buNone/>
            </a:pPr>
            <a:r>
              <a:rPr lang="es-MX" sz="1200" dirty="0">
                <a:latin typeface="Century Gothic" panose="020B0502020202020204" pitchFamily="34" charset="0"/>
              </a:rPr>
              <a:t>Porque:</a:t>
            </a:r>
          </a:p>
          <a:p>
            <a:pPr marL="0" indent="0" algn="just">
              <a:buNone/>
            </a:pPr>
            <a:endParaRPr lang="es-MX" sz="700" dirty="0" smtClean="0">
              <a:latin typeface="Century Gothic" panose="020B0502020202020204" pitchFamily="34" charset="0"/>
            </a:endParaRPr>
          </a:p>
          <a:p>
            <a:pPr marL="0" indent="0" algn="just">
              <a:buNone/>
            </a:pPr>
            <a:endParaRPr lang="es-MX" sz="700" dirty="0">
              <a:latin typeface="Century Gothic" panose="020B0502020202020204" pitchFamily="34" charset="0"/>
            </a:endParaRPr>
          </a:p>
          <a:p>
            <a:pPr marL="457200" indent="-457200" algn="just">
              <a:buClr>
                <a:srgbClr val="CD0000"/>
              </a:buClr>
              <a:buFont typeface="+mj-lt"/>
              <a:buAutoNum type="alphaLcParenR"/>
            </a:pPr>
            <a:r>
              <a:rPr lang="es-MX" sz="1200" dirty="0" smtClean="0">
                <a:latin typeface="Century Gothic" panose="020B0502020202020204" pitchFamily="34" charset="0"/>
              </a:rPr>
              <a:t>Los activos y los </a:t>
            </a:r>
            <a:r>
              <a:rPr lang="es-MX" sz="1200" dirty="0">
                <a:latin typeface="Century Gothic" panose="020B0502020202020204" pitchFamily="34" charset="0"/>
              </a:rPr>
              <a:t>mercados </a:t>
            </a:r>
            <a:r>
              <a:rPr lang="es-MX" sz="1200" dirty="0" smtClean="0">
                <a:latin typeface="Century Gothic" panose="020B0502020202020204" pitchFamily="34" charset="0"/>
              </a:rPr>
              <a:t>financieros </a:t>
            </a:r>
            <a:r>
              <a:rPr lang="es-MX" sz="1200" dirty="0">
                <a:latin typeface="Century Gothic" panose="020B0502020202020204" pitchFamily="34" charset="0"/>
              </a:rPr>
              <a:t>son </a:t>
            </a:r>
            <a:r>
              <a:rPr lang="es-MX" sz="1200" dirty="0" smtClean="0">
                <a:latin typeface="Century Gothic" panose="020B0502020202020204" pitchFamily="34" charset="0"/>
              </a:rPr>
              <a:t>volátiles </a:t>
            </a:r>
            <a:r>
              <a:rPr lang="es-MX" sz="1200" dirty="0">
                <a:latin typeface="Century Gothic" panose="020B0502020202020204" pitchFamily="34" charset="0"/>
              </a:rPr>
              <a:t>y </a:t>
            </a:r>
            <a:r>
              <a:rPr lang="es-MX" sz="1200" dirty="0" smtClean="0">
                <a:latin typeface="Century Gothic" panose="020B0502020202020204" pitchFamily="34" charset="0"/>
              </a:rPr>
              <a:t>complejos.</a:t>
            </a:r>
          </a:p>
          <a:p>
            <a:pPr marL="228600" indent="-228600" algn="just">
              <a:buClr>
                <a:srgbClr val="CD0000"/>
              </a:buClr>
              <a:buFont typeface="+mj-lt"/>
              <a:buAutoNum type="alphaLcParenR"/>
            </a:pPr>
            <a:endParaRPr lang="es-MX" sz="1200" dirty="0">
              <a:latin typeface="Century Gothic" panose="020B0502020202020204" pitchFamily="34" charset="0"/>
            </a:endParaRPr>
          </a:p>
          <a:p>
            <a:pPr marL="457200" indent="-457200" algn="just">
              <a:buClr>
                <a:srgbClr val="CD0000"/>
              </a:buClr>
              <a:buFont typeface="+mj-lt"/>
              <a:buAutoNum type="alphaLcParenR"/>
            </a:pPr>
            <a:r>
              <a:rPr lang="es-MX" sz="1200" dirty="0">
                <a:latin typeface="Century Gothic" panose="020B0502020202020204" pitchFamily="34" charset="0"/>
              </a:rPr>
              <a:t>La regulación aplicable a dichos instrumentos se encuentra en constante cambio</a:t>
            </a:r>
            <a:r>
              <a:rPr lang="es-MX" sz="1200" dirty="0" smtClean="0">
                <a:latin typeface="Century Gothic" panose="020B0502020202020204" pitchFamily="34" charset="0"/>
              </a:rPr>
              <a:t>.</a:t>
            </a:r>
          </a:p>
          <a:p>
            <a:pPr marL="228600" indent="-228600" algn="just">
              <a:buClr>
                <a:srgbClr val="CD0000"/>
              </a:buClr>
              <a:buFont typeface="+mj-lt"/>
              <a:buAutoNum type="alphaLcParenR"/>
            </a:pPr>
            <a:endParaRPr lang="es-MX" sz="800" dirty="0">
              <a:latin typeface="Century Gothic" panose="020B0502020202020204" pitchFamily="34" charset="0"/>
            </a:endParaRPr>
          </a:p>
          <a:p>
            <a:pPr marL="457200" indent="-457200" algn="just">
              <a:buClr>
                <a:srgbClr val="CD0000"/>
              </a:buClr>
              <a:buFont typeface="+mj-lt"/>
              <a:buAutoNum type="alphaLcParenR"/>
            </a:pPr>
            <a:r>
              <a:rPr lang="es-MX" sz="1200" dirty="0">
                <a:latin typeface="Century Gothic" panose="020B0502020202020204" pitchFamily="34" charset="0"/>
              </a:rPr>
              <a:t>Una opinión externa permite escuchar puntos de vista </a:t>
            </a:r>
            <a:r>
              <a:rPr lang="es-MX" sz="1200" dirty="0" smtClean="0">
                <a:latin typeface="Century Gothic" panose="020B0502020202020204" pitchFamily="34" charset="0"/>
              </a:rPr>
              <a:t>adicionales.</a:t>
            </a:r>
          </a:p>
          <a:p>
            <a:pPr algn="just">
              <a:buClr>
                <a:srgbClr val="CD0000"/>
              </a:buClr>
            </a:pPr>
            <a:endParaRPr lang="es-MX" sz="800" dirty="0">
              <a:latin typeface="Century Gothic" panose="020B0502020202020204" pitchFamily="34" charset="0"/>
            </a:endParaRPr>
          </a:p>
          <a:p>
            <a:pPr marL="0" indent="0" algn="just">
              <a:buNone/>
            </a:pPr>
            <a:r>
              <a:rPr lang="es-MX" sz="1200" dirty="0">
                <a:latin typeface="Century Gothic" panose="020B0502020202020204" pitchFamily="34" charset="0"/>
              </a:rPr>
              <a:t>Por lo que su experiencia y conocimientos en la operación y regulación de los mercados financieros  permitirán contar con un análisis y gestión de riesgos adecuada en el proceso de inversión .</a:t>
            </a:r>
          </a:p>
        </p:txBody>
      </p:sp>
      <p:sp>
        <p:nvSpPr>
          <p:cNvPr id="15" name="Elipse 4"/>
          <p:cNvSpPr/>
          <p:nvPr/>
        </p:nvSpPr>
        <p:spPr>
          <a:xfrm>
            <a:off x="5296181" y="2152098"/>
            <a:ext cx="3505201" cy="3928114"/>
          </a:xfrm>
          <a:prstGeom prst="rect">
            <a:avLst/>
          </a:prstGeom>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spcFirstLastPara="0" vert="horz" wrap="square" lIns="15240" tIns="15240" rIns="15240" bIns="15240" numCol="1" spcCol="1270" anchor="t" anchorCtr="0">
            <a:noAutofit/>
          </a:bodyPr>
          <a:lstStyle/>
          <a:p>
            <a:pPr lvl="0" algn="just">
              <a:buClr>
                <a:srgbClr val="C00000"/>
              </a:buClr>
            </a:pPr>
            <a:endParaRPr lang="es-MX" sz="1200" dirty="0" smtClean="0">
              <a:latin typeface="Century Gothic" panose="020B0502020202020204" pitchFamily="34" charset="0"/>
            </a:endParaRPr>
          </a:p>
          <a:p>
            <a:pPr marL="0" indent="0" algn="just">
              <a:buNone/>
            </a:pPr>
            <a:r>
              <a:rPr lang="es-MX" sz="1200" dirty="0" smtClean="0">
                <a:latin typeface="Century Gothic" panose="020B0502020202020204" pitchFamily="34" charset="0"/>
              </a:rPr>
              <a:t>Deberán </a:t>
            </a:r>
            <a:r>
              <a:rPr lang="es-MX" sz="1200" dirty="0">
                <a:latin typeface="Century Gothic" panose="020B0502020202020204" pitchFamily="34" charset="0"/>
              </a:rPr>
              <a:t>acreditar contar con lo siguiente</a:t>
            </a:r>
            <a:r>
              <a:rPr lang="es-MX" sz="1200" dirty="0" smtClean="0">
                <a:latin typeface="Century Gothic" panose="020B0502020202020204" pitchFamily="34" charset="0"/>
              </a:rPr>
              <a:t>:</a:t>
            </a:r>
          </a:p>
          <a:p>
            <a:pPr marL="0" indent="0" algn="just">
              <a:buNone/>
            </a:pPr>
            <a:endParaRPr lang="es-MX" sz="1200" dirty="0">
              <a:latin typeface="Century Gothic" panose="020B0502020202020204" pitchFamily="34" charset="0"/>
            </a:endParaRPr>
          </a:p>
          <a:p>
            <a:pPr marL="228600" indent="-228600" algn="just">
              <a:buClr>
                <a:srgbClr val="CD0000"/>
              </a:buClr>
              <a:buFont typeface="+mj-lt"/>
              <a:buAutoNum type="alphaLcParenR"/>
            </a:pPr>
            <a:endParaRPr lang="es-MX" sz="700" dirty="0">
              <a:latin typeface="Century Gothic" panose="020B0502020202020204" pitchFamily="34" charset="0"/>
            </a:endParaRPr>
          </a:p>
          <a:p>
            <a:pPr marL="228600" indent="-228600" algn="just">
              <a:buClr>
                <a:srgbClr val="CD0000"/>
              </a:buClr>
              <a:buFont typeface="+mj-lt"/>
              <a:buAutoNum type="alphaLcParenR"/>
            </a:pPr>
            <a:r>
              <a:rPr lang="es-MX" sz="1200" dirty="0">
                <a:latin typeface="Century Gothic" panose="020B0502020202020204" pitchFamily="34" charset="0"/>
              </a:rPr>
              <a:t>Honorabilidad, independencia, objetividad, compromiso y perspectiva crítica.</a:t>
            </a:r>
          </a:p>
          <a:p>
            <a:pPr marL="228600" indent="-228600" algn="just">
              <a:buClr>
                <a:srgbClr val="CD0000"/>
              </a:buClr>
              <a:buFont typeface="+mj-lt"/>
              <a:buAutoNum type="alphaLcParenR"/>
            </a:pPr>
            <a:endParaRPr lang="es-MX" sz="800" dirty="0" smtClean="0">
              <a:latin typeface="Century Gothic" panose="020B0502020202020204" pitchFamily="34" charset="0"/>
            </a:endParaRPr>
          </a:p>
          <a:p>
            <a:pPr marL="228600" indent="-228600" algn="just">
              <a:buClr>
                <a:srgbClr val="CD0000"/>
              </a:buClr>
              <a:buFont typeface="+mj-lt"/>
              <a:buAutoNum type="alphaLcParenR"/>
            </a:pPr>
            <a:r>
              <a:rPr lang="es-MX" sz="1200" dirty="0" smtClean="0">
                <a:latin typeface="Century Gothic" panose="020B0502020202020204" pitchFamily="34" charset="0"/>
              </a:rPr>
              <a:t>Mostrar conocimientos </a:t>
            </a:r>
            <a:r>
              <a:rPr lang="es-MX" sz="1200" dirty="0">
                <a:latin typeface="Century Gothic" panose="020B0502020202020204" pitchFamily="34" charset="0"/>
              </a:rPr>
              <a:t>y experiencia en materia financiera, legal  o administrativa, para lo cual se evaluará  y verificará, en forma previa a  su </a:t>
            </a:r>
            <a:r>
              <a:rPr lang="es-MX" sz="1200" dirty="0" smtClean="0">
                <a:latin typeface="Century Gothic" panose="020B0502020202020204" pitchFamily="34" charset="0"/>
              </a:rPr>
              <a:t>designación.</a:t>
            </a:r>
          </a:p>
          <a:p>
            <a:pPr marL="228600" indent="-228600" algn="just">
              <a:buClr>
                <a:srgbClr val="CD0000"/>
              </a:buClr>
              <a:buFont typeface="+mj-lt"/>
              <a:buAutoNum type="alphaLcParenR"/>
            </a:pPr>
            <a:endParaRPr lang="es-MX" sz="800" dirty="0">
              <a:latin typeface="Century Gothic" panose="020B0502020202020204" pitchFamily="34" charset="0"/>
            </a:endParaRPr>
          </a:p>
          <a:p>
            <a:pPr marL="228600" indent="-228600" algn="just">
              <a:buClr>
                <a:srgbClr val="CD0000"/>
              </a:buClr>
              <a:buFont typeface="+mj-lt"/>
              <a:buAutoNum type="alphaLcParenR"/>
            </a:pPr>
            <a:r>
              <a:rPr lang="es-MX" sz="1200" dirty="0" smtClean="0">
                <a:latin typeface="Century Gothic" panose="020B0502020202020204" pitchFamily="34" charset="0"/>
              </a:rPr>
              <a:t>Experiencia mínima </a:t>
            </a:r>
            <a:r>
              <a:rPr lang="es-MX" sz="1200" dirty="0">
                <a:latin typeface="Century Gothic" panose="020B0502020202020204" pitchFamily="34" charset="0"/>
              </a:rPr>
              <a:t>de 10 años </a:t>
            </a:r>
            <a:r>
              <a:rPr lang="es-MX" sz="1200" dirty="0" smtClean="0">
                <a:latin typeface="Century Gothic" panose="020B0502020202020204" pitchFamily="34" charset="0"/>
              </a:rPr>
              <a:t>en mercados financieros y /o entidades como son: afores, bancos</a:t>
            </a:r>
            <a:r>
              <a:rPr lang="es-MX" sz="1200" dirty="0">
                <a:latin typeface="Century Gothic" panose="020B0502020202020204" pitchFamily="34" charset="0"/>
              </a:rPr>
              <a:t> </a:t>
            </a:r>
            <a:r>
              <a:rPr lang="es-MX" sz="1200" dirty="0" smtClean="0">
                <a:latin typeface="Century Gothic" panose="020B0502020202020204" pitchFamily="34" charset="0"/>
              </a:rPr>
              <a:t>y fondos.</a:t>
            </a:r>
            <a:endParaRPr lang="es-MX" sz="1200" dirty="0">
              <a:latin typeface="Century Gothic" panose="020B0502020202020204" pitchFamily="34" charset="0"/>
            </a:endParaRPr>
          </a:p>
        </p:txBody>
      </p:sp>
      <p:sp>
        <p:nvSpPr>
          <p:cNvPr id="16" name="2 Marcador de contenido"/>
          <p:cNvSpPr txBox="1">
            <a:spLocks/>
          </p:cNvSpPr>
          <p:nvPr/>
        </p:nvSpPr>
        <p:spPr bwMode="auto">
          <a:xfrm>
            <a:off x="5296181" y="1587680"/>
            <a:ext cx="3489782" cy="37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eaLnBrk="0" fontAlgn="base" hangingPunct="0">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eaLnBrk="0" fontAlgn="base" hangingPunct="0">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eaLnBrk="0" fontAlgn="base" hangingPunct="0">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eaLnBrk="0" fontAlgn="base" hangingPunct="0">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itchFamily="34" charset="0"/>
              <a:buNone/>
            </a:pPr>
            <a:r>
              <a:rPr lang="es-MX" sz="1400" b="1" dirty="0" smtClean="0">
                <a:solidFill>
                  <a:srgbClr val="C00000"/>
                </a:solidFill>
                <a:latin typeface="Century Gothic" panose="020B0502020202020204" pitchFamily="34" charset="0"/>
              </a:rPr>
              <a:t>¿Qué perfil deben cubrir?</a:t>
            </a:r>
          </a:p>
          <a:p>
            <a:pPr marL="0" indent="0">
              <a:buFont typeface="Arial" pitchFamily="34" charset="0"/>
              <a:buNone/>
            </a:pPr>
            <a:endParaRPr lang="es-MX" sz="700" dirty="0" smtClean="0">
              <a:solidFill>
                <a:srgbClr val="C00000"/>
              </a:solidFill>
              <a:latin typeface="Century Gothic" panose="020B0502020202020204" pitchFamily="34" charset="0"/>
            </a:endParaRPr>
          </a:p>
          <a:p>
            <a:pPr marL="0" indent="0">
              <a:buFont typeface="Arial" pitchFamily="34" charset="0"/>
              <a:buNone/>
            </a:pPr>
            <a:endParaRPr lang="es-MX" sz="1800" dirty="0" smtClean="0">
              <a:latin typeface="Century Gothic" panose="020B0502020202020204" pitchFamily="34" charset="0"/>
            </a:endParaRPr>
          </a:p>
          <a:p>
            <a:pPr marL="0" indent="0">
              <a:buFont typeface="Arial" pitchFamily="34" charset="0"/>
              <a:buNone/>
            </a:pPr>
            <a:endParaRPr lang="es-MX" sz="1800" dirty="0" smtClean="0">
              <a:latin typeface="Century Gothic" panose="020B0502020202020204" pitchFamily="34" charset="0"/>
            </a:endParaRPr>
          </a:p>
          <a:p>
            <a:pPr marL="0" indent="0">
              <a:buFont typeface="Arial" pitchFamily="34" charset="0"/>
              <a:buNone/>
            </a:pPr>
            <a:r>
              <a:rPr lang="es-MX" sz="1800" dirty="0" smtClean="0">
                <a:latin typeface="Century Gothic" panose="020B0502020202020204" pitchFamily="34" charset="0"/>
              </a:rPr>
              <a:t> </a:t>
            </a:r>
          </a:p>
          <a:p>
            <a:pPr marL="228600" indent="-228600" algn="just">
              <a:spcBef>
                <a:spcPct val="0"/>
              </a:spcBef>
              <a:buClr>
                <a:srgbClr val="CD0000"/>
              </a:buClr>
              <a:buFont typeface="+mj-lt"/>
              <a:buAutoNum type="alphaLcParenR"/>
            </a:pPr>
            <a:endParaRPr lang="es-MX" sz="1200" dirty="0">
              <a:solidFill>
                <a:schemeClr val="dk1"/>
              </a:solidFill>
              <a:latin typeface="Century Gothic" panose="020B0502020202020204" pitchFamily="34" charset="0"/>
              <a:ea typeface="+mn-ea"/>
              <a:cs typeface="+mn-cs"/>
            </a:endParaRPr>
          </a:p>
          <a:p>
            <a:pPr marL="0" indent="0">
              <a:buFont typeface="Arial" pitchFamily="34" charset="0"/>
              <a:buNone/>
            </a:pPr>
            <a:endParaRPr lang="es-MX" sz="800" dirty="0">
              <a:latin typeface="Century Gothic" panose="020B0502020202020204" pitchFamily="34" charset="0"/>
            </a:endParaRPr>
          </a:p>
        </p:txBody>
      </p:sp>
    </p:spTree>
    <p:extLst>
      <p:ext uri="{BB962C8B-B14F-4D97-AF65-F5344CB8AC3E}">
        <p14:creationId xmlns:p14="http://schemas.microsoft.com/office/powerpoint/2010/main" val="1203603952"/>
      </p:ext>
    </p:extLst>
  </p:cSld>
  <p:clrMapOvr>
    <a:masterClrMapping/>
  </p:clrMapOvr>
  <p:transition spd="slow"/>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8688034" y="6437632"/>
            <a:ext cx="455966" cy="365125"/>
          </a:xfrm>
        </p:spPr>
        <p:txBody>
          <a:bodyPr/>
          <a:lstStyle/>
          <a:p>
            <a:pPr algn="ctr"/>
            <a:fld id="{81A06A5F-5254-4135-BF90-5E96C6C4F33D}" type="slidenum">
              <a:rPr lang="es-ES" altLang="es-MX" smtClean="0">
                <a:latin typeface="Century Gothic" panose="020B0502020202020204" pitchFamily="34" charset="0"/>
              </a:rPr>
              <a:pPr algn="ctr"/>
              <a:t>95</a:t>
            </a:fld>
            <a:endParaRPr lang="es-ES" altLang="es-MX" dirty="0">
              <a:latin typeface="Century Gothic" panose="020B0502020202020204" pitchFamily="34" charset="0"/>
            </a:endParaRPr>
          </a:p>
        </p:txBody>
      </p:sp>
      <p:sp>
        <p:nvSpPr>
          <p:cNvPr id="22" name="Título 1"/>
          <p:cNvSpPr>
            <a:spLocks noGrp="1"/>
          </p:cNvSpPr>
          <p:nvPr>
            <p:ph type="title"/>
          </p:nvPr>
        </p:nvSpPr>
        <p:spPr>
          <a:xfrm>
            <a:off x="180563" y="190501"/>
            <a:ext cx="7573282" cy="742949"/>
          </a:xfrm>
        </p:spPr>
        <p:txBody>
          <a:bodyPr/>
          <a:lstStyle/>
          <a:p>
            <a:pPr marL="57150" eaLnBrk="1" hangingPunct="1"/>
            <a:r>
              <a:rPr lang="es-MX" altLang="es-MX" sz="2000" b="1" dirty="0" smtClean="0">
                <a:latin typeface="Century Gothic" panose="020B0502020202020204" pitchFamily="34" charset="0"/>
              </a:rPr>
              <a:t>Propuesta de nuevo modelo</a:t>
            </a:r>
            <a:r>
              <a:rPr lang="es-MX" altLang="es-MX" sz="2000" b="1" dirty="0">
                <a:latin typeface="Century Gothic" panose="020B0502020202020204" pitchFamily="34" charset="0"/>
              </a:rPr>
              <a:t> </a:t>
            </a:r>
            <a:r>
              <a:rPr lang="es-MX" altLang="es-MX" sz="2000" b="1" dirty="0" smtClean="0">
                <a:latin typeface="Century Gothic" panose="020B0502020202020204" pitchFamily="34" charset="0"/>
              </a:rPr>
              <a:t>del Gobierno Institucional</a:t>
            </a:r>
          </a:p>
        </p:txBody>
      </p:sp>
      <p:grpSp>
        <p:nvGrpSpPr>
          <p:cNvPr id="16" name="15 Grupo"/>
          <p:cNvGrpSpPr/>
          <p:nvPr/>
        </p:nvGrpSpPr>
        <p:grpSpPr>
          <a:xfrm>
            <a:off x="180562" y="1721283"/>
            <a:ext cx="8055468" cy="4780670"/>
            <a:chOff x="265278" y="1418249"/>
            <a:chExt cx="8055468" cy="4780670"/>
          </a:xfrm>
        </p:grpSpPr>
        <p:sp>
          <p:nvSpPr>
            <p:cNvPr id="7" name="6 Rectángulo redondeado"/>
            <p:cNvSpPr/>
            <p:nvPr/>
          </p:nvSpPr>
          <p:spPr>
            <a:xfrm>
              <a:off x="1287472" y="1418250"/>
              <a:ext cx="3117019" cy="686287"/>
            </a:xfrm>
            <a:prstGeom prst="roundRect">
              <a:avLst/>
            </a:prstGeom>
            <a:solidFill>
              <a:srgbClr val="CD0000"/>
            </a:solidFill>
            <a:ln w="4763" cap="rnd">
              <a:solidFill>
                <a:schemeClr val="bg1">
                  <a:lumMod val="85000"/>
                </a:schemeClr>
              </a:solidFill>
              <a:round/>
              <a:headEnd/>
              <a:tailEnd/>
            </a:ln>
          </p:spPr>
          <p:txBody>
            <a:bodyPr/>
            <a:lstStyle/>
            <a:p>
              <a:pPr algn="ctr"/>
              <a:endParaRPr lang="es-MX" sz="1200" b="1" dirty="0" smtClean="0">
                <a:solidFill>
                  <a:schemeClr val="bg1"/>
                </a:solidFill>
                <a:latin typeface="Century Gothic" panose="020B0502020202020204" pitchFamily="34" charset="0"/>
                <a:cs typeface="Arial" pitchFamily="34" charset="0"/>
              </a:endParaRPr>
            </a:p>
            <a:p>
              <a:pPr algn="ctr"/>
              <a:r>
                <a:rPr lang="es-MX" sz="1200" b="1" dirty="0" smtClean="0">
                  <a:solidFill>
                    <a:schemeClr val="bg1"/>
                  </a:solidFill>
                  <a:latin typeface="Century Gothic" panose="020B0502020202020204" pitchFamily="34" charset="0"/>
                  <a:cs typeface="Arial" pitchFamily="34" charset="0"/>
                </a:rPr>
                <a:t>Consejo de Administración</a:t>
              </a:r>
              <a:endParaRPr lang="es-MX" sz="1200" b="1" dirty="0">
                <a:solidFill>
                  <a:schemeClr val="bg1"/>
                </a:solidFill>
                <a:latin typeface="Century Gothic" panose="020B0502020202020204" pitchFamily="34" charset="0"/>
                <a:cs typeface="Arial" pitchFamily="34" charset="0"/>
              </a:endParaRPr>
            </a:p>
          </p:txBody>
        </p:sp>
        <p:sp>
          <p:nvSpPr>
            <p:cNvPr id="14" name="13 Rectángulo redondeado"/>
            <p:cNvSpPr/>
            <p:nvPr/>
          </p:nvSpPr>
          <p:spPr>
            <a:xfrm>
              <a:off x="265278" y="2787859"/>
              <a:ext cx="1518548" cy="784329"/>
            </a:xfrm>
            <a:prstGeom prst="roundRect">
              <a:avLst/>
            </a:prstGeom>
            <a:solidFill>
              <a:schemeClr val="bg1">
                <a:lumMod val="95000"/>
              </a:schemeClr>
            </a:solidFill>
            <a:ln>
              <a:solidFill>
                <a:schemeClr val="bg1">
                  <a:lumMod val="8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1200" dirty="0" smtClean="0">
                  <a:solidFill>
                    <a:schemeClr val="tx1"/>
                  </a:solidFill>
                  <a:latin typeface="Century Gothic" panose="020B0502020202020204" pitchFamily="34" charset="0"/>
                  <a:cs typeface="Arial" pitchFamily="34" charset="0"/>
                </a:rPr>
                <a:t>Comité de Inversiones </a:t>
              </a:r>
            </a:p>
          </p:txBody>
        </p:sp>
        <p:sp>
          <p:nvSpPr>
            <p:cNvPr id="18" name="17 Rectángulo redondeado"/>
            <p:cNvSpPr/>
            <p:nvPr/>
          </p:nvSpPr>
          <p:spPr>
            <a:xfrm>
              <a:off x="265278" y="5414590"/>
              <a:ext cx="1518548" cy="784329"/>
            </a:xfrm>
            <a:prstGeom prst="roundRect">
              <a:avLst/>
            </a:prstGeom>
            <a:solidFill>
              <a:schemeClr val="bg1">
                <a:lumMod val="95000"/>
              </a:schemeClr>
            </a:solidFill>
            <a:ln>
              <a:solidFill>
                <a:schemeClr val="bg1">
                  <a:lumMod val="8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1200" dirty="0" smtClean="0">
                  <a:solidFill>
                    <a:schemeClr val="tx1"/>
                  </a:solidFill>
                  <a:latin typeface="Century Gothic" panose="020B0502020202020204" pitchFamily="34" charset="0"/>
                  <a:cs typeface="Arial" pitchFamily="34" charset="0"/>
                </a:rPr>
                <a:t>Gerente Sr. de Mercados Financieros</a:t>
              </a:r>
              <a:endParaRPr lang="es-MX" sz="1200" dirty="0">
                <a:solidFill>
                  <a:schemeClr val="tx1"/>
                </a:solidFill>
                <a:latin typeface="Century Gothic" panose="020B0502020202020204" pitchFamily="34" charset="0"/>
                <a:cs typeface="Arial" pitchFamily="34" charset="0"/>
              </a:endParaRPr>
            </a:p>
          </p:txBody>
        </p:sp>
        <p:sp>
          <p:nvSpPr>
            <p:cNvPr id="19" name="18 Rectángulo redondeado"/>
            <p:cNvSpPr/>
            <p:nvPr/>
          </p:nvSpPr>
          <p:spPr>
            <a:xfrm>
              <a:off x="265278" y="4124201"/>
              <a:ext cx="1518548" cy="784329"/>
            </a:xfrm>
            <a:prstGeom prst="roundRect">
              <a:avLst/>
            </a:prstGeom>
            <a:solidFill>
              <a:schemeClr val="bg1">
                <a:lumMod val="95000"/>
              </a:schemeClr>
            </a:solidFill>
            <a:ln>
              <a:solidFill>
                <a:schemeClr val="bg1">
                  <a:lumMod val="8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1200" dirty="0" smtClean="0">
                  <a:solidFill>
                    <a:schemeClr val="tx1"/>
                  </a:solidFill>
                  <a:latin typeface="Century Gothic" panose="020B0502020202020204" pitchFamily="34" charset="0"/>
                  <a:cs typeface="Arial" pitchFamily="34" charset="0"/>
                </a:rPr>
                <a:t>Grupo de Trabajo de Inversiones (GTI)</a:t>
              </a:r>
              <a:endParaRPr lang="es-MX" sz="1200" dirty="0">
                <a:solidFill>
                  <a:schemeClr val="tx1"/>
                </a:solidFill>
                <a:latin typeface="Century Gothic" panose="020B0502020202020204" pitchFamily="34" charset="0"/>
                <a:cs typeface="Arial" pitchFamily="34" charset="0"/>
              </a:endParaRPr>
            </a:p>
          </p:txBody>
        </p:sp>
        <p:sp>
          <p:nvSpPr>
            <p:cNvPr id="21" name="20 Rectángulo redondeado"/>
            <p:cNvSpPr/>
            <p:nvPr/>
          </p:nvSpPr>
          <p:spPr>
            <a:xfrm>
              <a:off x="3908137" y="4146219"/>
              <a:ext cx="1518548" cy="784329"/>
            </a:xfrm>
            <a:prstGeom prst="roundRect">
              <a:avLst/>
            </a:prstGeom>
            <a:solidFill>
              <a:schemeClr val="bg1">
                <a:lumMod val="95000"/>
              </a:schemeClr>
            </a:solidFill>
            <a:ln>
              <a:solidFill>
                <a:schemeClr val="bg1">
                  <a:lumMod val="8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1200" dirty="0" smtClean="0">
                  <a:solidFill>
                    <a:schemeClr val="tx1"/>
                  </a:solidFill>
                  <a:latin typeface="Century Gothic" panose="020B0502020202020204" pitchFamily="34" charset="0"/>
                  <a:cs typeface="Arial" pitchFamily="34" charset="0"/>
                </a:rPr>
                <a:t>Coordinación General de Riesgos</a:t>
              </a:r>
              <a:endParaRPr lang="es-MX" sz="1200" dirty="0">
                <a:solidFill>
                  <a:schemeClr val="tx1"/>
                </a:solidFill>
                <a:latin typeface="Century Gothic" panose="020B0502020202020204" pitchFamily="34" charset="0"/>
                <a:cs typeface="Arial" pitchFamily="34" charset="0"/>
              </a:endParaRPr>
            </a:p>
          </p:txBody>
        </p:sp>
        <p:sp>
          <p:nvSpPr>
            <p:cNvPr id="25" name="24 Rectángulo redondeado"/>
            <p:cNvSpPr/>
            <p:nvPr/>
          </p:nvSpPr>
          <p:spPr>
            <a:xfrm>
              <a:off x="6241092" y="2653457"/>
              <a:ext cx="1518548" cy="78432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200" dirty="0" smtClean="0">
                  <a:solidFill>
                    <a:schemeClr val="tx1"/>
                  </a:solidFill>
                  <a:latin typeface="Century Gothic" panose="020B0502020202020204" pitchFamily="34" charset="0"/>
                  <a:cs typeface="Arial" pitchFamily="34" charset="0"/>
                </a:rPr>
                <a:t>Representante de cumplimiento FANVIT *</a:t>
              </a:r>
              <a:endParaRPr lang="es-MX" sz="1200" dirty="0">
                <a:solidFill>
                  <a:schemeClr val="tx1"/>
                </a:solidFill>
                <a:latin typeface="Century Gothic" panose="020B0502020202020204" pitchFamily="34" charset="0"/>
                <a:cs typeface="Arial" pitchFamily="34" charset="0"/>
              </a:endParaRPr>
            </a:p>
          </p:txBody>
        </p:sp>
        <p:sp>
          <p:nvSpPr>
            <p:cNvPr id="27" name="26 Rectángulo redondeado"/>
            <p:cNvSpPr/>
            <p:nvPr/>
          </p:nvSpPr>
          <p:spPr>
            <a:xfrm>
              <a:off x="3899342" y="2788230"/>
              <a:ext cx="1518548" cy="784329"/>
            </a:xfrm>
            <a:prstGeom prst="roundRect">
              <a:avLst/>
            </a:prstGeom>
            <a:solidFill>
              <a:schemeClr val="bg1">
                <a:lumMod val="95000"/>
              </a:schemeClr>
            </a:solidFill>
            <a:ln>
              <a:solidFill>
                <a:schemeClr val="bg1">
                  <a:lumMod val="8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1200" dirty="0" smtClean="0">
                  <a:solidFill>
                    <a:schemeClr val="tx1"/>
                  </a:solidFill>
                  <a:latin typeface="Century Gothic" panose="020B0502020202020204" pitchFamily="34" charset="0"/>
                  <a:cs typeface="Arial" pitchFamily="34" charset="0"/>
                </a:rPr>
                <a:t>Comité de Riesgos </a:t>
              </a:r>
            </a:p>
          </p:txBody>
        </p:sp>
        <p:sp>
          <p:nvSpPr>
            <p:cNvPr id="28" name="27 Rectángulo redondeado"/>
            <p:cNvSpPr/>
            <p:nvPr/>
          </p:nvSpPr>
          <p:spPr>
            <a:xfrm>
              <a:off x="5203727" y="1418249"/>
              <a:ext cx="3117019" cy="686287"/>
            </a:xfrm>
            <a:prstGeom prst="roundRect">
              <a:avLst/>
            </a:prstGeom>
            <a:solidFill>
              <a:schemeClr val="bg1">
                <a:lumMod val="95000"/>
              </a:schemeClr>
            </a:solidFill>
            <a:ln w="4763" cap="rnd">
              <a:solidFill>
                <a:schemeClr val="bg1">
                  <a:lumMod val="85000"/>
                </a:schemeClr>
              </a:solidFill>
              <a:round/>
              <a:headEnd/>
              <a:tailEnd/>
            </a:ln>
          </p:spPr>
          <p:txBody>
            <a:bodyPr/>
            <a:lstStyle/>
            <a:p>
              <a:pPr algn="ctr"/>
              <a:endParaRPr lang="es-MX" sz="1200" dirty="0" smtClean="0">
                <a:latin typeface="Century Gothic" panose="020B0502020202020204" pitchFamily="34" charset="0"/>
                <a:cs typeface="Arial" pitchFamily="34" charset="0"/>
              </a:endParaRPr>
            </a:p>
            <a:p>
              <a:pPr algn="ctr"/>
              <a:r>
                <a:rPr lang="es-MX" sz="1200" dirty="0" smtClean="0">
                  <a:latin typeface="Century Gothic" panose="020B0502020202020204" pitchFamily="34" charset="0"/>
                  <a:cs typeface="Arial" pitchFamily="34" charset="0"/>
                </a:rPr>
                <a:t>Comité de Auditoria</a:t>
              </a:r>
              <a:endParaRPr lang="es-MX" sz="1200" dirty="0">
                <a:latin typeface="Century Gothic" panose="020B0502020202020204" pitchFamily="34" charset="0"/>
                <a:cs typeface="Arial" pitchFamily="34" charset="0"/>
              </a:endParaRPr>
            </a:p>
          </p:txBody>
        </p:sp>
        <p:cxnSp>
          <p:nvCxnSpPr>
            <p:cNvPr id="10" name="9 Conector recto"/>
            <p:cNvCxnSpPr>
              <a:stCxn id="7" idx="3"/>
              <a:endCxn id="28" idx="1"/>
            </p:cNvCxnSpPr>
            <p:nvPr/>
          </p:nvCxnSpPr>
          <p:spPr>
            <a:xfrm flipV="1">
              <a:off x="4404491" y="1761393"/>
              <a:ext cx="799236" cy="1"/>
            </a:xfrm>
            <a:prstGeom prst="line">
              <a:avLst/>
            </a:prstGeom>
            <a:ln/>
          </p:spPr>
          <p:style>
            <a:lnRef idx="1">
              <a:schemeClr val="dk1"/>
            </a:lnRef>
            <a:fillRef idx="0">
              <a:schemeClr val="dk1"/>
            </a:fillRef>
            <a:effectRef idx="0">
              <a:schemeClr val="dk1"/>
            </a:effectRef>
            <a:fontRef idx="minor">
              <a:schemeClr val="tx1"/>
            </a:fontRef>
          </p:style>
        </p:cxnSp>
        <p:cxnSp>
          <p:nvCxnSpPr>
            <p:cNvPr id="12" name="11 Conector recto"/>
            <p:cNvCxnSpPr>
              <a:stCxn id="7" idx="2"/>
            </p:cNvCxnSpPr>
            <p:nvPr/>
          </p:nvCxnSpPr>
          <p:spPr>
            <a:xfrm flipH="1">
              <a:off x="2845981" y="2104537"/>
              <a:ext cx="1" cy="283027"/>
            </a:xfrm>
            <a:prstGeom prst="line">
              <a:avLst/>
            </a:prstGeom>
            <a:ln/>
          </p:spPr>
          <p:style>
            <a:lnRef idx="1">
              <a:schemeClr val="dk1"/>
            </a:lnRef>
            <a:fillRef idx="0">
              <a:schemeClr val="dk1"/>
            </a:fillRef>
            <a:effectRef idx="0">
              <a:schemeClr val="dk1"/>
            </a:effectRef>
            <a:fontRef idx="minor">
              <a:schemeClr val="tx1"/>
            </a:fontRef>
          </p:style>
        </p:cxnSp>
        <p:cxnSp>
          <p:nvCxnSpPr>
            <p:cNvPr id="31" name="30 Conector recto"/>
            <p:cNvCxnSpPr/>
            <p:nvPr/>
          </p:nvCxnSpPr>
          <p:spPr>
            <a:xfrm flipH="1">
              <a:off x="7000365" y="2145423"/>
              <a:ext cx="1" cy="508034"/>
            </a:xfrm>
            <a:prstGeom prst="line">
              <a:avLst/>
            </a:prstGeom>
            <a:ln/>
          </p:spPr>
          <p:style>
            <a:lnRef idx="1">
              <a:schemeClr val="dk1"/>
            </a:lnRef>
            <a:fillRef idx="0">
              <a:schemeClr val="dk1"/>
            </a:fillRef>
            <a:effectRef idx="0">
              <a:schemeClr val="dk1"/>
            </a:effectRef>
            <a:fontRef idx="minor">
              <a:schemeClr val="tx1"/>
            </a:fontRef>
          </p:style>
        </p:cxnSp>
        <p:cxnSp>
          <p:nvCxnSpPr>
            <p:cNvPr id="32" name="31 Conector recto"/>
            <p:cNvCxnSpPr/>
            <p:nvPr/>
          </p:nvCxnSpPr>
          <p:spPr>
            <a:xfrm flipH="1">
              <a:off x="4658616" y="3618888"/>
              <a:ext cx="1" cy="508034"/>
            </a:xfrm>
            <a:prstGeom prst="line">
              <a:avLst/>
            </a:prstGeom>
            <a:ln/>
          </p:spPr>
          <p:style>
            <a:lnRef idx="1">
              <a:schemeClr val="dk1"/>
            </a:lnRef>
            <a:fillRef idx="0">
              <a:schemeClr val="dk1"/>
            </a:fillRef>
            <a:effectRef idx="0">
              <a:schemeClr val="dk1"/>
            </a:effectRef>
            <a:fontRef idx="minor">
              <a:schemeClr val="tx1"/>
            </a:fontRef>
          </p:style>
        </p:cxnSp>
        <p:cxnSp>
          <p:nvCxnSpPr>
            <p:cNvPr id="33" name="32 Conector recto"/>
            <p:cNvCxnSpPr/>
            <p:nvPr/>
          </p:nvCxnSpPr>
          <p:spPr>
            <a:xfrm flipH="1">
              <a:off x="1024551" y="3572559"/>
              <a:ext cx="1" cy="508034"/>
            </a:xfrm>
            <a:prstGeom prst="line">
              <a:avLst/>
            </a:prstGeom>
            <a:ln/>
          </p:spPr>
          <p:style>
            <a:lnRef idx="1">
              <a:schemeClr val="dk1"/>
            </a:lnRef>
            <a:fillRef idx="0">
              <a:schemeClr val="dk1"/>
            </a:fillRef>
            <a:effectRef idx="0">
              <a:schemeClr val="dk1"/>
            </a:effectRef>
            <a:fontRef idx="minor">
              <a:schemeClr val="tx1"/>
            </a:fontRef>
          </p:style>
        </p:cxnSp>
        <p:cxnSp>
          <p:nvCxnSpPr>
            <p:cNvPr id="34" name="33 Conector recto"/>
            <p:cNvCxnSpPr/>
            <p:nvPr/>
          </p:nvCxnSpPr>
          <p:spPr>
            <a:xfrm flipH="1">
              <a:off x="1024549" y="4930548"/>
              <a:ext cx="1" cy="508034"/>
            </a:xfrm>
            <a:prstGeom prst="line">
              <a:avLst/>
            </a:prstGeom>
            <a:ln/>
          </p:spPr>
          <p:style>
            <a:lnRef idx="1">
              <a:schemeClr val="dk1"/>
            </a:lnRef>
            <a:fillRef idx="0">
              <a:schemeClr val="dk1"/>
            </a:fillRef>
            <a:effectRef idx="0">
              <a:schemeClr val="dk1"/>
            </a:effectRef>
            <a:fontRef idx="minor">
              <a:schemeClr val="tx1"/>
            </a:fontRef>
          </p:style>
        </p:cxnSp>
        <p:cxnSp>
          <p:nvCxnSpPr>
            <p:cNvPr id="36" name="35 Conector recto"/>
            <p:cNvCxnSpPr>
              <a:endCxn id="14" idx="0"/>
            </p:cNvCxnSpPr>
            <p:nvPr/>
          </p:nvCxnSpPr>
          <p:spPr>
            <a:xfrm flipH="1">
              <a:off x="1024552" y="2416576"/>
              <a:ext cx="3" cy="371283"/>
            </a:xfrm>
            <a:prstGeom prst="line">
              <a:avLst/>
            </a:prstGeom>
            <a:ln/>
          </p:spPr>
          <p:style>
            <a:lnRef idx="1">
              <a:schemeClr val="dk1"/>
            </a:lnRef>
            <a:fillRef idx="0">
              <a:schemeClr val="dk1"/>
            </a:fillRef>
            <a:effectRef idx="0">
              <a:schemeClr val="dk1"/>
            </a:effectRef>
            <a:fontRef idx="minor">
              <a:schemeClr val="tx1"/>
            </a:fontRef>
          </p:style>
        </p:cxnSp>
        <p:cxnSp>
          <p:nvCxnSpPr>
            <p:cNvPr id="38" name="37 Conector recto"/>
            <p:cNvCxnSpPr/>
            <p:nvPr/>
          </p:nvCxnSpPr>
          <p:spPr>
            <a:xfrm>
              <a:off x="4658616" y="2416576"/>
              <a:ext cx="10091" cy="371282"/>
            </a:xfrm>
            <a:prstGeom prst="line">
              <a:avLst/>
            </a:prstGeom>
            <a:ln/>
          </p:spPr>
          <p:style>
            <a:lnRef idx="1">
              <a:schemeClr val="dk1"/>
            </a:lnRef>
            <a:fillRef idx="0">
              <a:schemeClr val="dk1"/>
            </a:fillRef>
            <a:effectRef idx="0">
              <a:schemeClr val="dk1"/>
            </a:effectRef>
            <a:fontRef idx="minor">
              <a:schemeClr val="tx1"/>
            </a:fontRef>
          </p:style>
        </p:cxnSp>
        <p:cxnSp>
          <p:nvCxnSpPr>
            <p:cNvPr id="11" name="10 Conector recto"/>
            <p:cNvCxnSpPr/>
            <p:nvPr/>
          </p:nvCxnSpPr>
          <p:spPr>
            <a:xfrm>
              <a:off x="1024555" y="2416576"/>
              <a:ext cx="3634061" cy="0"/>
            </a:xfrm>
            <a:prstGeom prst="line">
              <a:avLst/>
            </a:prstGeom>
          </p:spPr>
          <p:style>
            <a:lnRef idx="1">
              <a:schemeClr val="dk1"/>
            </a:lnRef>
            <a:fillRef idx="0">
              <a:schemeClr val="dk1"/>
            </a:fillRef>
            <a:effectRef idx="0">
              <a:schemeClr val="dk1"/>
            </a:effectRef>
            <a:fontRef idx="minor">
              <a:schemeClr val="tx1"/>
            </a:fontRef>
          </p:style>
        </p:cxnSp>
      </p:grpSp>
      <p:sp>
        <p:nvSpPr>
          <p:cNvPr id="2" name="1 CuadroTexto"/>
          <p:cNvSpPr txBox="1"/>
          <p:nvPr/>
        </p:nvSpPr>
        <p:spPr>
          <a:xfrm>
            <a:off x="5879805" y="6609675"/>
            <a:ext cx="2943135" cy="215444"/>
          </a:xfrm>
          <a:prstGeom prst="rect">
            <a:avLst/>
          </a:prstGeom>
          <a:noFill/>
        </p:spPr>
        <p:txBody>
          <a:bodyPr wrap="square" rtlCol="0">
            <a:spAutoFit/>
          </a:bodyPr>
          <a:lstStyle/>
          <a:p>
            <a:r>
              <a:rPr lang="es-MX" sz="800" b="1" dirty="0" smtClean="0">
                <a:latin typeface="Century Gothic" panose="020B0502020202020204" pitchFamily="34" charset="0"/>
              </a:rPr>
              <a:t>* </a:t>
            </a:r>
            <a:r>
              <a:rPr lang="es-MX" sz="800" dirty="0" smtClean="0">
                <a:latin typeface="Century Gothic" panose="020B0502020202020204" pitchFamily="34" charset="0"/>
              </a:rPr>
              <a:t>Actualmente Contralor Normativo de Inversiones </a:t>
            </a:r>
            <a:endParaRPr lang="es-MX" sz="800" dirty="0">
              <a:latin typeface="Century Gothic" panose="020B0502020202020204" pitchFamily="34" charset="0"/>
            </a:endParaRPr>
          </a:p>
        </p:txBody>
      </p:sp>
    </p:spTree>
    <p:extLst>
      <p:ext uri="{BB962C8B-B14F-4D97-AF65-F5344CB8AC3E}">
        <p14:creationId xmlns:p14="http://schemas.microsoft.com/office/powerpoint/2010/main" val="128307363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481866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a:t>
            </a:r>
            <a:r>
              <a:rPr lang="es-MX" sz="1100" dirty="0" smtClean="0">
                <a:latin typeface="Century Gothic" panose="020B0502020202020204" pitchFamily="34" charset="0"/>
              </a:rPr>
              <a:t>RCentro14 </a:t>
            </a:r>
            <a:r>
              <a:rPr lang="es-MX" sz="1100" dirty="0">
                <a:latin typeface="Century Gothic" panose="020B0502020202020204" pitchFamily="34" charset="0"/>
              </a:rPr>
              <a:t>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96</a:t>
            </a:fld>
            <a:endParaRPr lang="es-ES" altLang="es-MX"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030</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Abril </a:t>
            </a:r>
            <a:r>
              <a:rPr lang="es-MX" sz="1400" b="1" dirty="0" smtClean="0">
                <a:latin typeface="Century Gothic" panose="020B0502020202020204" pitchFamily="34" charset="0"/>
                <a:ea typeface="Myriad Pro"/>
                <a:cs typeface="Myriad Pro"/>
              </a:rPr>
              <a:t>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23268860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7171" y="274638"/>
            <a:ext cx="7252949" cy="715263"/>
          </a:xfrm>
        </p:spPr>
        <p:txBody>
          <a:bodyPr/>
          <a:lstStyle/>
          <a:p>
            <a:r>
              <a:rPr lang="es-MX" sz="2000" b="1" dirty="0">
                <a:latin typeface="Century Gothic" panose="020B0502020202020204" pitchFamily="34" charset="0"/>
              </a:rPr>
              <a:t>En 2017, la recuperación del FANVIT A ha sido más rápida; el FANVIT B es menos líquido y tuvo un menor impacto en noviembre de 2016</a:t>
            </a:r>
          </a:p>
        </p:txBody>
      </p:sp>
      <p:sp>
        <p:nvSpPr>
          <p:cNvPr id="3" name="Marcador de contenido 2"/>
          <p:cNvSpPr>
            <a:spLocks noGrp="1"/>
          </p:cNvSpPr>
          <p:nvPr>
            <p:ph idx="1"/>
          </p:nvPr>
        </p:nvSpPr>
        <p:spPr>
          <a:xfrm>
            <a:off x="457200" y="1352375"/>
            <a:ext cx="8229600" cy="801166"/>
          </a:xfrm>
        </p:spPr>
        <p:txBody>
          <a:bodyPr/>
          <a:lstStyle/>
          <a:p>
            <a:pPr algn="just">
              <a:buClr>
                <a:srgbClr val="C00000"/>
              </a:buClr>
            </a:pPr>
            <a:r>
              <a:rPr lang="es-MX" sz="1400" dirty="0">
                <a:latin typeface="Century Gothic" panose="020B0502020202020204" pitchFamily="34" charset="0"/>
              </a:rPr>
              <a:t>El FANVIT A, compuesto con los instrumentos de mayor calidad y rendimiento, ha tenido una recuperación más robusta a partir de diciembre de 2016. </a:t>
            </a:r>
          </a:p>
          <a:p>
            <a:pPr algn="just">
              <a:buClr>
                <a:srgbClr val="C00000"/>
              </a:buClr>
            </a:pPr>
            <a:r>
              <a:rPr lang="es-MX" sz="1400" dirty="0">
                <a:latin typeface="Century Gothic" panose="020B0502020202020204" pitchFamily="34" charset="0"/>
              </a:rPr>
              <a:t>El FANVIT B que cuenta con instrumentos de mayor riesgo y menor rendimiento ha tenido una menor variación. Esto es porque contiene activos menos líquidos varían menos de precio en tiempos de volatilidad elevada. </a:t>
            </a: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97</a:t>
            </a:fld>
            <a:endParaRPr lang="es-ES" altLang="es-MX" dirty="0"/>
          </a:p>
        </p:txBody>
      </p:sp>
      <p:graphicFrame>
        <p:nvGraphicFramePr>
          <p:cNvPr id="5" name="Gráfico 4"/>
          <p:cNvGraphicFramePr>
            <a:graphicFrameLocks noGrp="1"/>
          </p:cNvGraphicFramePr>
          <p:nvPr>
            <p:extLst/>
          </p:nvPr>
        </p:nvGraphicFramePr>
        <p:xfrm>
          <a:off x="1102675" y="3187817"/>
          <a:ext cx="6682544" cy="3533658"/>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5"/>
          <p:cNvSpPr txBox="1"/>
          <p:nvPr/>
        </p:nvSpPr>
        <p:spPr>
          <a:xfrm>
            <a:off x="1578346" y="2818485"/>
            <a:ext cx="6109365" cy="369332"/>
          </a:xfrm>
          <a:prstGeom prst="rect">
            <a:avLst/>
          </a:prstGeom>
          <a:noFill/>
        </p:spPr>
        <p:txBody>
          <a:bodyPr wrap="none" rtlCol="0">
            <a:spAutoFit/>
          </a:bodyPr>
          <a:lstStyle/>
          <a:p>
            <a:r>
              <a:rPr lang="es-MX" b="1" dirty="0">
                <a:latin typeface="Century Gothic" panose="020B0502020202020204" pitchFamily="34" charset="0"/>
              </a:rPr>
              <a:t>FANVIT A, FANVIT B y FANVIT Total (30 de junio = 1.00)</a:t>
            </a:r>
          </a:p>
        </p:txBody>
      </p:sp>
    </p:spTree>
    <p:extLst>
      <p:ext uri="{BB962C8B-B14F-4D97-AF65-F5344CB8AC3E}">
        <p14:creationId xmlns:p14="http://schemas.microsoft.com/office/powerpoint/2010/main" val="192110063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98</a:t>
            </a:fld>
            <a:endParaRPr lang="es-ES" altLang="es-MX" dirty="0"/>
          </a:p>
        </p:txBody>
      </p:sp>
      <p:sp>
        <p:nvSpPr>
          <p:cNvPr id="12" name="Título 1"/>
          <p:cNvSpPr>
            <a:spLocks noGrp="1"/>
          </p:cNvSpPr>
          <p:nvPr>
            <p:ph type="title"/>
          </p:nvPr>
        </p:nvSpPr>
        <p:spPr>
          <a:xfrm>
            <a:off x="327171" y="274638"/>
            <a:ext cx="7252949" cy="715263"/>
          </a:xfrm>
        </p:spPr>
        <p:txBody>
          <a:bodyPr/>
          <a:lstStyle/>
          <a:p>
            <a:r>
              <a:rPr lang="es-MX" sz="2000" b="1" dirty="0">
                <a:latin typeface="Century Gothic" panose="020B0502020202020204" pitchFamily="34" charset="0"/>
              </a:rPr>
              <a:t>A raíz de la división del FANVIT para fines puramente de seguimiento, se calculó el resultado y rendimiento segregado</a:t>
            </a:r>
          </a:p>
        </p:txBody>
      </p:sp>
      <p:sp>
        <p:nvSpPr>
          <p:cNvPr id="15" name="Marcador de contenido 2"/>
          <p:cNvSpPr>
            <a:spLocks noGrp="1"/>
          </p:cNvSpPr>
          <p:nvPr>
            <p:ph idx="1"/>
          </p:nvPr>
        </p:nvSpPr>
        <p:spPr>
          <a:xfrm>
            <a:off x="457200" y="1375071"/>
            <a:ext cx="8229600" cy="801166"/>
          </a:xfrm>
        </p:spPr>
        <p:txBody>
          <a:bodyPr/>
          <a:lstStyle/>
          <a:p>
            <a:pPr algn="just">
              <a:buClr>
                <a:srgbClr val="C00000"/>
              </a:buClr>
            </a:pPr>
            <a:r>
              <a:rPr lang="es-MX" sz="1400" dirty="0">
                <a:latin typeface="Century Gothic" panose="020B0502020202020204" pitchFamily="34" charset="0"/>
              </a:rPr>
              <a:t>Se utilizó una metodología consistente con la de la Coordinación General de Riesgos (CGR), la tasa de rendimiento ponderada por tiempo (TWRR por sus siglas en inglés).</a:t>
            </a:r>
          </a:p>
        </p:txBody>
      </p:sp>
      <p:sp>
        <p:nvSpPr>
          <p:cNvPr id="5" name="CuadroTexto 4"/>
          <p:cNvSpPr txBox="1"/>
          <p:nvPr/>
        </p:nvSpPr>
        <p:spPr>
          <a:xfrm>
            <a:off x="145278" y="6417004"/>
            <a:ext cx="8246692" cy="338554"/>
          </a:xfrm>
          <a:prstGeom prst="rect">
            <a:avLst/>
          </a:prstGeom>
          <a:noFill/>
        </p:spPr>
        <p:txBody>
          <a:bodyPr wrap="square" rtlCol="0">
            <a:spAutoFit/>
          </a:bodyPr>
          <a:lstStyle/>
          <a:p>
            <a:pPr algn="just"/>
            <a:r>
              <a:rPr lang="es-MX" sz="800" dirty="0">
                <a:latin typeface="Century Gothic" panose="020B0502020202020204" pitchFamily="34" charset="0"/>
              </a:rPr>
              <a:t>*Nota: La suma de los resultados de FANVIT A y FANVIT B presentan variaciones mínimas respecto al resultado del Total del FANVIT calculado por la Coordinación General de Riesgos debido a convenciones sobre el reporteo de la liquidez del fondo. La diferencia máxima es 5 </a:t>
            </a:r>
            <a:r>
              <a:rPr lang="es-MX" sz="800" dirty="0" err="1">
                <a:latin typeface="Century Gothic" panose="020B0502020202020204" pitchFamily="34" charset="0"/>
              </a:rPr>
              <a:t>mdp</a:t>
            </a:r>
            <a:r>
              <a:rPr lang="es-MX" sz="800" dirty="0">
                <a:latin typeface="Century Gothic" panose="020B0502020202020204" pitchFamily="34" charset="0"/>
              </a:rPr>
              <a:t>.</a:t>
            </a:r>
          </a:p>
        </p:txBody>
      </p:sp>
      <p:pic>
        <p:nvPicPr>
          <p:cNvPr id="2" name="Imagen 1"/>
          <p:cNvPicPr>
            <a:picLocks noChangeAspect="1"/>
          </p:cNvPicPr>
          <p:nvPr/>
        </p:nvPicPr>
        <p:blipFill>
          <a:blip r:embed="rId2"/>
          <a:stretch>
            <a:fillRect/>
          </a:stretch>
        </p:blipFill>
        <p:spPr>
          <a:xfrm>
            <a:off x="576262" y="2236891"/>
            <a:ext cx="7991476" cy="3451067"/>
          </a:xfrm>
          <a:prstGeom prst="rect">
            <a:avLst/>
          </a:prstGeom>
        </p:spPr>
      </p:pic>
    </p:spTree>
    <p:extLst>
      <p:ext uri="{BB962C8B-B14F-4D97-AF65-F5344CB8AC3E}">
        <p14:creationId xmlns:p14="http://schemas.microsoft.com/office/powerpoint/2010/main" val="21383189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6815271" cy="631825"/>
          </a:xfrm>
        </p:spPr>
        <p:txBody>
          <a:bodyPr/>
          <a:lstStyle/>
          <a:p>
            <a:r>
              <a:rPr lang="es-MX" sz="2800" b="1" dirty="0" smtClean="0">
                <a:latin typeface="Century Gothic" panose="020B0502020202020204" pitchFamily="34" charset="0"/>
              </a:rPr>
              <a:t>Composición de FANVIT-A y FANVIT-B</a:t>
            </a:r>
            <a:endParaRPr lang="es-MX" sz="28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99</a:t>
            </a:fld>
            <a:endParaRPr lang="es-ES" altLang="es-MX" dirty="0"/>
          </a:p>
        </p:txBody>
      </p:sp>
      <p:pic>
        <p:nvPicPr>
          <p:cNvPr id="5" name="Imagen 4"/>
          <p:cNvPicPr>
            <a:picLocks noChangeAspect="1"/>
          </p:cNvPicPr>
          <p:nvPr/>
        </p:nvPicPr>
        <p:blipFill rotWithShape="1">
          <a:blip r:embed="rId3"/>
          <a:srcRect l="17908" t="17000" r="18445" b="7044"/>
          <a:stretch/>
        </p:blipFill>
        <p:spPr>
          <a:xfrm>
            <a:off x="3539384" y="2539919"/>
            <a:ext cx="2820907" cy="2740038"/>
          </a:xfrm>
          <a:prstGeom prst="rect">
            <a:avLst/>
          </a:prstGeom>
        </p:spPr>
      </p:pic>
      <p:pic>
        <p:nvPicPr>
          <p:cNvPr id="8" name="Imagen 7"/>
          <p:cNvPicPr>
            <a:picLocks noChangeAspect="1"/>
          </p:cNvPicPr>
          <p:nvPr/>
        </p:nvPicPr>
        <p:blipFill rotWithShape="1">
          <a:blip r:embed="rId4"/>
          <a:srcRect l="6195" t="15023" r="31748" b="4011"/>
          <a:stretch/>
        </p:blipFill>
        <p:spPr>
          <a:xfrm>
            <a:off x="324659" y="2398000"/>
            <a:ext cx="3120311" cy="3219952"/>
          </a:xfrm>
          <a:prstGeom prst="rect">
            <a:avLst/>
          </a:prstGeom>
        </p:spPr>
      </p:pic>
      <p:pic>
        <p:nvPicPr>
          <p:cNvPr id="9" name="Imagen 8"/>
          <p:cNvPicPr>
            <a:picLocks noChangeAspect="1"/>
          </p:cNvPicPr>
          <p:nvPr/>
        </p:nvPicPr>
        <p:blipFill rotWithShape="1">
          <a:blip r:embed="rId5"/>
          <a:srcRect l="31990" t="10934" r="32207" b="4803"/>
          <a:stretch/>
        </p:blipFill>
        <p:spPr>
          <a:xfrm>
            <a:off x="7080986" y="2398000"/>
            <a:ext cx="1639998" cy="3175632"/>
          </a:xfrm>
          <a:prstGeom prst="rect">
            <a:avLst/>
          </a:prstGeom>
        </p:spPr>
      </p:pic>
      <p:cxnSp>
        <p:nvCxnSpPr>
          <p:cNvPr id="11" name="Conector recto 10"/>
          <p:cNvCxnSpPr/>
          <p:nvPr/>
        </p:nvCxnSpPr>
        <p:spPr>
          <a:xfrm flipV="1">
            <a:off x="6187156" y="2478288"/>
            <a:ext cx="965675" cy="957129"/>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6" name="Conector recto 15"/>
          <p:cNvCxnSpPr/>
          <p:nvPr/>
        </p:nvCxnSpPr>
        <p:spPr>
          <a:xfrm>
            <a:off x="6187156" y="4383391"/>
            <a:ext cx="965675" cy="1111563"/>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7" name="CuadroTexto 16"/>
          <p:cNvSpPr txBox="1"/>
          <p:nvPr/>
        </p:nvSpPr>
        <p:spPr>
          <a:xfrm>
            <a:off x="1998500" y="5575528"/>
            <a:ext cx="995785" cy="307777"/>
          </a:xfrm>
          <a:prstGeom prst="rect">
            <a:avLst/>
          </a:prstGeom>
          <a:noFill/>
        </p:spPr>
        <p:txBody>
          <a:bodyPr wrap="none" rtlCol="0">
            <a:spAutoFit/>
          </a:bodyPr>
          <a:lstStyle/>
          <a:p>
            <a:r>
              <a:rPr lang="es-MX" sz="1400" b="1" dirty="0" smtClean="0">
                <a:latin typeface="Century Gothic" panose="020B0502020202020204" pitchFamily="34" charset="0"/>
              </a:rPr>
              <a:t>FANVIT-A</a:t>
            </a:r>
            <a:endParaRPr lang="es-MX" sz="1400" b="1" dirty="0">
              <a:latin typeface="Century Gothic" panose="020B0502020202020204" pitchFamily="34" charset="0"/>
            </a:endParaRPr>
          </a:p>
        </p:txBody>
      </p:sp>
      <p:sp>
        <p:nvSpPr>
          <p:cNvPr id="21" name="CuadroTexto 20"/>
          <p:cNvSpPr txBox="1"/>
          <p:nvPr/>
        </p:nvSpPr>
        <p:spPr>
          <a:xfrm>
            <a:off x="7403092" y="5573632"/>
            <a:ext cx="966931" cy="307777"/>
          </a:xfrm>
          <a:prstGeom prst="rect">
            <a:avLst/>
          </a:prstGeom>
          <a:noFill/>
        </p:spPr>
        <p:txBody>
          <a:bodyPr wrap="none" rtlCol="0">
            <a:spAutoFit/>
          </a:bodyPr>
          <a:lstStyle/>
          <a:p>
            <a:r>
              <a:rPr lang="es-MX" sz="1400" b="1" dirty="0" smtClean="0">
                <a:latin typeface="Century Gothic" panose="020B0502020202020204" pitchFamily="34" charset="0"/>
              </a:rPr>
              <a:t>FANVIT-B</a:t>
            </a:r>
            <a:endParaRPr lang="es-MX" sz="1400" b="1" dirty="0">
              <a:latin typeface="Century Gothic" panose="020B0502020202020204" pitchFamily="34" charset="0"/>
            </a:endParaRPr>
          </a:p>
        </p:txBody>
      </p:sp>
      <p:sp>
        <p:nvSpPr>
          <p:cNvPr id="22" name="Marcador de contenido 2"/>
          <p:cNvSpPr>
            <a:spLocks noGrp="1"/>
          </p:cNvSpPr>
          <p:nvPr>
            <p:ph idx="1"/>
          </p:nvPr>
        </p:nvSpPr>
        <p:spPr>
          <a:xfrm>
            <a:off x="457200" y="1352375"/>
            <a:ext cx="8229600" cy="801166"/>
          </a:xfrm>
        </p:spPr>
        <p:txBody>
          <a:bodyPr/>
          <a:lstStyle/>
          <a:p>
            <a:pPr algn="just">
              <a:buClr>
                <a:srgbClr val="C00000"/>
              </a:buClr>
            </a:pPr>
            <a:r>
              <a:rPr lang="es-MX" sz="1400" dirty="0" smtClean="0">
                <a:latin typeface="Century Gothic" panose="020B0502020202020204" pitchFamily="34" charset="0"/>
              </a:rPr>
              <a:t>Al cierre del 31 de marzo de 2017, la cartera del </a:t>
            </a:r>
            <a:r>
              <a:rPr lang="es-MX" sz="1400" b="1" dirty="0" smtClean="0">
                <a:latin typeface="Century Gothic" panose="020B0502020202020204" pitchFamily="34" charset="0"/>
              </a:rPr>
              <a:t>FANVIT-A</a:t>
            </a:r>
            <a:r>
              <a:rPr lang="es-MX" sz="1400" dirty="0" smtClean="0">
                <a:latin typeface="Century Gothic" panose="020B0502020202020204" pitchFamily="34" charset="0"/>
              </a:rPr>
              <a:t> tenía un valor de mercado de 88,121 mdp y la del </a:t>
            </a:r>
            <a:r>
              <a:rPr lang="es-MX" sz="1400" b="1" dirty="0" smtClean="0">
                <a:latin typeface="Century Gothic" panose="020B0502020202020204" pitchFamily="34" charset="0"/>
              </a:rPr>
              <a:t>FANVIT-B</a:t>
            </a:r>
            <a:r>
              <a:rPr lang="es-MX" sz="1400" dirty="0" smtClean="0">
                <a:latin typeface="Century Gothic" panose="020B0502020202020204" pitchFamily="34" charset="0"/>
              </a:rPr>
              <a:t> tenía un valor de 11,172 mdp.</a:t>
            </a:r>
          </a:p>
        </p:txBody>
      </p:sp>
    </p:spTree>
    <p:extLst>
      <p:ext uri="{BB962C8B-B14F-4D97-AF65-F5344CB8AC3E}">
        <p14:creationId xmlns:p14="http://schemas.microsoft.com/office/powerpoint/2010/main" val="104400850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6096000" cy="631825"/>
          </a:xfrm>
        </p:spPr>
        <p:txBody>
          <a:bodyPr/>
          <a:lstStyle/>
          <a:p>
            <a:r>
              <a:rPr lang="es-MX" sz="2800" b="1" dirty="0" smtClean="0">
                <a:latin typeface="Century Gothic" panose="020B0502020202020204" pitchFamily="34" charset="0"/>
              </a:rPr>
              <a:t>Lista de instrumentos del FANVIT-B</a:t>
            </a:r>
            <a:endParaRPr lang="es-MX" sz="28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100</a:t>
            </a:fld>
            <a:endParaRPr lang="es-ES" altLang="es-MX" dirty="0"/>
          </a:p>
        </p:txBody>
      </p:sp>
      <p:pic>
        <p:nvPicPr>
          <p:cNvPr id="29" name="Imagen 28"/>
          <p:cNvPicPr>
            <a:picLocks noChangeAspect="1"/>
          </p:cNvPicPr>
          <p:nvPr/>
        </p:nvPicPr>
        <p:blipFill>
          <a:blip r:embed="rId2"/>
          <a:stretch>
            <a:fillRect/>
          </a:stretch>
        </p:blipFill>
        <p:spPr>
          <a:xfrm>
            <a:off x="4288504" y="1680333"/>
            <a:ext cx="1516879" cy="3321076"/>
          </a:xfrm>
          <a:prstGeom prst="rect">
            <a:avLst/>
          </a:prstGeom>
        </p:spPr>
      </p:pic>
      <p:pic>
        <p:nvPicPr>
          <p:cNvPr id="30" name="Imagen 29"/>
          <p:cNvPicPr>
            <a:picLocks noChangeAspect="1"/>
          </p:cNvPicPr>
          <p:nvPr/>
        </p:nvPicPr>
        <p:blipFill>
          <a:blip r:embed="rId3"/>
          <a:stretch>
            <a:fillRect/>
          </a:stretch>
        </p:blipFill>
        <p:spPr>
          <a:xfrm>
            <a:off x="6502028" y="1680333"/>
            <a:ext cx="1516879" cy="711660"/>
          </a:xfrm>
          <a:prstGeom prst="rect">
            <a:avLst/>
          </a:prstGeom>
        </p:spPr>
      </p:pic>
      <p:pic>
        <p:nvPicPr>
          <p:cNvPr id="34" name="Imagen 33"/>
          <p:cNvPicPr>
            <a:picLocks noChangeAspect="1"/>
          </p:cNvPicPr>
          <p:nvPr/>
        </p:nvPicPr>
        <p:blipFill>
          <a:blip r:embed="rId4"/>
          <a:stretch>
            <a:fillRect/>
          </a:stretch>
        </p:blipFill>
        <p:spPr>
          <a:xfrm>
            <a:off x="841761" y="1680333"/>
            <a:ext cx="2750099" cy="4216265"/>
          </a:xfrm>
          <a:prstGeom prst="rect">
            <a:avLst/>
          </a:prstGeom>
        </p:spPr>
      </p:pic>
      <p:sp>
        <p:nvSpPr>
          <p:cNvPr id="36" name="CuadroTexto 35"/>
          <p:cNvSpPr txBox="1"/>
          <p:nvPr/>
        </p:nvSpPr>
        <p:spPr>
          <a:xfrm>
            <a:off x="457200" y="6349005"/>
            <a:ext cx="2590774" cy="338554"/>
          </a:xfrm>
          <a:prstGeom prst="rect">
            <a:avLst/>
          </a:prstGeom>
          <a:noFill/>
        </p:spPr>
        <p:txBody>
          <a:bodyPr wrap="none" rtlCol="0">
            <a:spAutoFit/>
          </a:bodyPr>
          <a:lstStyle/>
          <a:p>
            <a:r>
              <a:rPr lang="es-MX" sz="800" dirty="0" smtClean="0">
                <a:latin typeface="Century Gothic" panose="020B0502020202020204" pitchFamily="34" charset="0"/>
              </a:rPr>
              <a:t>* Instrumentos vencidos al 31 de marzo de 2017</a:t>
            </a:r>
          </a:p>
          <a:p>
            <a:r>
              <a:rPr lang="es-MX" sz="800" dirty="0" smtClean="0">
                <a:latin typeface="Century Gothic" panose="020B0502020202020204" pitchFamily="34" charset="0"/>
              </a:rPr>
              <a:t>** Instrumentos vendidos al 31 de marzo de 2017</a:t>
            </a:r>
            <a:endParaRPr lang="es-MX" sz="800" dirty="0">
              <a:latin typeface="Century Gothic" panose="020B0502020202020204" pitchFamily="34" charset="0"/>
            </a:endParaRPr>
          </a:p>
        </p:txBody>
      </p:sp>
    </p:spTree>
    <p:extLst>
      <p:ext uri="{BB962C8B-B14F-4D97-AF65-F5344CB8AC3E}">
        <p14:creationId xmlns:p14="http://schemas.microsoft.com/office/powerpoint/2010/main" val="140600319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521871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Propuesta de sustitución de </a:t>
            </a:r>
            <a:r>
              <a:rPr lang="es-MX" sz="1100" dirty="0" smtClean="0">
                <a:latin typeface="Century Gothic" panose="020B0502020202020204" pitchFamily="34" charset="0"/>
              </a:rPr>
              <a:t>284.3 </a:t>
            </a:r>
            <a:r>
              <a:rPr lang="es-MX" sz="1100" dirty="0">
                <a:latin typeface="Century Gothic" panose="020B0502020202020204" pitchFamily="34" charset="0"/>
              </a:rPr>
              <a:t>mdp de </a:t>
            </a:r>
            <a:r>
              <a:rPr lang="es-MX" sz="1100" dirty="0" smtClean="0">
                <a:latin typeface="Century Gothic" panose="020B0502020202020204" pitchFamily="34" charset="0"/>
              </a:rPr>
              <a:t>RCentro14 </a:t>
            </a:r>
            <a:r>
              <a:rPr lang="es-MX" sz="1100" dirty="0">
                <a:latin typeface="Century Gothic" panose="020B0502020202020204" pitchFamily="34" charset="0"/>
              </a:rPr>
              <a:t>por 100 mdp de RCentro17</a:t>
            </a:r>
          </a:p>
          <a:p>
            <a:pPr marL="0" lvl="0" indent="0">
              <a:buNone/>
            </a:pPr>
            <a:endParaRPr lang="es-MX" sz="1100" dirty="0">
              <a:latin typeface="Century Gothic" panose="020B0502020202020204" pitchFamily="34" charset="0"/>
            </a:endParaRP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101</a:t>
            </a:fld>
            <a:endParaRPr lang="es-ES" altLang="es-MX" dirty="0">
              <a:latin typeface="Century Gothic" panose="020B0502020202020204" pitchFamily="34" charset="0"/>
            </a:endParaRPr>
          </a:p>
        </p:txBody>
      </p:sp>
      <p:sp>
        <p:nvSpPr>
          <p:cNvPr id="8" name="7 Rectángulo"/>
          <p:cNvSpPr/>
          <p:nvPr/>
        </p:nvSpPr>
        <p:spPr>
          <a:xfrm>
            <a:off x="226848" y="610841"/>
            <a:ext cx="8323122" cy="738664"/>
          </a:xfrm>
          <a:prstGeom prst="rect">
            <a:avLst/>
          </a:prstGeom>
        </p:spPr>
        <p:txBody>
          <a:bodyPr wrap="square">
            <a:spAutoFit/>
          </a:bodyPr>
          <a:lstStyle/>
          <a:p>
            <a:pPr algn="ctr" defTabSz="457200"/>
            <a:r>
              <a:rPr lang="es-MX" sz="1400" b="1" dirty="0" smtClean="0">
                <a:latin typeface="Century Gothic" panose="020B0502020202020204" pitchFamily="34" charset="0"/>
                <a:ea typeface="Myriad Pro"/>
                <a:cs typeface="Myriad Pro"/>
              </a:rPr>
              <a:t>Grupo de Trabajo de Inversiones </a:t>
            </a:r>
            <a:endParaRPr lang="es-MX" sz="1400" b="1" dirty="0">
              <a:latin typeface="Century Gothic" panose="020B0502020202020204" pitchFamily="34" charset="0"/>
              <a:ea typeface="Myriad Pro"/>
              <a:cs typeface="Myriad Pro"/>
            </a:endParaRP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030</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Abril </a:t>
            </a:r>
            <a:r>
              <a:rPr lang="es-MX" sz="1400" b="1" dirty="0" smtClean="0">
                <a:latin typeface="Century Gothic" panose="020B0502020202020204" pitchFamily="34" charset="0"/>
                <a:ea typeface="Myriad Pro"/>
                <a:cs typeface="Myriad Pro"/>
              </a:rPr>
              <a:t>2017</a:t>
            </a:r>
            <a:endParaRPr lang="es-MX" sz="1400" b="1" dirty="0">
              <a:latin typeface="Century Gothic" panose="020B0502020202020204" pitchFamily="34" charset="0"/>
              <a:ea typeface="Myriad Pro"/>
              <a:cs typeface="Myriad Pro"/>
            </a:endParaRPr>
          </a:p>
        </p:txBody>
      </p:sp>
    </p:spTree>
    <p:extLst>
      <p:ext uri="{BB962C8B-B14F-4D97-AF65-F5344CB8AC3E}">
        <p14:creationId xmlns:p14="http://schemas.microsoft.com/office/powerpoint/2010/main" val="42626760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Antecedentes</a:t>
            </a:r>
          </a:p>
        </p:txBody>
      </p:sp>
      <p:sp>
        <p:nvSpPr>
          <p:cNvPr id="3" name="Marcador de contenido 2"/>
          <p:cNvSpPr>
            <a:spLocks noGrp="1"/>
          </p:cNvSpPr>
          <p:nvPr>
            <p:ph idx="1"/>
          </p:nvPr>
        </p:nvSpPr>
        <p:spPr>
          <a:xfrm>
            <a:off x="457200" y="1352375"/>
            <a:ext cx="8229600" cy="2561600"/>
          </a:xfrm>
        </p:spPr>
        <p:txBody>
          <a:bodyPr/>
          <a:lstStyle/>
          <a:p>
            <a:pPr algn="just">
              <a:buClr>
                <a:srgbClr val="C00000"/>
              </a:buClr>
            </a:pPr>
            <a:r>
              <a:rPr lang="es-MX" sz="1400" dirty="0">
                <a:latin typeface="Century Gothic" panose="020B0502020202020204" pitchFamily="34" charset="0"/>
              </a:rPr>
              <a:t>Entre 2014 y 2015 FANVIT compró RCENTRO14. El 59% a Finamex y 41% a Vector. El papel se emitió con una calificación A- (A menos):</a:t>
            </a:r>
          </a:p>
          <a:p>
            <a:pPr algn="just"/>
            <a:endParaRPr lang="es-MX" sz="1400" dirty="0">
              <a:latin typeface="Century Gothic" panose="020B0502020202020204" pitchFamily="34" charset="0"/>
            </a:endParaRPr>
          </a:p>
          <a:p>
            <a:pPr lvl="1" algn="just"/>
            <a:r>
              <a:rPr lang="es-ES" sz="1400" b="1" dirty="0">
                <a:solidFill>
                  <a:srgbClr val="C00000"/>
                </a:solidFill>
                <a:latin typeface="Century Gothic" panose="020B0502020202020204" pitchFamily="34" charset="0"/>
              </a:rPr>
              <a:t>Nombre del instrumento:</a:t>
            </a:r>
            <a:r>
              <a:rPr lang="es-ES" sz="1400" dirty="0">
                <a:solidFill>
                  <a:srgbClr val="C00000"/>
                </a:solidFill>
                <a:latin typeface="Century Gothic" panose="020B0502020202020204" pitchFamily="34" charset="0"/>
              </a:rPr>
              <a:t> </a:t>
            </a:r>
            <a:r>
              <a:rPr lang="es-ES" sz="1400" dirty="0">
                <a:latin typeface="Century Gothic" panose="020B0502020202020204" pitchFamily="34" charset="0"/>
              </a:rPr>
              <a:t>91_RCENTRO_14</a:t>
            </a:r>
            <a:endParaRPr lang="es-MX" sz="1400" dirty="0">
              <a:latin typeface="Century Gothic" panose="020B0502020202020204" pitchFamily="34" charset="0"/>
            </a:endParaRPr>
          </a:p>
          <a:p>
            <a:pPr lvl="1" algn="just"/>
            <a:r>
              <a:rPr lang="es-ES" sz="1400" b="1" dirty="0">
                <a:solidFill>
                  <a:srgbClr val="C00000"/>
                </a:solidFill>
                <a:latin typeface="Century Gothic" panose="020B0502020202020204" pitchFamily="34" charset="0"/>
              </a:rPr>
              <a:t>Tipo:</a:t>
            </a:r>
            <a:r>
              <a:rPr lang="es-ES" sz="1400" dirty="0">
                <a:solidFill>
                  <a:srgbClr val="C00000"/>
                </a:solidFill>
                <a:latin typeface="Century Gothic" panose="020B0502020202020204" pitchFamily="34" charset="0"/>
              </a:rPr>
              <a:t> </a:t>
            </a:r>
            <a:r>
              <a:rPr lang="es-ES" sz="1400" dirty="0">
                <a:latin typeface="Century Gothic" panose="020B0502020202020204" pitchFamily="34" charset="0"/>
              </a:rPr>
              <a:t>Bono amortizable a tasa flotante</a:t>
            </a:r>
            <a:endParaRPr lang="es-MX" sz="1400" dirty="0">
              <a:latin typeface="Century Gothic" panose="020B0502020202020204" pitchFamily="34" charset="0"/>
            </a:endParaRPr>
          </a:p>
          <a:p>
            <a:pPr lvl="1" algn="just"/>
            <a:r>
              <a:rPr lang="es-ES" sz="1400" b="1" dirty="0">
                <a:solidFill>
                  <a:srgbClr val="C00000"/>
                </a:solidFill>
                <a:latin typeface="Century Gothic" panose="020B0502020202020204" pitchFamily="34" charset="0"/>
              </a:rPr>
              <a:t>Fecha de vencimiento:</a:t>
            </a:r>
            <a:r>
              <a:rPr lang="es-ES" sz="1400" dirty="0">
                <a:solidFill>
                  <a:srgbClr val="C00000"/>
                </a:solidFill>
                <a:latin typeface="Century Gothic" panose="020B0502020202020204" pitchFamily="34" charset="0"/>
              </a:rPr>
              <a:t> </a:t>
            </a:r>
            <a:r>
              <a:rPr lang="es-ES" sz="1400" dirty="0">
                <a:latin typeface="Century Gothic" panose="020B0502020202020204" pitchFamily="34" charset="0"/>
              </a:rPr>
              <a:t>14 de octubre de 2019</a:t>
            </a:r>
            <a:endParaRPr lang="es-MX" sz="1400" dirty="0">
              <a:latin typeface="Century Gothic" panose="020B0502020202020204" pitchFamily="34" charset="0"/>
            </a:endParaRPr>
          </a:p>
          <a:p>
            <a:pPr lvl="1" algn="just"/>
            <a:r>
              <a:rPr lang="es-ES" sz="1400" b="1" dirty="0">
                <a:solidFill>
                  <a:srgbClr val="C00000"/>
                </a:solidFill>
                <a:latin typeface="Century Gothic" panose="020B0502020202020204" pitchFamily="34" charset="0"/>
              </a:rPr>
              <a:t>Referencia:</a:t>
            </a:r>
            <a:r>
              <a:rPr lang="es-ES" sz="1400" dirty="0">
                <a:solidFill>
                  <a:srgbClr val="C00000"/>
                </a:solidFill>
                <a:latin typeface="Century Gothic" panose="020B0502020202020204" pitchFamily="34" charset="0"/>
              </a:rPr>
              <a:t> </a:t>
            </a:r>
            <a:r>
              <a:rPr lang="es-ES" sz="1400" dirty="0">
                <a:latin typeface="Century Gothic" panose="020B0502020202020204" pitchFamily="34" charset="0"/>
              </a:rPr>
              <a:t>TIIE28 +300pb</a:t>
            </a:r>
            <a:endParaRPr lang="es-MX" sz="1400" dirty="0">
              <a:latin typeface="Century Gothic" panose="020B0502020202020204" pitchFamily="34" charset="0"/>
            </a:endParaRPr>
          </a:p>
          <a:p>
            <a:pPr lvl="1" algn="just"/>
            <a:r>
              <a:rPr lang="es-ES" sz="1400" b="1" dirty="0">
                <a:solidFill>
                  <a:srgbClr val="C00000"/>
                </a:solidFill>
                <a:latin typeface="Century Gothic" panose="020B0502020202020204" pitchFamily="34" charset="0"/>
              </a:rPr>
              <a:t>Calificación: </a:t>
            </a:r>
            <a:r>
              <a:rPr lang="es-ES" sz="1400" dirty="0">
                <a:latin typeface="Century Gothic" panose="020B0502020202020204" pitchFamily="34" charset="0"/>
              </a:rPr>
              <a:t>A- </a:t>
            </a:r>
            <a:endParaRPr lang="es-MX" sz="1400" dirty="0">
              <a:latin typeface="Century Gothic" panose="020B0502020202020204" pitchFamily="34" charset="0"/>
            </a:endParaRPr>
          </a:p>
          <a:p>
            <a:pPr lvl="1" algn="just"/>
            <a:r>
              <a:rPr lang="es-ES" sz="1400" b="1" dirty="0">
                <a:solidFill>
                  <a:srgbClr val="C00000"/>
                </a:solidFill>
                <a:latin typeface="Century Gothic" panose="020B0502020202020204" pitchFamily="34" charset="0"/>
              </a:rPr>
              <a:t>Historial de compras</a:t>
            </a:r>
            <a:r>
              <a:rPr lang="es-ES" sz="1400" b="1" dirty="0" smtClean="0">
                <a:solidFill>
                  <a:srgbClr val="C00000"/>
                </a:solidFill>
                <a:latin typeface="Century Gothic" panose="020B0502020202020204" pitchFamily="34" charset="0"/>
              </a:rPr>
              <a:t>:</a:t>
            </a:r>
          </a:p>
          <a:p>
            <a:pPr lvl="1" algn="just"/>
            <a:endParaRPr lang="es-ES" sz="1400" b="1" dirty="0">
              <a:solidFill>
                <a:srgbClr val="C00000"/>
              </a:solidFill>
              <a:latin typeface="Century Gothic" panose="020B0502020202020204" pitchFamily="34" charset="0"/>
            </a:endParaRPr>
          </a:p>
          <a:p>
            <a:pPr lvl="1" algn="just"/>
            <a:endParaRPr lang="es-ES" sz="1400" b="1" dirty="0" smtClean="0">
              <a:solidFill>
                <a:srgbClr val="C00000"/>
              </a:solidFill>
              <a:latin typeface="Century Gothic" panose="020B0502020202020204" pitchFamily="34" charset="0"/>
            </a:endParaRPr>
          </a:p>
          <a:p>
            <a:pPr lvl="1" algn="just"/>
            <a:endParaRPr lang="es-ES" sz="1400" b="1" dirty="0">
              <a:solidFill>
                <a:srgbClr val="C00000"/>
              </a:solidFill>
              <a:latin typeface="Century Gothic" panose="020B0502020202020204" pitchFamily="34" charset="0"/>
            </a:endParaRPr>
          </a:p>
          <a:p>
            <a:pPr lvl="1" algn="just"/>
            <a:endParaRPr lang="es-ES" sz="1400" b="1" dirty="0" smtClean="0">
              <a:solidFill>
                <a:srgbClr val="C00000"/>
              </a:solidFill>
              <a:latin typeface="Century Gothic" panose="020B0502020202020204" pitchFamily="34" charset="0"/>
            </a:endParaRPr>
          </a:p>
          <a:p>
            <a:pPr lvl="1" algn="just"/>
            <a:endParaRPr lang="es-ES" sz="1400" b="1" dirty="0">
              <a:solidFill>
                <a:srgbClr val="C00000"/>
              </a:solidFill>
              <a:latin typeface="Century Gothic" panose="020B0502020202020204" pitchFamily="34" charset="0"/>
            </a:endParaRPr>
          </a:p>
          <a:p>
            <a:pPr lvl="1" algn="just"/>
            <a:endParaRPr lang="es-ES" sz="1400" b="1" dirty="0" smtClean="0">
              <a:solidFill>
                <a:srgbClr val="C00000"/>
              </a:solidFill>
              <a:latin typeface="Century Gothic" panose="020B0502020202020204" pitchFamily="34" charset="0"/>
            </a:endParaRPr>
          </a:p>
          <a:p>
            <a:pPr lvl="1" algn="just"/>
            <a:endParaRPr lang="es-ES" sz="1400" b="1" dirty="0">
              <a:solidFill>
                <a:srgbClr val="C00000"/>
              </a:solidFill>
              <a:latin typeface="Century Gothic" panose="020B0502020202020204" pitchFamily="34" charset="0"/>
            </a:endParaRPr>
          </a:p>
          <a:p>
            <a:pPr lvl="1" algn="just"/>
            <a:endParaRPr lang="es-ES" sz="1400" b="1" dirty="0" smtClean="0">
              <a:solidFill>
                <a:srgbClr val="C00000"/>
              </a:solidFill>
              <a:latin typeface="Century Gothic" panose="020B0502020202020204" pitchFamily="34" charset="0"/>
            </a:endParaRPr>
          </a:p>
          <a:p>
            <a:pPr lvl="1" algn="just"/>
            <a:endParaRPr lang="es-ES" sz="1400" b="1" dirty="0">
              <a:solidFill>
                <a:srgbClr val="C00000"/>
              </a:solidFill>
              <a:latin typeface="Century Gothic" panose="020B0502020202020204" pitchFamily="34" charset="0"/>
            </a:endParaRPr>
          </a:p>
          <a:p>
            <a:pPr lvl="1" algn="just"/>
            <a:endParaRPr lang="es-ES" sz="1400" b="1" dirty="0" smtClean="0">
              <a:solidFill>
                <a:srgbClr val="C00000"/>
              </a:solidFill>
              <a:latin typeface="Century Gothic" panose="020B0502020202020204" pitchFamily="34" charset="0"/>
            </a:endParaRPr>
          </a:p>
          <a:p>
            <a:pPr lvl="1" algn="just"/>
            <a:r>
              <a:rPr lang="es-ES" sz="1400" b="1" dirty="0" smtClean="0">
                <a:solidFill>
                  <a:srgbClr val="C00000"/>
                </a:solidFill>
                <a:latin typeface="Century Gothic" panose="020B0502020202020204" pitchFamily="34" charset="0"/>
              </a:rPr>
              <a:t>Ha amortizado 10% de la emisión.</a:t>
            </a:r>
            <a:endParaRPr lang="es-ES" sz="1400" b="1" dirty="0">
              <a:solidFill>
                <a:srgbClr val="C00000"/>
              </a:solidFill>
              <a:latin typeface="Century Gothic" panose="020B0502020202020204" pitchFamily="34" charset="0"/>
            </a:endParaRPr>
          </a:p>
          <a:p>
            <a:pPr lvl="1" algn="just"/>
            <a:endParaRPr lang="es-MX" sz="1400" dirty="0">
              <a:solidFill>
                <a:srgbClr val="C00000"/>
              </a:solidFill>
              <a:latin typeface="Century Gothic" panose="020B0502020202020204" pitchFamily="34" charset="0"/>
            </a:endParaRPr>
          </a:p>
          <a:p>
            <a:pPr lvl="1"/>
            <a:endParaRPr lang="es-MX" sz="1000" dirty="0">
              <a:latin typeface="Century Gothic" panose="020B0502020202020204" pitchFamily="34" charset="0"/>
            </a:endParaRPr>
          </a:p>
          <a:p>
            <a:endParaRPr lang="es-MX"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102</a:t>
            </a:fld>
            <a:endParaRPr lang="es-ES" altLang="es-MX" dirty="0">
              <a:latin typeface="Century Gothic" panose="020B0502020202020204" pitchFamily="34" charset="0"/>
            </a:endParaRPr>
          </a:p>
        </p:txBody>
      </p:sp>
      <p:pic>
        <p:nvPicPr>
          <p:cNvPr id="5" name="Imagen 4"/>
          <p:cNvPicPr/>
          <p:nvPr/>
        </p:nvPicPr>
        <p:blipFill>
          <a:blip r:embed="rId2">
            <a:extLst>
              <a:ext uri="{28A0092B-C50C-407E-A947-70E740481C1C}">
                <a14:useLocalDpi xmlns:a14="http://schemas.microsoft.com/office/drawing/2010/main" val="0"/>
              </a:ext>
            </a:extLst>
          </a:blip>
          <a:srcRect/>
          <a:stretch>
            <a:fillRect/>
          </a:stretch>
        </p:blipFill>
        <p:spPr bwMode="auto">
          <a:xfrm>
            <a:off x="1454583" y="3768903"/>
            <a:ext cx="6236632" cy="2272973"/>
          </a:xfrm>
          <a:prstGeom prst="rect">
            <a:avLst/>
          </a:prstGeom>
          <a:noFill/>
          <a:ln>
            <a:noFill/>
          </a:ln>
        </p:spPr>
      </p:pic>
    </p:spTree>
    <p:extLst>
      <p:ext uri="{BB962C8B-B14F-4D97-AF65-F5344CB8AC3E}">
        <p14:creationId xmlns:p14="http://schemas.microsoft.com/office/powerpoint/2010/main" val="13556208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Antecedentes</a:t>
            </a:r>
          </a:p>
        </p:txBody>
      </p:sp>
      <p:sp>
        <p:nvSpPr>
          <p:cNvPr id="3" name="Marcador de contenido 2"/>
          <p:cNvSpPr>
            <a:spLocks noGrp="1"/>
          </p:cNvSpPr>
          <p:nvPr>
            <p:ph idx="1"/>
          </p:nvPr>
        </p:nvSpPr>
        <p:spPr>
          <a:xfrm>
            <a:off x="457200" y="1352374"/>
            <a:ext cx="8229600" cy="5124626"/>
          </a:xfrm>
        </p:spPr>
        <p:txBody>
          <a:bodyPr/>
          <a:lstStyle/>
          <a:p>
            <a:pPr algn="just">
              <a:buClr>
                <a:srgbClr val="C00000"/>
              </a:buClr>
            </a:pPr>
            <a:r>
              <a:rPr lang="es-MX" sz="1600" dirty="0">
                <a:latin typeface="Century Gothic" panose="020B0502020202020204" pitchFamily="34" charset="0"/>
                <a:ea typeface="Times New Roman" panose="02020603050405020304" pitchFamily="18" charset="0"/>
              </a:rPr>
              <a:t>En junio de 2016 el Comité de Riesgos estableció como medida prudencial:</a:t>
            </a:r>
          </a:p>
          <a:p>
            <a:pPr lvl="1" algn="just">
              <a:buClr>
                <a:srgbClr val="C00000"/>
              </a:buClr>
            </a:pPr>
            <a:r>
              <a:rPr lang="es-MX" sz="1600" dirty="0">
                <a:latin typeface="Century Gothic" panose="020B0502020202020204" pitchFamily="34" charset="0"/>
                <a:ea typeface="Times New Roman" panose="02020603050405020304" pitchFamily="18" charset="0"/>
              </a:rPr>
              <a:t>Calificación mínima de A+ (A más) y</a:t>
            </a:r>
          </a:p>
          <a:p>
            <a:pPr lvl="1" algn="just">
              <a:buClr>
                <a:srgbClr val="C00000"/>
              </a:buClr>
            </a:pPr>
            <a:r>
              <a:rPr lang="es-MX" sz="1600" dirty="0">
                <a:latin typeface="Century Gothic" panose="020B0502020202020204" pitchFamily="34" charset="0"/>
                <a:ea typeface="Times New Roman" panose="02020603050405020304" pitchFamily="18" charset="0"/>
              </a:rPr>
              <a:t>Límite del </a:t>
            </a:r>
            <a:r>
              <a:rPr lang="es-MX" sz="1600" dirty="0" smtClean="0">
                <a:latin typeface="Century Gothic" panose="020B0502020202020204" pitchFamily="34" charset="0"/>
                <a:ea typeface="Times New Roman" panose="02020603050405020304" pitchFamily="18" charset="0"/>
              </a:rPr>
              <a:t>35% </a:t>
            </a:r>
            <a:r>
              <a:rPr lang="es-MX" sz="1600" dirty="0">
                <a:latin typeface="Century Gothic" panose="020B0502020202020204" pitchFamily="34" charset="0"/>
                <a:ea typeface="Times New Roman" panose="02020603050405020304" pitchFamily="18" charset="0"/>
              </a:rPr>
              <a:t>de la emisión o hasta 500 mdp, lo que resulte menor</a:t>
            </a:r>
            <a:r>
              <a:rPr lang="es-MX" sz="1600" dirty="0" smtClean="0">
                <a:latin typeface="Century Gothic" panose="020B0502020202020204" pitchFamily="34" charset="0"/>
                <a:ea typeface="Times New Roman" panose="02020603050405020304" pitchFamily="18" charset="0"/>
              </a:rPr>
              <a:t>;</a:t>
            </a:r>
          </a:p>
          <a:p>
            <a:pPr algn="just">
              <a:buClr>
                <a:srgbClr val="C00000"/>
              </a:buClr>
            </a:pPr>
            <a:endParaRPr lang="es-MX" sz="2000" dirty="0">
              <a:latin typeface="Century Gothic" panose="020B0502020202020204" pitchFamily="34" charset="0"/>
              <a:ea typeface="Times New Roman" panose="02020603050405020304" pitchFamily="18" charset="0"/>
            </a:endParaRPr>
          </a:p>
          <a:p>
            <a:pPr algn="just">
              <a:buClr>
                <a:srgbClr val="C00000"/>
              </a:buClr>
            </a:pPr>
            <a:r>
              <a:rPr lang="es-MX" sz="1600" dirty="0">
                <a:latin typeface="Century Gothic" panose="020B0502020202020204" pitchFamily="34" charset="0"/>
                <a:ea typeface="Times New Roman" panose="02020603050405020304" pitchFamily="18" charset="0"/>
              </a:rPr>
              <a:t>Lo anterior aplica a la compra de valores corporativos como es el caso de los certificados de Grupo Radio Centro. Este límite quedó ratificado en el Comité de Riesgos de diciembre de 2016.</a:t>
            </a:r>
          </a:p>
          <a:p>
            <a:pPr algn="just">
              <a:buClr>
                <a:srgbClr val="C00000"/>
              </a:buClr>
            </a:pPr>
            <a:endParaRPr lang="es-MX" sz="1600" dirty="0">
              <a:latin typeface="Century Gothic" panose="020B0502020202020204" pitchFamily="34" charset="0"/>
              <a:ea typeface="Times New Roman" panose="02020603050405020304" pitchFamily="18" charset="0"/>
            </a:endParaRPr>
          </a:p>
          <a:p>
            <a:pPr algn="just">
              <a:buClr>
                <a:srgbClr val="C00000"/>
              </a:buClr>
            </a:pPr>
            <a:r>
              <a:rPr lang="es-MX" sz="1600" dirty="0">
                <a:latin typeface="Century Gothic" panose="020B0502020202020204" pitchFamily="34" charset="0"/>
                <a:ea typeface="Times New Roman" panose="02020603050405020304" pitchFamily="18" charset="0"/>
              </a:rPr>
              <a:t>Para la calificadora S&amp;P: “Una entidad calificada con 'mxA' es algo más susceptible a efectos adversos por cambios circunstanciales o de las condiciones de la economía que las entidades con calificaciones en categorías superiores”.  El signo de más (+) y menos (-) muestra su relativa fortaleza dentro de cada categoría de calificación.</a:t>
            </a:r>
          </a:p>
          <a:p>
            <a:pPr algn="just">
              <a:buClr>
                <a:srgbClr val="C00000"/>
              </a:buClr>
            </a:pPr>
            <a:endParaRPr lang="es-MX" sz="1600" dirty="0">
              <a:latin typeface="Century Gothic" panose="020B0502020202020204" pitchFamily="34" charset="0"/>
              <a:ea typeface="Times New Roman" panose="02020603050405020304" pitchFamily="18" charset="0"/>
            </a:endParaRPr>
          </a:p>
          <a:p>
            <a:pPr lvl="0" algn="just">
              <a:buClr>
                <a:srgbClr val="C00000"/>
              </a:buClr>
            </a:pPr>
            <a:r>
              <a:rPr lang="es-MX" sz="1600" dirty="0">
                <a:latin typeface="Century Gothic" panose="020B0502020202020204" pitchFamily="34" charset="0"/>
              </a:rPr>
              <a:t>Desde hace unos meses Grupo Radio Centro ha buscado sustituir la emisión actual (RCENTRO 14) por una nueva (RCENTRO 17) con la finalidad de aumentar el plazo de su deuda.</a:t>
            </a:r>
          </a:p>
          <a:p>
            <a:pPr algn="just"/>
            <a:endParaRPr lang="es-MX" sz="1600" dirty="0">
              <a:latin typeface="Century Gothic" panose="020B0502020202020204" pitchFamily="34" charset="0"/>
              <a:ea typeface="Times New Roman" panose="02020603050405020304" pitchFamily="18"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81518945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Antecedentes</a:t>
            </a:r>
          </a:p>
        </p:txBody>
      </p:sp>
      <p:sp>
        <p:nvSpPr>
          <p:cNvPr id="3" name="Marcador de contenido 2"/>
          <p:cNvSpPr>
            <a:spLocks noGrp="1"/>
          </p:cNvSpPr>
          <p:nvPr>
            <p:ph idx="1"/>
          </p:nvPr>
        </p:nvSpPr>
        <p:spPr>
          <a:xfrm>
            <a:off x="457200" y="1352374"/>
            <a:ext cx="8229600" cy="4783506"/>
          </a:xfrm>
        </p:spPr>
        <p:txBody>
          <a:bodyPr/>
          <a:lstStyle/>
          <a:p>
            <a:pPr algn="just">
              <a:buClr>
                <a:srgbClr val="C00000"/>
              </a:buClr>
            </a:pPr>
            <a:r>
              <a:rPr lang="es-MX" sz="1600" dirty="0">
                <a:latin typeface="Century Gothic" panose="020B0502020202020204" pitchFamily="34" charset="0"/>
              </a:rPr>
              <a:t>La emisión actual (RCENTRO 14) vence en dos años y medio (14 de octubre de 2019) y la nueva (RCENTRO 17) en 7 años, lo que implica aumentar el plazo de la inversión en cuatro años y medio más.</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a:latin typeface="Century Gothic" panose="020B0502020202020204" pitchFamily="34" charset="0"/>
              </a:rPr>
              <a:t>La emisión actual (RCENTRO 14), forma parte de los papeles </a:t>
            </a:r>
            <a:r>
              <a:rPr lang="es-MX" sz="1600" dirty="0" smtClean="0">
                <a:latin typeface="Century Gothic" panose="020B0502020202020204" pitchFamily="34" charset="0"/>
              </a:rPr>
              <a:t>del FANVIT B </a:t>
            </a:r>
            <a:r>
              <a:rPr lang="es-MX" sz="1600" dirty="0">
                <a:latin typeface="Century Gothic" panose="020B0502020202020204" pitchFamily="34" charset="0"/>
              </a:rPr>
              <a:t>por ser de alto riesgo, bajo rendimiento, baja liquidez y de largo plazo.</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a:latin typeface="Century Gothic" panose="020B0502020202020204" pitchFamily="34" charset="0"/>
              </a:rPr>
              <a:t>Si logra realizarse la emisión, la calificación mejoraría de A- (A menos) a A, la cual aún está por debajo del límite que tiene establecido el Comité de Riesgos, se aumenta el plazo y mejora un poco la calidad crediticia.</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a:latin typeface="Century Gothic" panose="020B0502020202020204" pitchFamily="34" charset="0"/>
              </a:rPr>
              <a:t>La sobretasa de la nueva emisión al menos debería ser la misma a la que prevalece en el mercado (hoy +300pb). Se espera que por condiciones de mercado, la situación actual de la empresa, el plazo y las características de la emisión, la sobretasa sea superior a este nivel.</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a:latin typeface="Century Gothic" panose="020B0502020202020204" pitchFamily="34" charset="0"/>
              </a:rPr>
              <a:t>Lo anterior significa mejor calificación (por debajo de la calificación mínima establecida por el Comité de Riesgos); mayor plazo y quizás mayor tasa.</a:t>
            </a:r>
          </a:p>
          <a:p>
            <a:pPr algn="just"/>
            <a:endParaRPr lang="es-MX" sz="1600" dirty="0">
              <a:latin typeface="Century Gothic" panose="020B0502020202020204" pitchFamily="34" charset="0"/>
              <a:ea typeface="Times New Roman" panose="02020603050405020304" pitchFamily="18"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053236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smtClean="0">
                <a:latin typeface="Century Gothic" panose="020B0502020202020204" pitchFamily="34" charset="0"/>
              </a:rPr>
              <a:t>Comparativos</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7010400" y="6492875"/>
            <a:ext cx="2133600" cy="365125"/>
          </a:xfrm>
        </p:spPr>
        <p:txBody>
          <a:bodyPr/>
          <a:lstStyle/>
          <a:p>
            <a:fld id="{05E83AA4-A00D-4AA0-8FE8-B93C9F3EC141}" type="slidenum">
              <a:rPr lang="es-ES" altLang="es-MX" smtClean="0">
                <a:latin typeface="Century Gothic" panose="020B0502020202020204" pitchFamily="34" charset="0"/>
              </a:rPr>
              <a:pPr/>
              <a:t>105</a:t>
            </a:fld>
            <a:endParaRPr lang="es-ES" altLang="es-MX" dirty="0">
              <a:latin typeface="Century Gothic" panose="020B0502020202020204" pitchFamily="34" charset="0"/>
            </a:endParaRPr>
          </a:p>
        </p:txBody>
      </p:sp>
      <p:pic>
        <p:nvPicPr>
          <p:cNvPr id="6" name="Imagen 5"/>
          <p:cNvPicPr>
            <a:picLocks noChangeAspect="1"/>
          </p:cNvPicPr>
          <p:nvPr/>
        </p:nvPicPr>
        <p:blipFill>
          <a:blip r:embed="rId2"/>
          <a:stretch>
            <a:fillRect/>
          </a:stretch>
        </p:blipFill>
        <p:spPr>
          <a:xfrm>
            <a:off x="283335" y="1135362"/>
            <a:ext cx="8551572" cy="5311141"/>
          </a:xfrm>
          <a:prstGeom prst="rect">
            <a:avLst/>
          </a:prstGeom>
        </p:spPr>
      </p:pic>
    </p:spTree>
    <p:extLst>
      <p:ext uri="{BB962C8B-B14F-4D97-AF65-F5344CB8AC3E}">
        <p14:creationId xmlns:p14="http://schemas.microsoft.com/office/powerpoint/2010/main" val="2112128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smtClean="0">
                <a:latin typeface="Century Gothic" panose="020B0502020202020204" pitchFamily="34" charset="0"/>
              </a:rPr>
              <a:t>Comparativos</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7010400" y="6559238"/>
            <a:ext cx="2133600" cy="365125"/>
          </a:xfrm>
        </p:spPr>
        <p:txBody>
          <a:bodyPr/>
          <a:lstStyle/>
          <a:p>
            <a:fld id="{05E83AA4-A00D-4AA0-8FE8-B93C9F3EC141}" type="slidenum">
              <a:rPr lang="es-ES" altLang="es-MX" smtClean="0">
                <a:latin typeface="Century Gothic" panose="020B0502020202020204" pitchFamily="34" charset="0"/>
              </a:rPr>
              <a:pPr/>
              <a:t>106</a:t>
            </a:fld>
            <a:endParaRPr lang="es-ES" altLang="es-MX" dirty="0">
              <a:latin typeface="Century Gothic" panose="020B0502020202020204" pitchFamily="34" charset="0"/>
            </a:endParaRPr>
          </a:p>
        </p:txBody>
      </p:sp>
      <p:pic>
        <p:nvPicPr>
          <p:cNvPr id="7" name="Imagen 6"/>
          <p:cNvPicPr>
            <a:picLocks noChangeAspect="1"/>
          </p:cNvPicPr>
          <p:nvPr/>
        </p:nvPicPr>
        <p:blipFill>
          <a:blip r:embed="rId2"/>
          <a:stretch>
            <a:fillRect/>
          </a:stretch>
        </p:blipFill>
        <p:spPr>
          <a:xfrm>
            <a:off x="321973" y="1056069"/>
            <a:ext cx="8551572" cy="5550794"/>
          </a:xfrm>
          <a:prstGeom prst="rect">
            <a:avLst/>
          </a:prstGeom>
        </p:spPr>
      </p:pic>
    </p:spTree>
    <p:extLst>
      <p:ext uri="{BB962C8B-B14F-4D97-AF65-F5344CB8AC3E}">
        <p14:creationId xmlns:p14="http://schemas.microsoft.com/office/powerpoint/2010/main" val="30457123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smtClean="0">
                <a:latin typeface="Century Gothic" panose="020B0502020202020204" pitchFamily="34" charset="0"/>
              </a:rPr>
              <a:t>Aprobación</a:t>
            </a:r>
            <a:endParaRPr lang="es-MX" sz="2000" b="1" dirty="0">
              <a:latin typeface="Century Gothic" panose="020B0502020202020204" pitchFamily="34" charset="0"/>
            </a:endParaRPr>
          </a:p>
        </p:txBody>
      </p:sp>
      <p:sp>
        <p:nvSpPr>
          <p:cNvPr id="3" name="Marcador de contenido 2"/>
          <p:cNvSpPr>
            <a:spLocks noGrp="1"/>
          </p:cNvSpPr>
          <p:nvPr>
            <p:ph idx="1"/>
          </p:nvPr>
        </p:nvSpPr>
        <p:spPr>
          <a:xfrm>
            <a:off x="457200" y="1352374"/>
            <a:ext cx="8229600" cy="5619926"/>
          </a:xfrm>
        </p:spPr>
        <p:txBody>
          <a:bodyPr/>
          <a:lstStyle/>
          <a:p>
            <a:pPr marL="0" lvl="0" indent="0" algn="just">
              <a:buClr>
                <a:srgbClr val="C00000"/>
              </a:buClr>
              <a:buNone/>
            </a:pPr>
            <a:r>
              <a:rPr lang="es-MX" sz="1600" dirty="0" smtClean="0">
                <a:latin typeface="Century Gothic" panose="020B0502020202020204" pitchFamily="34" charset="0"/>
              </a:rPr>
              <a:t>Sujeto a la aprobación del Comité de Riesgo se informa al Comité de Inversiones:   </a:t>
            </a:r>
          </a:p>
          <a:p>
            <a:pPr marL="0" lvl="0" indent="0" algn="just">
              <a:buClr>
                <a:srgbClr val="C00000"/>
              </a:buClr>
              <a:buNone/>
            </a:pPr>
            <a:r>
              <a:rPr lang="es-MX" sz="1600" dirty="0" smtClean="0">
                <a:latin typeface="Century Gothic" panose="020B0502020202020204" pitchFamily="34" charset="0"/>
              </a:rPr>
              <a:t> </a:t>
            </a:r>
            <a:endParaRPr lang="es-MX" sz="1600" dirty="0">
              <a:latin typeface="Century Gothic" panose="020B0502020202020204" pitchFamily="34" charset="0"/>
            </a:endParaRPr>
          </a:p>
          <a:p>
            <a:pPr algn="just">
              <a:buClr>
                <a:srgbClr val="C00000"/>
              </a:buClr>
            </a:pPr>
            <a:r>
              <a:rPr lang="es-MX" sz="1600" dirty="0">
                <a:latin typeface="Century Gothic" panose="020B0502020202020204" pitchFamily="34" charset="0"/>
              </a:rPr>
              <a:t>Participar </a:t>
            </a:r>
            <a:r>
              <a:rPr lang="es-MX" sz="1600" dirty="0" smtClean="0">
                <a:latin typeface="Century Gothic" panose="020B0502020202020204" pitchFamily="34" charset="0"/>
              </a:rPr>
              <a:t>hasta con 100 </a:t>
            </a:r>
            <a:r>
              <a:rPr lang="es-MX" sz="1600" dirty="0">
                <a:latin typeface="Century Gothic" panose="020B0502020202020204" pitchFamily="34" charset="0"/>
              </a:rPr>
              <a:t>mdp en la nueva emisión </a:t>
            </a:r>
            <a:r>
              <a:rPr lang="es-MX" sz="1600" dirty="0" smtClean="0">
                <a:latin typeface="Century Gothic" panose="020B0502020202020204" pitchFamily="34" charset="0"/>
              </a:rPr>
              <a:t>(RCENTRO 17) sujeto </a:t>
            </a:r>
            <a:r>
              <a:rPr lang="es-MX" sz="1600" dirty="0">
                <a:latin typeface="Century Gothic" panose="020B0502020202020204" pitchFamily="34" charset="0"/>
              </a:rPr>
              <a:t>a la amortización de los 287.4 mdp en </a:t>
            </a:r>
            <a:r>
              <a:rPr lang="es-MX" sz="1600" dirty="0" smtClean="0">
                <a:latin typeface="Century Gothic" panose="020B0502020202020204" pitchFamily="34" charset="0"/>
              </a:rPr>
              <a:t>posición (RCENTRO 14).  </a:t>
            </a:r>
            <a:r>
              <a:rPr lang="es-MX" sz="1600" dirty="0">
                <a:latin typeface="Century Gothic" panose="020B0502020202020204" pitchFamily="34" charset="0"/>
              </a:rPr>
              <a:t>De esta forma se reduce nuestra exposición.</a:t>
            </a:r>
          </a:p>
          <a:p>
            <a:pPr algn="just">
              <a:buClr>
                <a:srgbClr val="C00000"/>
              </a:buClr>
            </a:pPr>
            <a:endParaRPr lang="es-MX" sz="1600" dirty="0">
              <a:latin typeface="Century Gothic" panose="020B0502020202020204" pitchFamily="34" charset="0"/>
            </a:endParaRPr>
          </a:p>
          <a:p>
            <a:pPr lvl="0" algn="just">
              <a:buClr>
                <a:srgbClr val="C00000"/>
              </a:buClr>
            </a:pPr>
            <a:r>
              <a:rPr lang="es-MX" sz="1600" dirty="0">
                <a:latin typeface="Century Gothic" panose="020B0502020202020204" pitchFamily="34" charset="0"/>
              </a:rPr>
              <a:t>Se mejora la calificación un nivel (aún por debajo del limite del </a:t>
            </a:r>
            <a:r>
              <a:rPr lang="es-MX" sz="1600" dirty="0" smtClean="0">
                <a:latin typeface="Century Gothic" panose="020B0502020202020204" pitchFamily="34" charset="0"/>
              </a:rPr>
              <a:t>Comité </a:t>
            </a:r>
            <a:r>
              <a:rPr lang="es-MX" sz="1600" dirty="0">
                <a:latin typeface="Century Gothic" panose="020B0502020202020204" pitchFamily="34" charset="0"/>
              </a:rPr>
              <a:t>de </a:t>
            </a:r>
            <a:r>
              <a:rPr lang="es-MX" sz="1600" dirty="0" smtClean="0">
                <a:latin typeface="Century Gothic" panose="020B0502020202020204" pitchFamily="34" charset="0"/>
              </a:rPr>
              <a:t>Riesgos</a:t>
            </a:r>
            <a:r>
              <a:rPr lang="es-MX" sz="1600" dirty="0">
                <a:latin typeface="Century Gothic" panose="020B0502020202020204" pitchFamily="34" charset="0"/>
              </a:rPr>
              <a:t>);   </a:t>
            </a:r>
          </a:p>
          <a:p>
            <a:pPr lvl="0" algn="just">
              <a:buClr>
                <a:srgbClr val="C00000"/>
              </a:buClr>
            </a:pPr>
            <a:endParaRPr lang="es-MX" sz="1600" dirty="0">
              <a:latin typeface="Century Gothic" panose="020B0502020202020204" pitchFamily="34" charset="0"/>
            </a:endParaRPr>
          </a:p>
          <a:p>
            <a:pPr lvl="0" algn="just">
              <a:buClr>
                <a:srgbClr val="C00000"/>
              </a:buClr>
            </a:pPr>
            <a:r>
              <a:rPr lang="es-MX" sz="1600" dirty="0">
                <a:latin typeface="Century Gothic" panose="020B0502020202020204" pitchFamily="34" charset="0"/>
              </a:rPr>
              <a:t>Se sube a </a:t>
            </a:r>
            <a:r>
              <a:rPr lang="es-MX" sz="1600" dirty="0" smtClean="0">
                <a:latin typeface="Century Gothic" panose="020B0502020202020204" pitchFamily="34" charset="0"/>
              </a:rPr>
              <a:t>4.9 </a:t>
            </a:r>
            <a:r>
              <a:rPr lang="es-MX" sz="1600" dirty="0">
                <a:latin typeface="Century Gothic" panose="020B0502020202020204" pitchFamily="34" charset="0"/>
              </a:rPr>
              <a:t>años la duración (aunque con un riesgo menor en el corto plazo).   </a:t>
            </a:r>
          </a:p>
          <a:p>
            <a:pPr lvl="0" algn="just">
              <a:buClr>
                <a:srgbClr val="C00000"/>
              </a:buClr>
            </a:pPr>
            <a:endParaRPr lang="es-MX" sz="1600" dirty="0">
              <a:latin typeface="Century Gothic" panose="020B0502020202020204" pitchFamily="34" charset="0"/>
            </a:endParaRPr>
          </a:p>
          <a:p>
            <a:pPr lvl="0" algn="just">
              <a:buClr>
                <a:srgbClr val="C00000"/>
              </a:buClr>
            </a:pPr>
            <a:r>
              <a:rPr lang="es-MX" sz="1600" dirty="0" smtClean="0">
                <a:latin typeface="Century Gothic" panose="020B0502020202020204" pitchFamily="34" charset="0"/>
              </a:rPr>
              <a:t>Si no </a:t>
            </a:r>
            <a:r>
              <a:rPr lang="es-MX" sz="1600" dirty="0">
                <a:latin typeface="Century Gothic" panose="020B0502020202020204" pitchFamily="34" charset="0"/>
              </a:rPr>
              <a:t>participamos la recompra </a:t>
            </a:r>
            <a:r>
              <a:rPr lang="es-MX" sz="1600" dirty="0" smtClean="0">
                <a:latin typeface="Century Gothic" panose="020B0502020202020204" pitchFamily="34" charset="0"/>
              </a:rPr>
              <a:t>está </a:t>
            </a:r>
            <a:r>
              <a:rPr lang="es-MX" sz="1600" dirty="0">
                <a:latin typeface="Century Gothic" panose="020B0502020202020204" pitchFamily="34" charset="0"/>
              </a:rPr>
              <a:t>sujeta a la distribución que haga el emisor y la mezcla entre nuevos compradores y los que sustituyen deuda.                                                   </a:t>
            </a:r>
          </a:p>
          <a:p>
            <a:pPr lvl="0" algn="just">
              <a:buClr>
                <a:srgbClr val="C00000"/>
              </a:buClr>
            </a:pPr>
            <a:endParaRPr lang="es-MX" sz="1600" dirty="0">
              <a:latin typeface="Century Gothic" panose="020B0502020202020204" pitchFamily="34" charset="0"/>
            </a:endParaRPr>
          </a:p>
          <a:p>
            <a:pPr lvl="0" algn="just">
              <a:buClr>
                <a:srgbClr val="C00000"/>
              </a:buClr>
            </a:pPr>
            <a:r>
              <a:rPr lang="es-MX" sz="1600" dirty="0">
                <a:latin typeface="Century Gothic" panose="020B0502020202020204" pitchFamily="34" charset="0"/>
              </a:rPr>
              <a:t>Se participa en ambas </a:t>
            </a:r>
            <a:r>
              <a:rPr lang="es-MX" sz="1600" dirty="0" smtClean="0">
                <a:latin typeface="Century Gothic" panose="020B0502020202020204" pitchFamily="34" charset="0"/>
              </a:rPr>
              <a:t>emisiones de la nueva colocación (TIIE y fija).</a:t>
            </a: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5477043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sz="2000" b="1" dirty="0">
                <a:latin typeface="Century Gothic" panose="020B0502020202020204" pitchFamily="34" charset="0"/>
              </a:rPr>
              <a:t>Análisis de Crédito</a:t>
            </a:r>
            <a:endParaRPr lang="en-US" sz="2000" b="1" dirty="0">
              <a:latin typeface="Century Gothic" panose="020B0502020202020204" pitchFamily="34" charset="0"/>
            </a:endParaRPr>
          </a:p>
        </p:txBody>
      </p:sp>
      <p:sp>
        <p:nvSpPr>
          <p:cNvPr id="3" name="Content Placeholder 2"/>
          <p:cNvSpPr>
            <a:spLocks noGrp="1"/>
          </p:cNvSpPr>
          <p:nvPr>
            <p:ph idx="1"/>
          </p:nvPr>
        </p:nvSpPr>
        <p:spPr/>
        <p:txBody>
          <a:bodyPr/>
          <a:lstStyle/>
          <a:p>
            <a:pPr>
              <a:buClr>
                <a:srgbClr val="C00000"/>
              </a:buClr>
            </a:pPr>
            <a:r>
              <a:rPr lang="es-ES" sz="1400" dirty="0">
                <a:latin typeface="Century Gothic" panose="020B0502020202020204" pitchFamily="34" charset="0"/>
              </a:rPr>
              <a:t>Radio Centro es una empresa que pasó un proceso de reestructura operativa regresando a generar Utilidad y Flujo positivo</a:t>
            </a:r>
          </a:p>
          <a:p>
            <a:pPr>
              <a:buClr>
                <a:srgbClr val="C00000"/>
              </a:buClr>
            </a:pPr>
            <a:r>
              <a:rPr lang="es-ES" sz="1400" dirty="0">
                <a:latin typeface="Century Gothic" panose="020B0502020202020204" pitchFamily="34" charset="0"/>
              </a:rPr>
              <a:t>Pasó de tener Deuda Neta negativa (previo a 2013) a Deuda Neta positiva en los últimos tres años para cerrar el 2016 en 1,538 millones y una razón de Deuda Neta a EBITDA de 3.5x.</a:t>
            </a:r>
          </a:p>
          <a:p>
            <a:pPr>
              <a:buClr>
                <a:srgbClr val="C00000"/>
              </a:buClr>
            </a:pPr>
            <a:r>
              <a:rPr lang="es-ES" sz="1400" dirty="0">
                <a:latin typeface="Century Gothic" panose="020B0502020202020204" pitchFamily="34" charset="0"/>
              </a:rPr>
              <a:t>En </a:t>
            </a:r>
            <a:r>
              <a:rPr lang="es-ES" sz="1400" dirty="0" smtClean="0">
                <a:latin typeface="Century Gothic" panose="020B0502020202020204" pitchFamily="34" charset="0"/>
              </a:rPr>
              <a:t>2016 ha </a:t>
            </a:r>
            <a:r>
              <a:rPr lang="es-ES" sz="1400" dirty="0">
                <a:latin typeface="Century Gothic" panose="020B0502020202020204" pitchFamily="34" charset="0"/>
              </a:rPr>
              <a:t>mejorado mucho sus números y razones financieras.</a:t>
            </a:r>
          </a:p>
          <a:p>
            <a:pPr>
              <a:buClr>
                <a:srgbClr val="C00000"/>
              </a:buClr>
            </a:pPr>
            <a:r>
              <a:rPr lang="es-ES" sz="1400" dirty="0" smtClean="0">
                <a:latin typeface="Century Gothic" panose="020B0502020202020204" pitchFamily="34" charset="0"/>
              </a:rPr>
              <a:t>La </a:t>
            </a:r>
            <a:r>
              <a:rPr lang="es-ES" sz="1400" dirty="0">
                <a:latin typeface="Century Gothic" panose="020B0502020202020204" pitchFamily="34" charset="0"/>
              </a:rPr>
              <a:t>empresa está endeudada con una razón que es financieramente manejable (mayor a 2.5x).</a:t>
            </a:r>
          </a:p>
          <a:p>
            <a:pPr>
              <a:buClr>
                <a:srgbClr val="C00000"/>
              </a:buClr>
            </a:pPr>
            <a:r>
              <a:rPr lang="es-ES" sz="1400" dirty="0">
                <a:latin typeface="Century Gothic" panose="020B0502020202020204" pitchFamily="34" charset="0"/>
              </a:rPr>
              <a:t>Es una emisión que se considera de Diferencial Elevado (High Yield Bond).</a:t>
            </a:r>
          </a:p>
          <a:p>
            <a:pPr>
              <a:buClr>
                <a:srgbClr val="C00000"/>
              </a:buClr>
            </a:pPr>
            <a:r>
              <a:rPr lang="es-ES" sz="1400" dirty="0">
                <a:latin typeface="Century Gothic" panose="020B0502020202020204" pitchFamily="34" charset="0"/>
              </a:rPr>
              <a:t>El Z-Score de la empresa muestra una mejoría y se ubica por arriba de 1.1 (1.21 puntos en 2016) .</a:t>
            </a:r>
          </a:p>
          <a:p>
            <a:pPr>
              <a:buClr>
                <a:srgbClr val="C00000"/>
              </a:buClr>
            </a:pPr>
            <a:r>
              <a:rPr lang="es-ES" sz="1400" dirty="0">
                <a:latin typeface="Century Gothic" panose="020B0502020202020204" pitchFamily="34" charset="0"/>
              </a:rPr>
              <a:t>La probabilidad de incumplimiento implícita es de 39.8%.</a:t>
            </a:r>
          </a:p>
          <a:p>
            <a:pPr>
              <a:buClr>
                <a:srgbClr val="C00000"/>
              </a:buClr>
            </a:pPr>
            <a:r>
              <a:rPr lang="es-ES" sz="1400" dirty="0">
                <a:latin typeface="Century Gothic" panose="020B0502020202020204" pitchFamily="34" charset="0"/>
              </a:rPr>
              <a:t>La pérdida esperada es de 31.8%.</a:t>
            </a:r>
          </a:p>
          <a:p>
            <a:pPr>
              <a:buClr>
                <a:srgbClr val="C00000"/>
              </a:buClr>
            </a:pPr>
            <a:r>
              <a:rPr lang="es-ES" sz="1400" dirty="0">
                <a:latin typeface="Century Gothic" panose="020B0502020202020204" pitchFamily="34" charset="0"/>
              </a:rPr>
              <a:t>El spread implícito es de 797 pbs.</a:t>
            </a:r>
          </a:p>
          <a:p>
            <a:pPr>
              <a:buClr>
                <a:srgbClr val="C00000"/>
              </a:buClr>
            </a:pPr>
            <a:r>
              <a:rPr lang="es-ES" sz="1400" dirty="0">
                <a:latin typeface="Century Gothic" panose="020B0502020202020204" pitchFamily="34" charset="0"/>
              </a:rPr>
              <a:t>La calificación crediticia debería de estar más cercana a B pero su calificación por Fitch, S&amp;P y HR es de A-, A y AA-.</a:t>
            </a:r>
          </a:p>
          <a:p>
            <a:pPr>
              <a:buClr>
                <a:srgbClr val="C00000"/>
              </a:buClr>
            </a:pPr>
            <a:r>
              <a:rPr lang="es-ES" sz="1400" dirty="0">
                <a:latin typeface="Century Gothic" panose="020B0502020202020204" pitchFamily="34" charset="0"/>
              </a:rPr>
              <a:t>El spread que pueden pedir es algo intermedio entre 300 pbs y 500 </a:t>
            </a:r>
            <a:r>
              <a:rPr lang="es-ES" sz="1400" dirty="0" err="1">
                <a:latin typeface="Century Gothic" panose="020B0502020202020204" pitchFamily="34" charset="0"/>
              </a:rPr>
              <a:t>pbs</a:t>
            </a:r>
            <a:r>
              <a:rPr lang="es-ES" sz="1400" dirty="0" smtClean="0">
                <a:latin typeface="Century Gothic" panose="020B0502020202020204" pitchFamily="34" charset="0"/>
              </a:rPr>
              <a:t>.</a:t>
            </a:r>
            <a:endParaRPr lang="es-ES" sz="1400" dirty="0">
              <a:latin typeface="Century Gothic" panose="020B0502020202020204" pitchFamily="34" charset="0"/>
            </a:endParaRPr>
          </a:p>
          <a:p>
            <a:pPr>
              <a:buClr>
                <a:srgbClr val="C00000"/>
              </a:buClr>
            </a:pPr>
            <a:endParaRPr lang="en-US" sz="1400"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091522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sz="2000" b="1" dirty="0">
                <a:latin typeface="Century Gothic" panose="020B0502020202020204" pitchFamily="34" charset="0"/>
              </a:rPr>
              <a:t>Análisis de Crédito</a:t>
            </a:r>
          </a:p>
        </p:txBody>
      </p:sp>
      <p:sp>
        <p:nvSpPr>
          <p:cNvPr id="4" name="Slide Number Placeholder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109</a:t>
            </a:fld>
            <a:endParaRPr lang="es-ES" altLang="es-MX" dirty="0">
              <a:latin typeface="Century Gothic" panose="020B0502020202020204" pitchFamily="34" charset="0"/>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1521" y="1409479"/>
            <a:ext cx="7340958" cy="4202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811369" y="5670063"/>
            <a:ext cx="7495504" cy="101566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solidFill>
                  <a:prstClr val="black"/>
                </a:solidFill>
                <a:latin typeface="Century Gothic" panose="020B0502020202020204" pitchFamily="34" charset="0"/>
                <a:ea typeface="Myriad Pro Light"/>
                <a:cs typeface="Myriad Pro Light"/>
              </a:rPr>
              <a:t>La empresa cuenta con un aumento en la Deuda Neta de forma significativa y un deterioro de los indicadores de riesgo crédito.</a:t>
            </a:r>
          </a:p>
          <a:p>
            <a:pPr marL="285750" indent="-285750">
              <a:buClr>
                <a:srgbClr val="C00000"/>
              </a:buClr>
              <a:buFont typeface="Arial" panose="020B0604020202020204" pitchFamily="34" charset="0"/>
              <a:buChar char="•"/>
            </a:pPr>
            <a:r>
              <a:rPr lang="es-MX" sz="1200" b="1" dirty="0">
                <a:solidFill>
                  <a:prstClr val="black"/>
                </a:solidFill>
                <a:latin typeface="Century Gothic" panose="020B0502020202020204" pitchFamily="34" charset="0"/>
                <a:ea typeface="Myriad Pro Light"/>
                <a:cs typeface="Myriad Pro Light"/>
              </a:rPr>
              <a:t>Sin embargo, el 2016 fue muy positivo donde se logró una mejora significativa, aunque aún falta un mayor esfuerzo para posicionar a la empresa con menor probabilidad de incumplimiento.</a:t>
            </a:r>
            <a:endParaRPr lang="en-US" sz="1200" b="1" dirty="0">
              <a:solidFill>
                <a:prstClr val="black"/>
              </a:solidFill>
              <a:latin typeface="Century Gothic" panose="020B0502020202020204" pitchFamily="34" charset="0"/>
              <a:ea typeface="Myriad Pro Light"/>
              <a:cs typeface="Myriad Pro Light"/>
            </a:endParaRPr>
          </a:p>
        </p:txBody>
      </p:sp>
    </p:spTree>
    <p:extLst>
      <p:ext uri="{BB962C8B-B14F-4D97-AF65-F5344CB8AC3E}">
        <p14:creationId xmlns:p14="http://schemas.microsoft.com/office/powerpoint/2010/main" val="16092686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sz="2000" b="1" dirty="0">
                <a:latin typeface="Century Gothic" panose="020B0502020202020204" pitchFamily="34" charset="0"/>
              </a:rPr>
              <a:t>Análisis de Crédito</a:t>
            </a:r>
            <a:endParaRPr lang="en-US" sz="2000" b="1"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110</a:t>
            </a:fld>
            <a:endParaRPr lang="es-ES" altLang="es-MX" dirty="0">
              <a:latin typeface="Century Gothic" panose="020B0502020202020204" pitchFamily="34" charset="0"/>
            </a:endParaRPr>
          </a:p>
        </p:txBody>
      </p:sp>
      <p:pic>
        <p:nvPicPr>
          <p:cNvPr id="2052"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199" y="1461411"/>
            <a:ext cx="8362951" cy="3920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31442" y="1142731"/>
            <a:ext cx="3342068" cy="338554"/>
          </a:xfrm>
          <a:prstGeom prst="rect">
            <a:avLst/>
          </a:prstGeom>
          <a:noFill/>
        </p:spPr>
        <p:txBody>
          <a:bodyPr wrap="square" rtlCol="0">
            <a:spAutoFit/>
          </a:bodyPr>
          <a:lstStyle/>
          <a:p>
            <a:r>
              <a:rPr lang="es-MX" sz="1600" b="1" dirty="0">
                <a:solidFill>
                  <a:prstClr val="black"/>
                </a:solidFill>
                <a:latin typeface="Century Gothic" panose="020B0502020202020204" pitchFamily="34" charset="0"/>
                <a:ea typeface="Myriad Pro Light"/>
                <a:cs typeface="Myriad Pro Light"/>
              </a:rPr>
              <a:t>Estado de Resultados</a:t>
            </a:r>
            <a:endParaRPr lang="en-US" sz="1600" b="1" dirty="0">
              <a:solidFill>
                <a:prstClr val="black"/>
              </a:solidFill>
              <a:latin typeface="Century Gothic" panose="020B0502020202020204" pitchFamily="34" charset="0"/>
              <a:ea typeface="Myriad Pro Light"/>
              <a:cs typeface="Myriad Pro Light"/>
            </a:endParaRPr>
          </a:p>
        </p:txBody>
      </p:sp>
      <p:sp>
        <p:nvSpPr>
          <p:cNvPr id="6" name="TextBox 5"/>
          <p:cNvSpPr txBox="1"/>
          <p:nvPr/>
        </p:nvSpPr>
        <p:spPr>
          <a:xfrm>
            <a:off x="431442" y="5592789"/>
            <a:ext cx="8255358" cy="830997"/>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solidFill>
                  <a:prstClr val="black"/>
                </a:solidFill>
                <a:latin typeface="Century Gothic" panose="020B0502020202020204" pitchFamily="34" charset="0"/>
                <a:ea typeface="Myriad Pro Light"/>
                <a:cs typeface="Myriad Pro Light"/>
              </a:rPr>
              <a:t>La empresa cuenta con un crecimiento en ventas y operativo positivo, sin embargo, ha tenido variabilidad en sus resultados. </a:t>
            </a:r>
          </a:p>
          <a:p>
            <a:pPr marL="285750" indent="-285750">
              <a:buClr>
                <a:srgbClr val="C00000"/>
              </a:buClr>
              <a:buFont typeface="Arial" panose="020B0604020202020204" pitchFamily="34" charset="0"/>
              <a:buChar char="•"/>
            </a:pPr>
            <a:r>
              <a:rPr lang="es-MX" sz="1200" b="1" dirty="0">
                <a:solidFill>
                  <a:prstClr val="black"/>
                </a:solidFill>
                <a:latin typeface="Century Gothic" panose="020B0502020202020204" pitchFamily="34" charset="0"/>
                <a:ea typeface="Myriad Pro Light"/>
                <a:cs typeface="Myriad Pro Light"/>
              </a:rPr>
              <a:t>La variabilidad de los resultados se debe a un aumento significativo en el Gasto de Administración y Ventas.</a:t>
            </a:r>
            <a:endParaRPr lang="en-US" sz="1200" b="1" dirty="0">
              <a:solidFill>
                <a:prstClr val="black"/>
              </a:solidFill>
              <a:latin typeface="Century Gothic" panose="020B0502020202020204" pitchFamily="34" charset="0"/>
              <a:ea typeface="Myriad Pro Light"/>
              <a:cs typeface="Myriad Pro Light"/>
            </a:endParaRPr>
          </a:p>
        </p:txBody>
      </p:sp>
    </p:spTree>
    <p:extLst>
      <p:ext uri="{BB962C8B-B14F-4D97-AF65-F5344CB8AC3E}">
        <p14:creationId xmlns:p14="http://schemas.microsoft.com/office/powerpoint/2010/main" val="279497390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366963" y="309091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anose="020B0502020202020204" pitchFamily="34" charset="0"/>
              </a:rPr>
              <a:t>Abril 2017</a:t>
            </a:r>
          </a:p>
        </p:txBody>
      </p:sp>
    </p:spTree>
    <p:extLst>
      <p:ext uri="{BB962C8B-B14F-4D97-AF65-F5344CB8AC3E}">
        <p14:creationId xmlns:p14="http://schemas.microsoft.com/office/powerpoint/2010/main" val="42013001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1 Marcador de número de diapositiva"/>
          <p:cNvSpPr>
            <a:spLocks noGrp="1"/>
          </p:cNvSpPr>
          <p:nvPr>
            <p:ph type="sldNum" sz="quarter" idx="12"/>
          </p:nvPr>
        </p:nvSpPr>
        <p:spPr>
          <a:xfrm>
            <a:off x="8607566" y="6572376"/>
            <a:ext cx="572946" cy="3130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fld id="{C0DD11E7-DE26-3544-ADD9-B909B5A09C33}" type="slidenum">
              <a:rPr lang="es-ES">
                <a:latin typeface="Century Gothic" panose="020B0502020202020204" pitchFamily="34" charset="0"/>
              </a:rPr>
              <a:pPr algn="ctr"/>
              <a:t>112</a:t>
            </a:fld>
            <a:endParaRPr lang="es-ES" dirty="0">
              <a:latin typeface="Century Gothic" panose="020B0502020202020204" pitchFamily="34" charset="0"/>
            </a:endParaRPr>
          </a:p>
        </p:txBody>
      </p:sp>
      <p:sp>
        <p:nvSpPr>
          <p:cNvPr id="20" name="1 Título"/>
          <p:cNvSpPr>
            <a:spLocks noGrp="1"/>
          </p:cNvSpPr>
          <p:nvPr>
            <p:ph type="title"/>
          </p:nvPr>
        </p:nvSpPr>
        <p:spPr>
          <a:xfrm>
            <a:off x="0" y="10105"/>
            <a:ext cx="7496174" cy="694745"/>
          </a:xfrm>
        </p:spPr>
        <p:txBody>
          <a:bodyPr>
            <a:noAutofit/>
          </a:bodyPr>
          <a:lstStyle/>
          <a:p>
            <a:r>
              <a:rPr lang="es-MX" sz="2000" b="1" dirty="0" smtClean="0">
                <a:latin typeface="Century Gothic" panose="020B0502020202020204" pitchFamily="34" charset="0"/>
              </a:rPr>
              <a:t>Anexo. Cambios al Marco de Gestión FANVIT</a:t>
            </a:r>
            <a:r>
              <a:rPr lang="es-MX" sz="2000" b="1" dirty="0">
                <a:latin typeface="Century Gothic" panose="020B0502020202020204" pitchFamily="34" charset="0"/>
              </a:rPr>
              <a:t/>
            </a:r>
            <a:br>
              <a:rPr lang="es-MX" sz="2000" b="1" dirty="0">
                <a:latin typeface="Century Gothic" panose="020B0502020202020204" pitchFamily="34" charset="0"/>
              </a:rPr>
            </a:br>
            <a:endParaRPr lang="es-MX" sz="2000" b="1" dirty="0">
              <a:solidFill>
                <a:schemeClr val="tx1"/>
              </a:solidFill>
              <a:latin typeface="Century Gothic" panose="020B0502020202020204" pitchFamily="34" charset="0"/>
            </a:endParaRPr>
          </a:p>
        </p:txBody>
      </p:sp>
      <p:sp>
        <p:nvSpPr>
          <p:cNvPr id="11" name="Rectangle 62"/>
          <p:cNvSpPr/>
          <p:nvPr/>
        </p:nvSpPr>
        <p:spPr>
          <a:xfrm>
            <a:off x="518318" y="2777060"/>
            <a:ext cx="2175809" cy="742735"/>
          </a:xfrm>
          <a:prstGeom prst="rect">
            <a:avLst/>
          </a:prstGeom>
          <a:solidFill>
            <a:srgbClr val="CD0000"/>
          </a:solidFill>
          <a:ln>
            <a:noFill/>
            <a:headEnd type="none" w="lg" len="lg"/>
            <a:tailEnd type="none" w="lg" len="lg"/>
          </a:ln>
        </p:spPr>
        <p:style>
          <a:lnRef idx="1">
            <a:schemeClr val="dk1"/>
          </a:lnRef>
          <a:fillRef idx="2">
            <a:schemeClr val="dk1"/>
          </a:fillRef>
          <a:effectRef idx="1">
            <a:schemeClr val="dk1"/>
          </a:effectRef>
          <a:fontRef idx="minor">
            <a:schemeClr val="dk1"/>
          </a:fontRef>
        </p:style>
        <p:txBody>
          <a:bodyPr wrap="square" lIns="36000" tIns="91440" bIns="91440" rtlCol="0" anchor="ctr" anchorCtr="1"/>
          <a:lstStyle/>
          <a:p>
            <a:pPr algn="ctr" defTabSz="914400"/>
            <a:r>
              <a:rPr lang="es-MX" sz="1400" b="1" dirty="0" smtClean="0">
                <a:solidFill>
                  <a:schemeClr val="bg1"/>
                </a:solidFill>
                <a:latin typeface="Century Gothic" panose="020B0502020202020204" pitchFamily="34" charset="0"/>
              </a:rPr>
              <a:t>Documento con  los principales cambios al Marco de Gestión</a:t>
            </a:r>
            <a:endParaRPr lang="es-MX" sz="1400" b="1" dirty="0">
              <a:solidFill>
                <a:schemeClr val="bg1"/>
              </a:solidFill>
              <a:latin typeface="Century Gothic" panose="020B0502020202020204" pitchFamily="34" charset="0"/>
            </a:endParaRPr>
          </a:p>
        </p:txBody>
      </p:sp>
      <p:sp>
        <p:nvSpPr>
          <p:cNvPr id="3" name="2 Flecha derecha"/>
          <p:cNvSpPr/>
          <p:nvPr/>
        </p:nvSpPr>
        <p:spPr>
          <a:xfrm>
            <a:off x="3265714" y="2937904"/>
            <a:ext cx="914400" cy="527836"/>
          </a:xfrm>
          <a:prstGeom prst="rightArrow">
            <a:avLst/>
          </a:prstGeom>
          <a:solidFill>
            <a:schemeClr val="bg1">
              <a:lumMod val="75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graphicFrame>
        <p:nvGraphicFramePr>
          <p:cNvPr id="4" name="3 Objeto"/>
          <p:cNvGraphicFramePr>
            <a:graphicFrameLocks noChangeAspect="1"/>
          </p:cNvGraphicFramePr>
          <p:nvPr>
            <p:extLst/>
          </p:nvPr>
        </p:nvGraphicFramePr>
        <p:xfrm>
          <a:off x="4306185" y="2728439"/>
          <a:ext cx="1244009" cy="961059"/>
        </p:xfrm>
        <a:graphic>
          <a:graphicData uri="http://schemas.openxmlformats.org/presentationml/2006/ole">
            <mc:AlternateContent xmlns:mc="http://schemas.openxmlformats.org/markup-compatibility/2006">
              <mc:Choice xmlns:v="urn:schemas-microsoft-com:vml" Requires="v">
                <p:oleObj spid="_x0000_s13331" name="Documento" showAsIcon="1" r:id="rId4" imgW="914400" imgH="771480" progId="Word.Document.12">
                  <p:embed/>
                </p:oleObj>
              </mc:Choice>
              <mc:Fallback>
                <p:oleObj name="Documento" showAsIcon="1" r:id="rId4" imgW="914400" imgH="771480" progId="Word.Document.12">
                  <p:embed/>
                  <p:pic>
                    <p:nvPicPr>
                      <p:cNvPr id="0" name=""/>
                      <p:cNvPicPr/>
                      <p:nvPr/>
                    </p:nvPicPr>
                    <p:blipFill>
                      <a:blip r:embed="rId5"/>
                      <a:stretch>
                        <a:fillRect/>
                      </a:stretch>
                    </p:blipFill>
                    <p:spPr>
                      <a:xfrm>
                        <a:off x="4306185" y="2728439"/>
                        <a:ext cx="1244009" cy="961059"/>
                      </a:xfrm>
                      <a:prstGeom prst="rect">
                        <a:avLst/>
                      </a:prstGeom>
                    </p:spPr>
                  </p:pic>
                </p:oleObj>
              </mc:Fallback>
            </mc:AlternateContent>
          </a:graphicData>
        </a:graphic>
      </p:graphicFrame>
    </p:spTree>
    <p:extLst>
      <p:ext uri="{BB962C8B-B14F-4D97-AF65-F5344CB8AC3E}">
        <p14:creationId xmlns:p14="http://schemas.microsoft.com/office/powerpoint/2010/main" val="901256746"/>
      </p:ext>
    </p:extLst>
  </p:cSld>
  <p:clrMapOvr>
    <a:masterClrMapping/>
  </p:clrMapOvr>
  <p:transition spd="slow"/>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36381"/>
            <a:ext cx="5562600" cy="631825"/>
          </a:xfrm>
        </p:spPr>
        <p:txBody>
          <a:bodyPr/>
          <a:lstStyle/>
          <a:p>
            <a:r>
              <a:rPr lang="es-MX" sz="2000" b="1" dirty="0">
                <a:latin typeface="Century Gothic" panose="020B0502020202020204" pitchFamily="34" charset="0"/>
              </a:rPr>
              <a:t>Índices sectoriales y total de CKD’s</a:t>
            </a:r>
            <a:br>
              <a:rPr lang="es-MX" sz="2000" b="1" dirty="0">
                <a:latin typeface="Century Gothic" panose="020B0502020202020204" pitchFamily="34" charset="0"/>
              </a:rPr>
            </a:br>
            <a:r>
              <a:rPr lang="es-MX" sz="1400" b="1" dirty="0">
                <a:latin typeface="Century Gothic" panose="020B0502020202020204" pitchFamily="34" charset="0"/>
              </a:rPr>
              <a:t>al 31 de marzo de 2017</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113</a:t>
            </a:fld>
            <a:endParaRPr lang="es-ES" altLang="es-MX" dirty="0">
              <a:latin typeface="Century Gothic" panose="020B0502020202020204" pitchFamily="34" charset="0"/>
            </a:endParaRPr>
          </a:p>
        </p:txBody>
      </p:sp>
      <p:graphicFrame>
        <p:nvGraphicFramePr>
          <p:cNvPr id="17" name="Gráfico 16"/>
          <p:cNvGraphicFramePr>
            <a:graphicFrameLocks noGrp="1"/>
          </p:cNvGraphicFramePr>
          <p:nvPr>
            <p:extLst>
              <p:ext uri="{D42A27DB-BD31-4B8C-83A1-F6EECF244321}">
                <p14:modId xmlns:p14="http://schemas.microsoft.com/office/powerpoint/2010/main" val="771629777"/>
              </p:ext>
            </p:extLst>
          </p:nvPr>
        </p:nvGraphicFramePr>
        <p:xfrm>
          <a:off x="529200" y="1274400"/>
          <a:ext cx="6613200" cy="4561200"/>
        </p:xfrm>
        <a:graphic>
          <a:graphicData uri="http://schemas.openxmlformats.org/drawingml/2006/chart">
            <c:chart xmlns:c="http://schemas.openxmlformats.org/drawingml/2006/chart" xmlns:r="http://schemas.openxmlformats.org/officeDocument/2006/relationships" r:id="rId2"/>
          </a:graphicData>
        </a:graphic>
      </p:graphicFrame>
      <p:sp>
        <p:nvSpPr>
          <p:cNvPr id="18" name="CuadroTexto 17"/>
          <p:cNvSpPr txBox="1"/>
          <p:nvPr/>
        </p:nvSpPr>
        <p:spPr>
          <a:xfrm>
            <a:off x="6956277" y="2050992"/>
            <a:ext cx="598241" cy="307777"/>
          </a:xfrm>
          <a:prstGeom prst="rect">
            <a:avLst/>
          </a:prstGeom>
          <a:noFill/>
        </p:spPr>
        <p:txBody>
          <a:bodyPr wrap="none" rtlCol="0">
            <a:spAutoFit/>
          </a:bodyPr>
          <a:lstStyle/>
          <a:p>
            <a:r>
              <a:rPr lang="es-MX" sz="1400" b="1" dirty="0">
                <a:solidFill>
                  <a:prstClr val="black"/>
                </a:solidFill>
                <a:latin typeface="Century Gothic" panose="020B0502020202020204" pitchFamily="34" charset="0"/>
              </a:rPr>
              <a:t>Total</a:t>
            </a:r>
          </a:p>
        </p:txBody>
      </p:sp>
      <p:sp>
        <p:nvSpPr>
          <p:cNvPr id="19" name="CuadroTexto 18"/>
          <p:cNvSpPr txBox="1"/>
          <p:nvPr/>
        </p:nvSpPr>
        <p:spPr>
          <a:xfrm>
            <a:off x="6947991" y="2548826"/>
            <a:ext cx="1435008" cy="307777"/>
          </a:xfrm>
          <a:prstGeom prst="rect">
            <a:avLst/>
          </a:prstGeom>
          <a:noFill/>
        </p:spPr>
        <p:txBody>
          <a:bodyPr wrap="none" rtlCol="0">
            <a:spAutoFit/>
          </a:bodyPr>
          <a:lstStyle/>
          <a:p>
            <a:r>
              <a:rPr lang="es-MX" sz="1400" b="1" dirty="0">
                <a:solidFill>
                  <a:srgbClr val="C00000"/>
                </a:solidFill>
                <a:latin typeface="Century Gothic" panose="020B0502020202020204" pitchFamily="34" charset="0"/>
              </a:rPr>
              <a:t>Infraestructura</a:t>
            </a:r>
          </a:p>
        </p:txBody>
      </p:sp>
      <p:sp>
        <p:nvSpPr>
          <p:cNvPr id="20" name="CuadroTexto 19"/>
          <p:cNvSpPr txBox="1"/>
          <p:nvPr/>
        </p:nvSpPr>
        <p:spPr>
          <a:xfrm>
            <a:off x="6962318" y="2958721"/>
            <a:ext cx="1401346" cy="307777"/>
          </a:xfrm>
          <a:prstGeom prst="rect">
            <a:avLst/>
          </a:prstGeom>
          <a:noFill/>
        </p:spPr>
        <p:txBody>
          <a:bodyPr wrap="none" rtlCol="0">
            <a:spAutoFit/>
          </a:bodyPr>
          <a:lstStyle/>
          <a:p>
            <a:r>
              <a:rPr lang="es-MX" sz="1400" b="1" dirty="0">
                <a:solidFill>
                  <a:srgbClr val="0070C0"/>
                </a:solidFill>
                <a:latin typeface="Century Gothic" panose="020B0502020202020204" pitchFamily="34" charset="0"/>
              </a:rPr>
              <a:t>Agropecuario</a:t>
            </a:r>
          </a:p>
        </p:txBody>
      </p:sp>
      <p:sp>
        <p:nvSpPr>
          <p:cNvPr id="21" name="CuadroTexto 20"/>
          <p:cNvSpPr txBox="1"/>
          <p:nvPr/>
        </p:nvSpPr>
        <p:spPr>
          <a:xfrm>
            <a:off x="6973369" y="3140565"/>
            <a:ext cx="1327608" cy="307777"/>
          </a:xfrm>
          <a:prstGeom prst="rect">
            <a:avLst/>
          </a:prstGeom>
          <a:noFill/>
        </p:spPr>
        <p:txBody>
          <a:bodyPr wrap="none" rtlCol="0">
            <a:spAutoFit/>
          </a:bodyPr>
          <a:lstStyle/>
          <a:p>
            <a:r>
              <a:rPr lang="es-MX" sz="1400" b="1" dirty="0">
                <a:solidFill>
                  <a:srgbClr val="7030A0"/>
                </a:solidFill>
                <a:latin typeface="Century Gothic" panose="020B0502020202020204" pitchFamily="34" charset="0"/>
              </a:rPr>
              <a:t>Bienes raíces</a:t>
            </a:r>
          </a:p>
        </p:txBody>
      </p:sp>
      <p:sp>
        <p:nvSpPr>
          <p:cNvPr id="22" name="CuadroTexto 21"/>
          <p:cNvSpPr txBox="1"/>
          <p:nvPr/>
        </p:nvSpPr>
        <p:spPr>
          <a:xfrm>
            <a:off x="6956425" y="3302789"/>
            <a:ext cx="1745991" cy="307777"/>
          </a:xfrm>
          <a:prstGeom prst="rect">
            <a:avLst/>
          </a:prstGeom>
          <a:noFill/>
        </p:spPr>
        <p:txBody>
          <a:bodyPr wrap="none" rtlCol="0">
            <a:spAutoFit/>
          </a:bodyPr>
          <a:lstStyle/>
          <a:p>
            <a:r>
              <a:rPr lang="es-MX" sz="1400" b="1" dirty="0">
                <a:solidFill>
                  <a:srgbClr val="00B050"/>
                </a:solidFill>
                <a:latin typeface="Century Gothic" panose="020B0502020202020204" pitchFamily="34" charset="0"/>
              </a:rPr>
              <a:t>Mezzanine y otros</a:t>
            </a:r>
          </a:p>
        </p:txBody>
      </p:sp>
      <p:sp>
        <p:nvSpPr>
          <p:cNvPr id="23" name="CuadroTexto 22"/>
          <p:cNvSpPr txBox="1"/>
          <p:nvPr/>
        </p:nvSpPr>
        <p:spPr>
          <a:xfrm>
            <a:off x="6945166" y="3672058"/>
            <a:ext cx="1544012" cy="307777"/>
          </a:xfrm>
          <a:prstGeom prst="rect">
            <a:avLst/>
          </a:prstGeom>
          <a:noFill/>
        </p:spPr>
        <p:txBody>
          <a:bodyPr wrap="none" rtlCol="0">
            <a:spAutoFit/>
          </a:bodyPr>
          <a:lstStyle/>
          <a:p>
            <a:r>
              <a:rPr lang="es-MX" sz="1400" b="1" dirty="0">
                <a:solidFill>
                  <a:prstClr val="white">
                    <a:lumMod val="50000"/>
                  </a:prstClr>
                </a:solidFill>
                <a:latin typeface="Century Gothic" panose="020B0502020202020204" pitchFamily="34" charset="0"/>
              </a:rPr>
              <a:t>Capital privado</a:t>
            </a:r>
          </a:p>
        </p:txBody>
      </p:sp>
      <p:sp>
        <p:nvSpPr>
          <p:cNvPr id="24" name="CuadroTexto 23"/>
          <p:cNvSpPr txBox="1"/>
          <p:nvPr/>
        </p:nvSpPr>
        <p:spPr>
          <a:xfrm>
            <a:off x="6956277" y="4597466"/>
            <a:ext cx="838691" cy="307777"/>
          </a:xfrm>
          <a:prstGeom prst="rect">
            <a:avLst/>
          </a:prstGeom>
          <a:noFill/>
        </p:spPr>
        <p:txBody>
          <a:bodyPr wrap="none" rtlCol="0">
            <a:spAutoFit/>
          </a:bodyPr>
          <a:lstStyle/>
          <a:p>
            <a:r>
              <a:rPr lang="es-MX" sz="1400" b="1" dirty="0">
                <a:solidFill>
                  <a:srgbClr val="FFCC66"/>
                </a:solidFill>
                <a:latin typeface="Century Gothic" panose="020B0502020202020204" pitchFamily="34" charset="0"/>
              </a:rPr>
              <a:t>Energía</a:t>
            </a:r>
          </a:p>
        </p:txBody>
      </p:sp>
      <p:sp>
        <p:nvSpPr>
          <p:cNvPr id="13" name="2 Marcador de contenido"/>
          <p:cNvSpPr txBox="1">
            <a:spLocks/>
          </p:cNvSpPr>
          <p:nvPr/>
        </p:nvSpPr>
        <p:spPr>
          <a:xfrm>
            <a:off x="201245" y="6341553"/>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316563541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85200" y="1102433"/>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bienes raíces: 9.2%</a:t>
            </a:r>
            <a:br>
              <a:rPr lang="es-MX" sz="2000" b="1" dirty="0">
                <a:latin typeface="Century Gothic" panose="020B0502020202020204" pitchFamily="34" charset="0"/>
              </a:rPr>
            </a:br>
            <a:r>
              <a:rPr lang="es-MX" sz="2000" b="1" dirty="0">
                <a:latin typeface="Century Gothic" panose="020B0502020202020204" pitchFamily="34" charset="0"/>
              </a:rPr>
              <a:t>(de fecha de emisión al 31-mar-2017)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114</a:t>
            </a:fld>
            <a:endParaRPr lang="es-ES" altLang="es-MX" dirty="0">
              <a:latin typeface="Century Gothic" panose="020B0502020202020204" pitchFamily="34" charset="0"/>
            </a:endParaRPr>
          </a:p>
        </p:txBody>
      </p:sp>
      <p:sp>
        <p:nvSpPr>
          <p:cNvPr id="13" name="CuadroTexto 12"/>
          <p:cNvSpPr txBox="1"/>
          <p:nvPr/>
        </p:nvSpPr>
        <p:spPr>
          <a:xfrm>
            <a:off x="3515365" y="6409657"/>
            <a:ext cx="1540806" cy="246221"/>
          </a:xfrm>
          <a:prstGeom prst="rect">
            <a:avLst/>
          </a:prstGeom>
          <a:noFill/>
        </p:spPr>
        <p:txBody>
          <a:bodyPr wrap="none" rtlCol="0">
            <a:spAutoFit/>
          </a:bodyPr>
          <a:lstStyle/>
          <a:p>
            <a:r>
              <a:rPr lang="es-MX" sz="1000" b="1" dirty="0">
                <a:solidFill>
                  <a:prstClr val="black"/>
                </a:solidFill>
                <a:latin typeface="Century Gothic" panose="020B0502020202020204" pitchFamily="34" charset="0"/>
              </a:rPr>
              <a:t>Fecha de colocación</a:t>
            </a:r>
          </a:p>
        </p:txBody>
      </p:sp>
      <p:graphicFrame>
        <p:nvGraphicFramePr>
          <p:cNvPr id="5" name="Tabla 4"/>
          <p:cNvGraphicFramePr>
            <a:graphicFrameLocks noGrp="1"/>
          </p:cNvGraphicFramePr>
          <p:nvPr>
            <p:extLst/>
          </p:nvPr>
        </p:nvGraphicFramePr>
        <p:xfrm>
          <a:off x="5927936" y="1448282"/>
          <a:ext cx="2895600" cy="762000"/>
        </p:xfrm>
        <a:graphic>
          <a:graphicData uri="http://schemas.openxmlformats.org/drawingml/2006/table">
            <a:tbl>
              <a:tblPr/>
              <a:tblGrid>
                <a:gridCol w="1730996">
                  <a:extLst>
                    <a:ext uri="{9D8B030D-6E8A-4147-A177-3AD203B41FA5}">
                      <a16:colId xmlns:a16="http://schemas.microsoft.com/office/drawing/2014/main" xmlns="" val="20000"/>
                    </a:ext>
                  </a:extLst>
                </a:gridCol>
                <a:gridCol w="582302">
                  <a:extLst>
                    <a:ext uri="{9D8B030D-6E8A-4147-A177-3AD203B41FA5}">
                      <a16:colId xmlns:a16="http://schemas.microsoft.com/office/drawing/2014/main" xmlns="" val="20001"/>
                    </a:ext>
                  </a:extLst>
                </a:gridCol>
                <a:gridCol w="582302">
                  <a:extLst>
                    <a:ext uri="{9D8B030D-6E8A-4147-A177-3AD203B41FA5}">
                      <a16:colId xmlns:a16="http://schemas.microsoft.com/office/drawing/2014/main" xmlns=""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4</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(20%)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(50%)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9" name="2 Marcador de contenido"/>
          <p:cNvSpPr txBox="1">
            <a:spLocks/>
          </p:cNvSpPr>
          <p:nvPr/>
        </p:nvSpPr>
        <p:spPr>
          <a:xfrm>
            <a:off x="201245" y="6655878"/>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222794441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infraestructura: 10.6%</a:t>
            </a:r>
            <a:br>
              <a:rPr lang="es-MX" sz="2000" b="1" dirty="0">
                <a:latin typeface="Century Gothic" panose="020B0502020202020204" pitchFamily="34" charset="0"/>
              </a:rPr>
            </a:br>
            <a:r>
              <a:rPr lang="es-MX" sz="2000" b="1" dirty="0">
                <a:latin typeface="Century Gothic" panose="020B0502020202020204" pitchFamily="34" charset="0"/>
              </a:rPr>
              <a:t>(de fecha de emisión al 31-mar-2017)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115</a:t>
            </a:fld>
            <a:endParaRPr lang="es-ES" altLang="es-MX" dirty="0">
              <a:latin typeface="Century Gothic" panose="020B0502020202020204" pitchFamily="34" charset="0"/>
            </a:endParaRP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a:solidFill>
                  <a:prstClr val="black"/>
                </a:solidFill>
                <a:latin typeface="Century Gothic" panose="020B0502020202020204" pitchFamily="34" charset="0"/>
              </a:rPr>
              <a:t>Fecha de colocación</a:t>
            </a:r>
          </a:p>
        </p:txBody>
      </p:sp>
      <p:graphicFrame>
        <p:nvGraphicFramePr>
          <p:cNvPr id="3" name="Tabla 2"/>
          <p:cNvGraphicFramePr>
            <a:graphicFrameLocks noGrp="1"/>
          </p:cNvGraphicFramePr>
          <p:nvPr>
            <p:extLst/>
          </p:nvPr>
        </p:nvGraphicFramePr>
        <p:xfrm>
          <a:off x="5465748" y="1379916"/>
          <a:ext cx="2895600" cy="762000"/>
        </p:xfrm>
        <a:graphic>
          <a:graphicData uri="http://schemas.openxmlformats.org/drawingml/2006/table">
            <a:tbl>
              <a:tblPr/>
              <a:tblGrid>
                <a:gridCol w="1730996">
                  <a:extLst>
                    <a:ext uri="{9D8B030D-6E8A-4147-A177-3AD203B41FA5}">
                      <a16:colId xmlns:a16="http://schemas.microsoft.com/office/drawing/2014/main" xmlns="" val="20000"/>
                    </a:ext>
                  </a:extLst>
                </a:gridCol>
                <a:gridCol w="582302">
                  <a:extLst>
                    <a:ext uri="{9D8B030D-6E8A-4147-A177-3AD203B41FA5}">
                      <a16:colId xmlns:a16="http://schemas.microsoft.com/office/drawing/2014/main" xmlns="" val="20001"/>
                    </a:ext>
                  </a:extLst>
                </a:gridCol>
                <a:gridCol w="582302">
                  <a:extLst>
                    <a:ext uri="{9D8B030D-6E8A-4147-A177-3AD203B41FA5}">
                      <a16:colId xmlns:a16="http://schemas.microsoft.com/office/drawing/2014/main" xmlns=""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(17%)</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(25%)</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8" name="2 Marcador de contenido"/>
          <p:cNvSpPr txBox="1">
            <a:spLocks/>
          </p:cNvSpPr>
          <p:nvPr/>
        </p:nvSpPr>
        <p:spPr>
          <a:xfrm>
            <a:off x="201245" y="6655878"/>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17428302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capital privado: 5.0%</a:t>
            </a:r>
            <a:br>
              <a:rPr lang="es-MX" sz="2000" b="1" dirty="0">
                <a:latin typeface="Century Gothic" panose="020B0502020202020204" pitchFamily="34" charset="0"/>
              </a:rPr>
            </a:br>
            <a:r>
              <a:rPr lang="es-MX" sz="2000" b="1" dirty="0">
                <a:latin typeface="Century Gothic" panose="020B0502020202020204" pitchFamily="34" charset="0"/>
              </a:rPr>
              <a:t>(de fecha de emisión al 31-mar-2017)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116</a:t>
            </a:fld>
            <a:endParaRPr lang="es-ES" altLang="es-MX" dirty="0">
              <a:latin typeface="Century Gothic" panose="020B0502020202020204" pitchFamily="34" charset="0"/>
            </a:endParaRPr>
          </a:p>
        </p:txBody>
      </p:sp>
      <p:sp>
        <p:nvSpPr>
          <p:cNvPr id="10" name="CuadroTexto 9"/>
          <p:cNvSpPr txBox="1"/>
          <p:nvPr/>
        </p:nvSpPr>
        <p:spPr>
          <a:xfrm>
            <a:off x="3515365" y="6473163"/>
            <a:ext cx="1540806" cy="246221"/>
          </a:xfrm>
          <a:prstGeom prst="rect">
            <a:avLst/>
          </a:prstGeom>
          <a:noFill/>
        </p:spPr>
        <p:txBody>
          <a:bodyPr wrap="none" rtlCol="0">
            <a:spAutoFit/>
          </a:bodyPr>
          <a:lstStyle/>
          <a:p>
            <a:r>
              <a:rPr lang="es-MX" sz="1000" b="1" dirty="0">
                <a:solidFill>
                  <a:prstClr val="black"/>
                </a:solidFill>
                <a:latin typeface="Century Gothic" panose="020B0502020202020204" pitchFamily="34" charset="0"/>
              </a:rPr>
              <a:t>Fecha de colocación</a:t>
            </a:r>
          </a:p>
        </p:txBody>
      </p:sp>
      <p:graphicFrame>
        <p:nvGraphicFramePr>
          <p:cNvPr id="3" name="Tabla 2"/>
          <p:cNvGraphicFramePr>
            <a:graphicFrameLocks noGrp="1"/>
          </p:cNvGraphicFramePr>
          <p:nvPr>
            <p:extLst/>
          </p:nvPr>
        </p:nvGraphicFramePr>
        <p:xfrm>
          <a:off x="823957" y="1867027"/>
          <a:ext cx="2895600" cy="762000"/>
        </p:xfrm>
        <a:graphic>
          <a:graphicData uri="http://schemas.openxmlformats.org/drawingml/2006/table">
            <a:tbl>
              <a:tblPr/>
              <a:tblGrid>
                <a:gridCol w="1730996">
                  <a:extLst>
                    <a:ext uri="{9D8B030D-6E8A-4147-A177-3AD203B41FA5}">
                      <a16:colId xmlns:a16="http://schemas.microsoft.com/office/drawing/2014/main" xmlns="" val="20000"/>
                    </a:ext>
                  </a:extLst>
                </a:gridCol>
                <a:gridCol w="582302">
                  <a:extLst>
                    <a:ext uri="{9D8B030D-6E8A-4147-A177-3AD203B41FA5}">
                      <a16:colId xmlns:a16="http://schemas.microsoft.com/office/drawing/2014/main" xmlns="" val="20001"/>
                    </a:ext>
                  </a:extLst>
                </a:gridCol>
                <a:gridCol w="582302">
                  <a:extLst>
                    <a:ext uri="{9D8B030D-6E8A-4147-A177-3AD203B41FA5}">
                      <a16:colId xmlns:a16="http://schemas.microsoft.com/office/drawing/2014/main" xmlns=""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7</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(35%)</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5</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(25%)</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8" name="2 Marcador de contenido"/>
          <p:cNvSpPr txBox="1">
            <a:spLocks/>
          </p:cNvSpPr>
          <p:nvPr/>
        </p:nvSpPr>
        <p:spPr>
          <a:xfrm>
            <a:off x="201245" y="6665403"/>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28568621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mezzanine y otros: 8.5%</a:t>
            </a:r>
            <a:br>
              <a:rPr lang="es-MX" sz="2000" b="1" dirty="0">
                <a:latin typeface="Century Gothic" panose="020B0502020202020204" pitchFamily="34" charset="0"/>
              </a:rPr>
            </a:br>
            <a:r>
              <a:rPr lang="es-MX" sz="2000" b="1" dirty="0">
                <a:latin typeface="Century Gothic" panose="020B0502020202020204" pitchFamily="34" charset="0"/>
              </a:rPr>
              <a:t>(de fecha de emisión al 31-mar-2017)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117</a:t>
            </a:fld>
            <a:endParaRPr lang="es-ES" altLang="es-MX" dirty="0">
              <a:latin typeface="Century Gothic" panose="020B0502020202020204" pitchFamily="34" charset="0"/>
            </a:endParaRP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a:solidFill>
                  <a:prstClr val="black"/>
                </a:solidFill>
                <a:latin typeface="Century Gothic" panose="020B0502020202020204" pitchFamily="34" charset="0"/>
              </a:rPr>
              <a:t>Fecha de colocación</a:t>
            </a:r>
          </a:p>
        </p:txBody>
      </p:sp>
      <p:graphicFrame>
        <p:nvGraphicFramePr>
          <p:cNvPr id="3" name="Tabla 2"/>
          <p:cNvGraphicFramePr>
            <a:graphicFrameLocks noGrp="1"/>
          </p:cNvGraphicFramePr>
          <p:nvPr>
            <p:extLst/>
          </p:nvPr>
        </p:nvGraphicFramePr>
        <p:xfrm>
          <a:off x="5791200" y="1388461"/>
          <a:ext cx="2895600" cy="762000"/>
        </p:xfrm>
        <a:graphic>
          <a:graphicData uri="http://schemas.openxmlformats.org/drawingml/2006/table">
            <a:tbl>
              <a:tblPr/>
              <a:tblGrid>
                <a:gridCol w="1730996">
                  <a:extLst>
                    <a:ext uri="{9D8B030D-6E8A-4147-A177-3AD203B41FA5}">
                      <a16:colId xmlns:a16="http://schemas.microsoft.com/office/drawing/2014/main" xmlns="" val="20000"/>
                    </a:ext>
                  </a:extLst>
                </a:gridCol>
                <a:gridCol w="582302">
                  <a:extLst>
                    <a:ext uri="{9D8B030D-6E8A-4147-A177-3AD203B41FA5}">
                      <a16:colId xmlns:a16="http://schemas.microsoft.com/office/drawing/2014/main" xmlns="" val="20001"/>
                    </a:ext>
                  </a:extLst>
                </a:gridCol>
                <a:gridCol w="582302">
                  <a:extLst>
                    <a:ext uri="{9D8B030D-6E8A-4147-A177-3AD203B41FA5}">
                      <a16:colId xmlns:a16="http://schemas.microsoft.com/office/drawing/2014/main" xmlns=""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(18%)</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(27%)</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8" name="2 Marcador de contenido"/>
          <p:cNvSpPr txBox="1">
            <a:spLocks/>
          </p:cNvSpPr>
          <p:nvPr/>
        </p:nvSpPr>
        <p:spPr>
          <a:xfrm>
            <a:off x="201245" y="6665403"/>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348324357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energía: -16.3% </a:t>
            </a:r>
            <a:br>
              <a:rPr lang="es-MX" sz="2000" b="1" dirty="0">
                <a:latin typeface="Century Gothic" panose="020B0502020202020204" pitchFamily="34" charset="0"/>
              </a:rPr>
            </a:br>
            <a:r>
              <a:rPr lang="es-MX" sz="2000" b="1" dirty="0">
                <a:latin typeface="Century Gothic" panose="020B0502020202020204" pitchFamily="34" charset="0"/>
              </a:rPr>
              <a:t>(de fecha de emisión al 31-mar-2017)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118</a:t>
            </a:fld>
            <a:endParaRPr lang="es-ES" altLang="es-MX" dirty="0">
              <a:latin typeface="Century Gothic" panose="020B0502020202020204" pitchFamily="34" charset="0"/>
            </a:endParaRPr>
          </a:p>
        </p:txBody>
      </p:sp>
      <p:sp>
        <p:nvSpPr>
          <p:cNvPr id="10" name="CuadroTexto 9"/>
          <p:cNvSpPr txBox="1"/>
          <p:nvPr/>
        </p:nvSpPr>
        <p:spPr>
          <a:xfrm>
            <a:off x="3515365" y="6473163"/>
            <a:ext cx="1540806" cy="246221"/>
          </a:xfrm>
          <a:prstGeom prst="rect">
            <a:avLst/>
          </a:prstGeom>
          <a:noFill/>
        </p:spPr>
        <p:txBody>
          <a:bodyPr wrap="none" rtlCol="0">
            <a:spAutoFit/>
          </a:bodyPr>
          <a:lstStyle/>
          <a:p>
            <a:r>
              <a:rPr lang="es-MX" sz="1000" b="1" dirty="0">
                <a:solidFill>
                  <a:prstClr val="black"/>
                </a:solidFill>
                <a:latin typeface="Century Gothic" panose="020B0502020202020204" pitchFamily="34" charset="0"/>
              </a:rPr>
              <a:t>Fecha de colocación</a:t>
            </a:r>
          </a:p>
        </p:txBody>
      </p:sp>
      <p:graphicFrame>
        <p:nvGraphicFramePr>
          <p:cNvPr id="3" name="Tabla 2"/>
          <p:cNvGraphicFramePr>
            <a:graphicFrameLocks noGrp="1"/>
          </p:cNvGraphicFramePr>
          <p:nvPr>
            <p:extLst/>
          </p:nvPr>
        </p:nvGraphicFramePr>
        <p:xfrm>
          <a:off x="4466601" y="4648382"/>
          <a:ext cx="2895600" cy="762000"/>
        </p:xfrm>
        <a:graphic>
          <a:graphicData uri="http://schemas.openxmlformats.org/drawingml/2006/table">
            <a:tbl>
              <a:tblPr/>
              <a:tblGrid>
                <a:gridCol w="1730996">
                  <a:extLst>
                    <a:ext uri="{9D8B030D-6E8A-4147-A177-3AD203B41FA5}">
                      <a16:colId xmlns:a16="http://schemas.microsoft.com/office/drawing/2014/main" xmlns="" val="20000"/>
                    </a:ext>
                  </a:extLst>
                </a:gridCol>
                <a:gridCol w="582302">
                  <a:extLst>
                    <a:ext uri="{9D8B030D-6E8A-4147-A177-3AD203B41FA5}">
                      <a16:colId xmlns:a16="http://schemas.microsoft.com/office/drawing/2014/main" xmlns="" val="20001"/>
                    </a:ext>
                  </a:extLst>
                </a:gridCol>
                <a:gridCol w="582302">
                  <a:extLst>
                    <a:ext uri="{9D8B030D-6E8A-4147-A177-3AD203B41FA5}">
                      <a16:colId xmlns:a16="http://schemas.microsoft.com/office/drawing/2014/main" xmlns=""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5</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(71%)</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6</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(86%)</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8" name="2 Marcador de contenido"/>
          <p:cNvSpPr txBox="1">
            <a:spLocks/>
          </p:cNvSpPr>
          <p:nvPr/>
        </p:nvSpPr>
        <p:spPr>
          <a:xfrm>
            <a:off x="201245" y="6665403"/>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3273352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a:latin typeface="Century Gothic" panose="020B0502020202020204" pitchFamily="34" charset="0"/>
              </a:rPr>
              <a:t>Descripción de cada CKD</a:t>
            </a:r>
          </a:p>
        </p:txBody>
      </p:sp>
      <p:pic>
        <p:nvPicPr>
          <p:cNvPr id="5" name="Imagen 4"/>
          <p:cNvPicPr>
            <a:picLocks noChangeAspect="1"/>
          </p:cNvPicPr>
          <p:nvPr/>
        </p:nvPicPr>
        <p:blipFill>
          <a:blip r:embed="rId2"/>
          <a:stretch>
            <a:fillRect/>
          </a:stretch>
        </p:blipFill>
        <p:spPr>
          <a:xfrm>
            <a:off x="272108" y="1321327"/>
            <a:ext cx="8599784" cy="4979626"/>
          </a:xfrm>
          <a:prstGeom prst="rect">
            <a:avLst/>
          </a:prstGeom>
        </p:spPr>
      </p:pic>
      <p:sp>
        <p:nvSpPr>
          <p:cNvPr id="2" name="1 Marcador de número de diapositiva"/>
          <p:cNvSpPr>
            <a:spLocks noGrp="1"/>
          </p:cNvSpPr>
          <p:nvPr>
            <p:ph type="sldNum" sz="quarter" idx="12"/>
          </p:nvPr>
        </p:nvSpPr>
        <p:spPr>
          <a:xfrm>
            <a:off x="8229600" y="6356350"/>
            <a:ext cx="4572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119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8077469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25942"/>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a:latin typeface="Century Gothic" panose="020B0502020202020204" pitchFamily="34" charset="0"/>
              </a:rPr>
              <a:t>Descripción de cada CKD</a:t>
            </a:r>
          </a:p>
        </p:txBody>
      </p:sp>
      <p:pic>
        <p:nvPicPr>
          <p:cNvPr id="2" name="Imagen 1"/>
          <p:cNvPicPr>
            <a:picLocks noChangeAspect="1"/>
          </p:cNvPicPr>
          <p:nvPr/>
        </p:nvPicPr>
        <p:blipFill>
          <a:blip r:embed="rId2"/>
          <a:stretch>
            <a:fillRect/>
          </a:stretch>
        </p:blipFill>
        <p:spPr>
          <a:xfrm>
            <a:off x="272108" y="1333089"/>
            <a:ext cx="8599784" cy="4928813"/>
          </a:xfrm>
          <a:prstGeom prst="rect">
            <a:avLst/>
          </a:prstGeom>
        </p:spPr>
      </p:pic>
      <p:sp>
        <p:nvSpPr>
          <p:cNvPr id="3" name="2 Marcador de número de diapositiva"/>
          <p:cNvSpPr>
            <a:spLocks noGrp="1"/>
          </p:cNvSpPr>
          <p:nvPr>
            <p:ph type="sldNum" sz="quarter" idx="12"/>
          </p:nvPr>
        </p:nvSpPr>
        <p:spPr>
          <a:xfrm>
            <a:off x="8264106" y="6356350"/>
            <a:ext cx="422693"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120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62227173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a:latin typeface="Century Gothic" panose="020B0502020202020204" pitchFamily="34" charset="0"/>
              </a:rPr>
              <a:t>Descripción de cada CKD</a:t>
            </a:r>
          </a:p>
        </p:txBody>
      </p:sp>
      <p:pic>
        <p:nvPicPr>
          <p:cNvPr id="2" name="Imagen 1"/>
          <p:cNvPicPr>
            <a:picLocks noChangeAspect="1"/>
          </p:cNvPicPr>
          <p:nvPr/>
        </p:nvPicPr>
        <p:blipFill rotWithShape="1">
          <a:blip r:embed="rId2"/>
          <a:srcRect b="18441"/>
          <a:stretch/>
        </p:blipFill>
        <p:spPr>
          <a:xfrm>
            <a:off x="272108" y="1274915"/>
            <a:ext cx="8599784" cy="5387509"/>
          </a:xfrm>
          <a:prstGeom prst="rect">
            <a:avLst/>
          </a:prstGeom>
        </p:spPr>
      </p:pic>
      <p:sp>
        <p:nvSpPr>
          <p:cNvPr id="3" name="2 Marcador de número de diapositiva"/>
          <p:cNvSpPr>
            <a:spLocks noGrp="1"/>
          </p:cNvSpPr>
          <p:nvPr>
            <p:ph type="sldNum" sz="quarter" idx="12"/>
          </p:nvPr>
        </p:nvSpPr>
        <p:spPr>
          <a:xfrm>
            <a:off x="8729932" y="6583379"/>
            <a:ext cx="414068" cy="365125"/>
          </a:xfrm>
        </p:spPr>
        <p:txBody>
          <a:bodyPr/>
          <a:lstStyle/>
          <a:p>
            <a:fld id="{05E83AA4-A00D-4AA0-8FE8-B93C9F3EC141}" type="slidenum">
              <a:rPr lang="es-ES" altLang="es-MX" smtClean="0">
                <a:latin typeface="Century Gothic" panose="020B0502020202020204" pitchFamily="34" charset="0"/>
              </a:rPr>
              <a:pPr/>
              <a:t>121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07103049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Descripción de cada CKD</a:t>
            </a:r>
          </a:p>
        </p:txBody>
      </p:sp>
      <p:pic>
        <p:nvPicPr>
          <p:cNvPr id="9" name="Imagen 8"/>
          <p:cNvPicPr>
            <a:picLocks noChangeAspect="1"/>
          </p:cNvPicPr>
          <p:nvPr/>
        </p:nvPicPr>
        <p:blipFill>
          <a:blip r:embed="rId2"/>
          <a:stretch>
            <a:fillRect/>
          </a:stretch>
        </p:blipFill>
        <p:spPr>
          <a:xfrm>
            <a:off x="232470" y="1916832"/>
            <a:ext cx="8744865" cy="3370736"/>
          </a:xfrm>
          <a:prstGeom prst="rect">
            <a:avLst/>
          </a:prstGeom>
        </p:spPr>
      </p:pic>
      <p:sp>
        <p:nvSpPr>
          <p:cNvPr id="2" name="1 Marcador de número de diapositiva"/>
          <p:cNvSpPr>
            <a:spLocks noGrp="1"/>
          </p:cNvSpPr>
          <p:nvPr>
            <p:ph type="sldNum" sz="quarter" idx="12"/>
          </p:nvPr>
        </p:nvSpPr>
        <p:spPr>
          <a:xfrm>
            <a:off x="8246852" y="6356350"/>
            <a:ext cx="439947"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122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1847321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a:latin typeface="Century Gothic" panose="020B0502020202020204" pitchFamily="34" charset="0"/>
              </a:rPr>
              <a:t>Descripción de cada CKD</a:t>
            </a:r>
          </a:p>
        </p:txBody>
      </p:sp>
      <p:pic>
        <p:nvPicPr>
          <p:cNvPr id="2" name="Imagen 1"/>
          <p:cNvPicPr>
            <a:picLocks noChangeAspect="1"/>
          </p:cNvPicPr>
          <p:nvPr/>
        </p:nvPicPr>
        <p:blipFill rotWithShape="1">
          <a:blip r:embed="rId2"/>
          <a:srcRect t="1" b="42235"/>
          <a:stretch/>
        </p:blipFill>
        <p:spPr>
          <a:xfrm>
            <a:off x="272108" y="1345143"/>
            <a:ext cx="8599784" cy="4960407"/>
          </a:xfrm>
          <a:prstGeom prst="rect">
            <a:avLst/>
          </a:prstGeom>
        </p:spPr>
      </p:pic>
      <p:sp>
        <p:nvSpPr>
          <p:cNvPr id="3" name="2 Marcador de número de diapositiva"/>
          <p:cNvSpPr>
            <a:spLocks noGrp="1"/>
          </p:cNvSpPr>
          <p:nvPr>
            <p:ph type="sldNum" sz="quarter" idx="12"/>
          </p:nvPr>
        </p:nvSpPr>
        <p:spPr>
          <a:xfrm>
            <a:off x="8160588" y="6356350"/>
            <a:ext cx="52621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123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0436497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a:latin typeface="Century Gothic" panose="020B0502020202020204" pitchFamily="34" charset="0"/>
              </a:rPr>
              <a:t>Descripción de cada CKD</a:t>
            </a:r>
          </a:p>
        </p:txBody>
      </p:sp>
      <p:pic>
        <p:nvPicPr>
          <p:cNvPr id="2" name="Imagen 1"/>
          <p:cNvPicPr>
            <a:picLocks noChangeAspect="1"/>
          </p:cNvPicPr>
          <p:nvPr/>
        </p:nvPicPr>
        <p:blipFill>
          <a:blip r:embed="rId2"/>
          <a:stretch>
            <a:fillRect/>
          </a:stretch>
        </p:blipFill>
        <p:spPr>
          <a:xfrm>
            <a:off x="272108" y="1243968"/>
            <a:ext cx="8599784" cy="5132063"/>
          </a:xfrm>
          <a:prstGeom prst="rect">
            <a:avLst/>
          </a:prstGeom>
        </p:spPr>
      </p:pic>
      <p:sp>
        <p:nvSpPr>
          <p:cNvPr id="3" name="2 Marcador de número de diapositiva"/>
          <p:cNvSpPr>
            <a:spLocks noGrp="1"/>
          </p:cNvSpPr>
          <p:nvPr>
            <p:ph type="sldNum" sz="quarter" idx="12"/>
          </p:nvPr>
        </p:nvSpPr>
        <p:spPr>
          <a:xfrm>
            <a:off x="8617413" y="6485746"/>
            <a:ext cx="50895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124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68886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Descripción de cada CKD</a:t>
            </a:r>
          </a:p>
        </p:txBody>
      </p:sp>
      <p:sp>
        <p:nvSpPr>
          <p:cNvPr id="3" name="2 CuadroTexto"/>
          <p:cNvSpPr txBox="1"/>
          <p:nvPr/>
        </p:nvSpPr>
        <p:spPr>
          <a:xfrm>
            <a:off x="5883215" y="3355675"/>
            <a:ext cx="1466491"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MX" dirty="0">
                <a:solidFill>
                  <a:prstClr val="white"/>
                </a:solidFill>
              </a:rPr>
              <a:t>proyectos</a:t>
            </a:r>
          </a:p>
        </p:txBody>
      </p:sp>
      <p:pic>
        <p:nvPicPr>
          <p:cNvPr id="5" name="Imagen 4"/>
          <p:cNvPicPr>
            <a:picLocks noChangeAspect="1"/>
          </p:cNvPicPr>
          <p:nvPr/>
        </p:nvPicPr>
        <p:blipFill>
          <a:blip r:embed="rId2"/>
          <a:stretch>
            <a:fillRect/>
          </a:stretch>
        </p:blipFill>
        <p:spPr>
          <a:xfrm>
            <a:off x="302300" y="1484784"/>
            <a:ext cx="8599784" cy="4616347"/>
          </a:xfrm>
          <a:prstGeom prst="rect">
            <a:avLst/>
          </a:prstGeom>
        </p:spPr>
      </p:pic>
      <p:sp>
        <p:nvSpPr>
          <p:cNvPr id="2" name="1 Marcador de número de diapositiva"/>
          <p:cNvSpPr>
            <a:spLocks noGrp="1"/>
          </p:cNvSpPr>
          <p:nvPr>
            <p:ph type="sldNum" sz="quarter" idx="12"/>
          </p:nvPr>
        </p:nvSpPr>
        <p:spPr>
          <a:xfrm>
            <a:off x="8686800" y="6492875"/>
            <a:ext cx="465826"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125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76600816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046007" cy="631825"/>
          </a:xfrm>
        </p:spPr>
        <p:txBody>
          <a:bodyPr/>
          <a:lstStyle/>
          <a:p>
            <a:pPr algn="ctr"/>
            <a:r>
              <a:rPr lang="es-MX" sz="2000" b="1" dirty="0" smtClean="0">
                <a:latin typeface="Century Gothic" panose="020B0502020202020204" pitchFamily="34" charset="0"/>
              </a:rPr>
              <a:t>Asignación de montos de inversión en CKD’s por sector</a:t>
            </a:r>
            <a:br>
              <a:rPr lang="es-MX" sz="2000" b="1" dirty="0" smtClean="0">
                <a:latin typeface="Century Gothic" panose="020B0502020202020204" pitchFamily="34" charset="0"/>
              </a:rPr>
            </a:br>
            <a:r>
              <a:rPr lang="es-MX" sz="1400" b="1" dirty="0" smtClean="0">
                <a:latin typeface="Century Gothic" panose="020B0502020202020204" pitchFamily="34" charset="0"/>
              </a:rPr>
              <a:t>(Con datos del cierre del 31-dic-2012 al cierre del 31-ene-2017)</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126</a:t>
            </a:fld>
            <a:endParaRPr lang="es-ES" altLang="es-MX" dirty="0"/>
          </a:p>
        </p:txBody>
      </p:sp>
      <p:pic>
        <p:nvPicPr>
          <p:cNvPr id="8" name="Imagen 7"/>
          <p:cNvPicPr>
            <a:picLocks noChangeAspect="1"/>
          </p:cNvPicPr>
          <p:nvPr/>
        </p:nvPicPr>
        <p:blipFill>
          <a:blip r:embed="rId2"/>
          <a:stretch>
            <a:fillRect/>
          </a:stretch>
        </p:blipFill>
        <p:spPr>
          <a:xfrm>
            <a:off x="385200" y="1274400"/>
            <a:ext cx="7232400" cy="5253917"/>
          </a:xfrm>
          <a:prstGeom prst="rect">
            <a:avLst/>
          </a:prstGeom>
        </p:spPr>
      </p:pic>
    </p:spTree>
    <p:extLst>
      <p:ext uri="{BB962C8B-B14F-4D97-AF65-F5344CB8AC3E}">
        <p14:creationId xmlns:p14="http://schemas.microsoft.com/office/powerpoint/2010/main" val="185860606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733940" y="5475677"/>
            <a:ext cx="5648325" cy="430887"/>
          </a:xfrm>
          <a:prstGeom prst="rect">
            <a:avLst/>
          </a:prstGeom>
          <a:noFill/>
        </p:spPr>
        <p:txBody>
          <a:bodyPr wrap="square" rtlCol="0">
            <a:spAutoFit/>
          </a:bodyPr>
          <a:lstStyle/>
          <a:p>
            <a:r>
              <a:rPr lang="es-MX" sz="1100" dirty="0">
                <a:solidFill>
                  <a:prstClr val="black"/>
                </a:solidFill>
                <a:latin typeface="Century Gothic" panose="020B0502020202020204" pitchFamily="34" charset="0"/>
              </a:rPr>
              <a:t>Cifras en millones de pesos y porcentaje al </a:t>
            </a:r>
            <a:r>
              <a:rPr lang="es-MX" sz="1100" dirty="0" smtClean="0">
                <a:solidFill>
                  <a:prstClr val="black"/>
                </a:solidFill>
                <a:latin typeface="Century Gothic" panose="020B0502020202020204" pitchFamily="34" charset="0"/>
              </a:rPr>
              <a:t>cierre de enero.</a:t>
            </a:r>
            <a:endParaRPr lang="es-MX" sz="1100" dirty="0">
              <a:solidFill>
                <a:prstClr val="black"/>
              </a:solidFill>
              <a:latin typeface="Century Gothic" panose="020B0502020202020204" pitchFamily="34" charset="0"/>
            </a:endParaRPr>
          </a:p>
          <a:p>
            <a:r>
              <a:rPr lang="es-MX" sz="1100" dirty="0">
                <a:latin typeface="Century Gothic" panose="020B0502020202020204" pitchFamily="34" charset="0"/>
              </a:rPr>
              <a:t>Fuente: Coordinación General de Riesgos</a:t>
            </a:r>
          </a:p>
        </p:txBody>
      </p:sp>
      <p:sp>
        <p:nvSpPr>
          <p:cNvPr id="11" name="2 Marcador de número de diapositiva"/>
          <p:cNvSpPr txBox="1">
            <a:spLocks/>
          </p:cNvSpPr>
          <p:nvPr/>
        </p:nvSpPr>
        <p:spPr>
          <a:xfrm>
            <a:off x="8543498" y="6478072"/>
            <a:ext cx="600501"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pPr algn="ctr"/>
            <a:fld id="{05E83AA4-A00D-4AA0-8FE8-B93C9F3EC141}" type="slidenum">
              <a:rPr lang="es-ES" altLang="es-MX">
                <a:latin typeface="Century Gothic" panose="020B0502020202020204" pitchFamily="34" charset="0"/>
              </a:rPr>
              <a:pPr algn="ctr"/>
              <a:t>127</a:t>
            </a:fld>
            <a:endParaRPr lang="es-ES" altLang="es-MX" dirty="0">
              <a:latin typeface="Century Gothic" panose="020B0502020202020204" pitchFamily="34" charset="0"/>
            </a:endParaRPr>
          </a:p>
        </p:txBody>
      </p:sp>
      <p:sp>
        <p:nvSpPr>
          <p:cNvPr id="2" name="1 Título"/>
          <p:cNvSpPr>
            <a:spLocks noGrp="1"/>
          </p:cNvSpPr>
          <p:nvPr>
            <p:ph type="title"/>
          </p:nvPr>
        </p:nvSpPr>
        <p:spPr>
          <a:xfrm>
            <a:off x="336430" y="209788"/>
            <a:ext cx="7315200" cy="849312"/>
          </a:xfrm>
        </p:spPr>
        <p:txBody>
          <a:bodyPr/>
          <a:lstStyle/>
          <a:p>
            <a:r>
              <a:rPr lang="es-MX" sz="2000" b="1" dirty="0" smtClean="0">
                <a:latin typeface="Century Gothic" panose="020B0502020202020204" pitchFamily="34" charset="0"/>
              </a:rPr>
              <a:t>Riesgos</a:t>
            </a:r>
            <a:br>
              <a:rPr lang="es-MX" sz="2000" b="1" dirty="0" smtClean="0">
                <a:latin typeface="Century Gothic" panose="020B0502020202020204" pitchFamily="34" charset="0"/>
              </a:rPr>
            </a:br>
            <a:r>
              <a:rPr lang="es-MX" sz="2000" b="1" dirty="0" smtClean="0">
                <a:latin typeface="Century Gothic" panose="020B0502020202020204" pitchFamily="34" charset="0"/>
              </a:rPr>
              <a:t/>
            </a:r>
            <a:br>
              <a:rPr lang="es-MX" sz="2000" b="1" dirty="0" smtClean="0">
                <a:latin typeface="Century Gothic" panose="020B0502020202020204" pitchFamily="34" charset="0"/>
              </a:rPr>
            </a:br>
            <a:r>
              <a:rPr lang="es-MX" sz="2000" b="1" dirty="0" smtClean="0">
                <a:latin typeface="Century Gothic" panose="020B0502020202020204" pitchFamily="34" charset="0"/>
              </a:rPr>
              <a:t>Resultado </a:t>
            </a:r>
            <a:r>
              <a:rPr lang="es-MX" sz="2000" b="1" dirty="0">
                <a:latin typeface="Century Gothic" panose="020B0502020202020204" pitchFamily="34" charset="0"/>
              </a:rPr>
              <a:t>de Gestión FANVIT al </a:t>
            </a:r>
            <a:r>
              <a:rPr lang="es-MX" sz="2000" b="1" dirty="0" smtClean="0">
                <a:latin typeface="Century Gothic" panose="020B0502020202020204" pitchFamily="34" charset="0"/>
              </a:rPr>
              <a:t>31 de marzo de </a:t>
            </a:r>
            <a:r>
              <a:rPr lang="es-MX" sz="2000" b="1" dirty="0">
                <a:latin typeface="Century Gothic" panose="020B0502020202020204" pitchFamily="34" charset="0"/>
              </a:rPr>
              <a:t>2017</a:t>
            </a:r>
          </a:p>
        </p:txBody>
      </p:sp>
      <p:sp>
        <p:nvSpPr>
          <p:cNvPr id="10" name="1 Título"/>
          <p:cNvSpPr txBox="1">
            <a:spLocks/>
          </p:cNvSpPr>
          <p:nvPr/>
        </p:nvSpPr>
        <p:spPr bwMode="auto">
          <a:xfrm>
            <a:off x="457200" y="5999932"/>
            <a:ext cx="7629801" cy="47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71450" indent="-171450" eaLnBrk="1" hangingPunct="1">
              <a:buClr>
                <a:srgbClr val="C00000"/>
              </a:buClr>
              <a:buFont typeface="Arial" panose="020B0604020202020204" pitchFamily="34" charset="0"/>
              <a:buChar char="•"/>
            </a:pPr>
            <a:r>
              <a:rPr lang="es-MX" sz="1200" dirty="0">
                <a:solidFill>
                  <a:schemeClr val="tx1"/>
                </a:solidFill>
                <a:latin typeface="Century Gothic" panose="020B0502020202020204" pitchFamily="34" charset="0"/>
              </a:rPr>
              <a:t>Al </a:t>
            </a:r>
            <a:r>
              <a:rPr lang="es-MX" sz="1200" dirty="0" smtClean="0">
                <a:solidFill>
                  <a:schemeClr val="tx1"/>
                </a:solidFill>
                <a:latin typeface="Century Gothic" panose="020B0502020202020204" pitchFamily="34" charset="0"/>
              </a:rPr>
              <a:t>2017, </a:t>
            </a:r>
            <a:r>
              <a:rPr lang="es-MX" sz="1200" dirty="0">
                <a:solidFill>
                  <a:schemeClr val="tx1"/>
                </a:solidFill>
                <a:latin typeface="Century Gothic" panose="020B0502020202020204" pitchFamily="34" charset="0"/>
              </a:rPr>
              <a:t>el FANVIT </a:t>
            </a:r>
            <a:r>
              <a:rPr lang="es-MX" sz="1200" dirty="0" smtClean="0">
                <a:solidFill>
                  <a:schemeClr val="tx1"/>
                </a:solidFill>
                <a:latin typeface="Century Gothic" panose="020B0502020202020204" pitchFamily="34" charset="0"/>
              </a:rPr>
              <a:t>presentó </a:t>
            </a:r>
            <a:r>
              <a:rPr lang="es-MX" sz="1200" dirty="0">
                <a:solidFill>
                  <a:schemeClr val="tx1"/>
                </a:solidFill>
                <a:latin typeface="Century Gothic" panose="020B0502020202020204" pitchFamily="34" charset="0"/>
              </a:rPr>
              <a:t>un rendimiento de </a:t>
            </a:r>
            <a:r>
              <a:rPr lang="es-MX" sz="1200" dirty="0" smtClean="0">
                <a:solidFill>
                  <a:schemeClr val="tx1"/>
                </a:solidFill>
                <a:latin typeface="Century Gothic" panose="020B0502020202020204" pitchFamily="34" charset="0"/>
              </a:rPr>
              <a:t>10.99% </a:t>
            </a:r>
            <a:r>
              <a:rPr lang="es-MX" sz="1200" dirty="0">
                <a:solidFill>
                  <a:schemeClr val="tx1"/>
                </a:solidFill>
                <a:latin typeface="Century Gothic" panose="020B0502020202020204" pitchFamily="34" charset="0"/>
              </a:rPr>
              <a:t>y un resultado de </a:t>
            </a:r>
            <a:r>
              <a:rPr lang="es-MX" sz="1200" dirty="0" smtClean="0">
                <a:solidFill>
                  <a:schemeClr val="tx1"/>
                </a:solidFill>
                <a:latin typeface="Century Gothic" panose="020B0502020202020204" pitchFamily="34" charset="0"/>
              </a:rPr>
              <a:t>2,651.8 mdp</a:t>
            </a:r>
            <a:r>
              <a:rPr lang="es-MX" sz="1200" dirty="0">
                <a:solidFill>
                  <a:schemeClr val="tx1"/>
                </a:solidFill>
                <a:latin typeface="Century Gothic" panose="020B0502020202020204" pitchFamily="34" charset="0"/>
              </a:rPr>
              <a:t>.</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940" y="1332499"/>
            <a:ext cx="7136886" cy="4130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060638"/>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16813" y="192750"/>
            <a:ext cx="6744198" cy="631524"/>
          </a:xfrm>
        </p:spPr>
        <p:txBody>
          <a:bodyPr>
            <a:normAutofit fontScale="90000"/>
          </a:bodyPr>
          <a:lstStyle/>
          <a:p>
            <a:pPr algn="ctr"/>
            <a:r>
              <a:rPr lang="es-ES" sz="2200" b="1" dirty="0">
                <a:latin typeface="Century Gothic" panose="020B0502020202020204" pitchFamily="34" charset="0"/>
              </a:rPr>
              <a:t>Resultado del FANVIT </a:t>
            </a:r>
            <a:br>
              <a:rPr lang="es-ES" sz="2200" b="1" dirty="0">
                <a:latin typeface="Century Gothic" panose="020B0502020202020204" pitchFamily="34" charset="0"/>
              </a:rPr>
            </a:br>
            <a:r>
              <a:rPr lang="es-ES" sz="1600" b="1" dirty="0">
                <a:latin typeface="Century Gothic" panose="020B0502020202020204" pitchFamily="34" charset="0"/>
              </a:rPr>
              <a:t>al 31 de marzo de 2017</a:t>
            </a:r>
            <a:endParaRPr lang="es-MX" sz="1600" b="1" dirty="0">
              <a:latin typeface="Century Gothic" panose="020B0502020202020204" pitchFamily="34" charset="0"/>
            </a:endParaRPr>
          </a:p>
        </p:txBody>
      </p:sp>
      <p:sp>
        <p:nvSpPr>
          <p:cNvPr id="5" name="1 Título"/>
          <p:cNvSpPr txBox="1">
            <a:spLocks/>
          </p:cNvSpPr>
          <p:nvPr/>
        </p:nvSpPr>
        <p:spPr bwMode="auto">
          <a:xfrm>
            <a:off x="101211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128</a:t>
            </a:fld>
            <a:endParaRPr lang="es-ES" altLang="es-MX" dirty="0">
              <a:latin typeface="Century Gothic" panose="020B0502020202020204" pitchFamily="34" charset="0"/>
            </a:endParaRPr>
          </a:p>
        </p:txBody>
      </p:sp>
      <p:graphicFrame>
        <p:nvGraphicFramePr>
          <p:cNvPr id="7" name="1 Gráfico"/>
          <p:cNvGraphicFramePr>
            <a:graphicFrameLocks noGrp="1"/>
          </p:cNvGraphicFramePr>
          <p:nvPr>
            <p:extLst>
              <p:ext uri="{D42A27DB-BD31-4B8C-83A1-F6EECF244321}">
                <p14:modId xmlns:p14="http://schemas.microsoft.com/office/powerpoint/2010/main" val="487669345"/>
              </p:ext>
            </p:extLst>
          </p:nvPr>
        </p:nvGraphicFramePr>
        <p:xfrm>
          <a:off x="243416" y="824274"/>
          <a:ext cx="8568075" cy="55320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5452215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2687541" y="1556792"/>
            <a:ext cx="1185719" cy="4104456"/>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8" name="7 Rectángulo"/>
          <p:cNvSpPr/>
          <p:nvPr/>
        </p:nvSpPr>
        <p:spPr>
          <a:xfrm>
            <a:off x="3873260" y="1556792"/>
            <a:ext cx="4216466" cy="4104456"/>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 name="2 Rectángulo"/>
          <p:cNvSpPr/>
          <p:nvPr/>
        </p:nvSpPr>
        <p:spPr>
          <a:xfrm>
            <a:off x="1032942" y="1556792"/>
            <a:ext cx="1654599" cy="4104456"/>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 name="1 Título"/>
          <p:cNvSpPr>
            <a:spLocks noGrp="1"/>
          </p:cNvSpPr>
          <p:nvPr>
            <p:ph type="title"/>
          </p:nvPr>
        </p:nvSpPr>
        <p:spPr>
          <a:xfrm>
            <a:off x="1032941" y="202275"/>
            <a:ext cx="6729933" cy="631524"/>
          </a:xfrm>
        </p:spPr>
        <p:txBody>
          <a:bodyPr>
            <a:normAutofit fontScale="90000"/>
          </a:bodyPr>
          <a:lstStyle/>
          <a:p>
            <a:pPr algn="ctr"/>
            <a:r>
              <a:rPr lang="es-ES" sz="2200" b="1" dirty="0">
                <a:latin typeface="Century Gothic" panose="020B0502020202020204" pitchFamily="34" charset="0"/>
              </a:rPr>
              <a:t>Resultado del FANVIT </a:t>
            </a:r>
            <a:r>
              <a:rPr lang="es-ES" sz="2400" b="1" dirty="0">
                <a:latin typeface="Century Gothic" panose="020B0502020202020204" pitchFamily="34" charset="0"/>
              </a:rPr>
              <a:t/>
            </a:r>
            <a:br>
              <a:rPr lang="es-ES" sz="2400" b="1" dirty="0">
                <a:latin typeface="Century Gothic" panose="020B0502020202020204" pitchFamily="34" charset="0"/>
              </a:rPr>
            </a:br>
            <a:r>
              <a:rPr lang="es-ES" sz="1600" b="1" dirty="0">
                <a:latin typeface="Century Gothic" panose="020B0502020202020204" pitchFamily="34" charset="0"/>
              </a:rPr>
              <a:t>al 31 de marzo de 2017</a:t>
            </a:r>
            <a:endParaRPr lang="es-MX" sz="1600" b="1" dirty="0">
              <a:latin typeface="Century Gothic" panose="020B0502020202020204" pitchFamily="34" charset="0"/>
            </a:endParaRPr>
          </a:p>
        </p:txBody>
      </p:sp>
      <p:sp>
        <p:nvSpPr>
          <p:cNvPr id="5" name="1 Título"/>
          <p:cNvSpPr txBox="1">
            <a:spLocks/>
          </p:cNvSpPr>
          <p:nvPr/>
        </p:nvSpPr>
        <p:spPr bwMode="auto">
          <a:xfrm>
            <a:off x="966158" y="6494930"/>
            <a:ext cx="7185803"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 </a:t>
            </a:r>
            <a:r>
              <a:rPr lang="es-MX" sz="1000" dirty="0">
                <a:solidFill>
                  <a:schemeClr val="tx1"/>
                </a:solidFill>
                <a:latin typeface="Century Gothic" panose="020B0502020202020204" pitchFamily="34" charset="0"/>
              </a:rPr>
              <a:t>Elaborado por la Gerencia Sr. de MFGI del Infonavit </a:t>
            </a:r>
            <a:r>
              <a:rPr lang="es-ES" sz="1000" dirty="0">
                <a:solidFill>
                  <a:schemeClr val="tx1"/>
                </a:solidFill>
                <a:latin typeface="Century Gothic" panose="020B0502020202020204" pitchFamily="34" charset="0"/>
              </a:rPr>
              <a:t>con datos al 31 de marzo de 2017</a:t>
            </a:r>
            <a:endParaRPr lang="es-MX" sz="1000" dirty="0">
              <a:solidFill>
                <a:schemeClr val="tx1"/>
              </a:solidFill>
              <a:latin typeface="Century Gothic" panose="020B0502020202020204" pitchFamily="34" charset="0"/>
            </a:endParaRPr>
          </a:p>
        </p:txBody>
      </p:sp>
      <p:sp>
        <p:nvSpPr>
          <p:cNvPr id="4" name="3 Marcador de número de diapositiva"/>
          <p:cNvSpPr>
            <a:spLocks noGrp="1"/>
          </p:cNvSpPr>
          <p:nvPr>
            <p:ph type="sldNum" sz="quarter" idx="12"/>
          </p:nvPr>
        </p:nvSpPr>
        <p:spPr>
          <a:xfrm>
            <a:off x="8376248" y="6356350"/>
            <a:ext cx="448575" cy="365125"/>
          </a:xfrm>
        </p:spPr>
        <p:txBody>
          <a:bodyPr/>
          <a:lstStyle/>
          <a:p>
            <a:pPr algn="ctr"/>
            <a:fld id="{05E83AA4-A00D-4AA0-8FE8-B93C9F3EC141}" type="slidenum">
              <a:rPr lang="es-ES" altLang="es-MX" smtClean="0">
                <a:latin typeface="Century Gothic" panose="020B0502020202020204" pitchFamily="34" charset="0"/>
              </a:rPr>
              <a:pPr algn="ctr"/>
              <a:t>129</a:t>
            </a:fld>
            <a:endParaRPr lang="es-ES" altLang="es-MX" dirty="0">
              <a:latin typeface="Century Gothic" panose="020B0502020202020204" pitchFamily="34" charset="0"/>
            </a:endParaRPr>
          </a:p>
        </p:txBody>
      </p:sp>
      <p:graphicFrame>
        <p:nvGraphicFramePr>
          <p:cNvPr id="11" name="1 Gráfico"/>
          <p:cNvGraphicFramePr>
            <a:graphicFrameLocks noGrp="1"/>
          </p:cNvGraphicFramePr>
          <p:nvPr>
            <p:extLst>
              <p:ext uri="{D42A27DB-BD31-4B8C-83A1-F6EECF244321}">
                <p14:modId xmlns:p14="http://schemas.microsoft.com/office/powerpoint/2010/main" val="3008072129"/>
              </p:ext>
            </p:extLst>
          </p:nvPr>
        </p:nvGraphicFramePr>
        <p:xfrm>
          <a:off x="238125" y="280987"/>
          <a:ext cx="8667750" cy="62960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2411824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marzo de 2017</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130</a:t>
            </a:fld>
            <a:endParaRPr lang="es-ES" altLang="es-MX" dirty="0"/>
          </a:p>
        </p:txBody>
      </p:sp>
      <p:pic>
        <p:nvPicPr>
          <p:cNvPr id="4" name="Imagen 3"/>
          <p:cNvPicPr>
            <a:picLocks noChangeAspect="1"/>
          </p:cNvPicPr>
          <p:nvPr/>
        </p:nvPicPr>
        <p:blipFill rotWithShape="1">
          <a:blip r:embed="rId2"/>
          <a:srcRect t="7027"/>
          <a:stretch/>
        </p:blipFill>
        <p:spPr>
          <a:xfrm>
            <a:off x="244699" y="1210614"/>
            <a:ext cx="8577329" cy="5258546"/>
          </a:xfrm>
          <a:prstGeom prst="rect">
            <a:avLst/>
          </a:prstGeom>
        </p:spPr>
      </p:pic>
      <p:sp>
        <p:nvSpPr>
          <p:cNvPr id="6" name="1 Título"/>
          <p:cNvSpPr txBox="1">
            <a:spLocks/>
          </p:cNvSpPr>
          <p:nvPr/>
        </p:nvSpPr>
        <p:spPr bwMode="auto">
          <a:xfrm>
            <a:off x="457200" y="6520676"/>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7658649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6" name="CuadroTexto 5"/>
          <p:cNvSpPr txBox="1"/>
          <p:nvPr/>
        </p:nvSpPr>
        <p:spPr>
          <a:xfrm>
            <a:off x="457200" y="915317"/>
            <a:ext cx="8262106" cy="5170646"/>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400" dirty="0">
                <a:latin typeface="Century Gothic" panose="020B0502020202020204" pitchFamily="34" charset="0"/>
              </a:rPr>
              <a:t>La exposición en </a:t>
            </a:r>
            <a:r>
              <a:rPr lang="es-MX" sz="1400" b="1" dirty="0">
                <a:latin typeface="Century Gothic" panose="020B0502020202020204" pitchFamily="34" charset="0"/>
              </a:rPr>
              <a:t>renta variable</a:t>
            </a:r>
            <a:r>
              <a:rPr lang="es-MX" sz="1400" dirty="0">
                <a:latin typeface="Century Gothic" panose="020B0502020202020204" pitchFamily="34" charset="0"/>
              </a:rPr>
              <a:t> del FANVIT es de </a:t>
            </a:r>
            <a:r>
              <a:rPr lang="es-MX" sz="1400" b="1" dirty="0">
                <a:latin typeface="Century Gothic" panose="020B0502020202020204" pitchFamily="34" charset="0"/>
              </a:rPr>
              <a:t>$6,801 mpd </a:t>
            </a:r>
            <a:r>
              <a:rPr lang="es-MX" sz="1400" dirty="0">
                <a:latin typeface="Century Gothic" panose="020B0502020202020204" pitchFamily="34" charset="0"/>
              </a:rPr>
              <a:t>(</a:t>
            </a:r>
            <a:r>
              <a:rPr lang="es-MX" sz="1400" b="1" dirty="0">
                <a:latin typeface="Century Gothic" panose="020B0502020202020204" pitchFamily="34" charset="0"/>
              </a:rPr>
              <a:t>6.8%</a:t>
            </a:r>
            <a:r>
              <a:rPr lang="es-MX" sz="1400" dirty="0">
                <a:latin typeface="Century Gothic" panose="020B0502020202020204" pitchFamily="34" charset="0"/>
              </a:rPr>
              <a:t> del total de la cartera), distribuida en </a:t>
            </a:r>
            <a:r>
              <a:rPr lang="es-MX" sz="1400" b="1" dirty="0">
                <a:latin typeface="Century Gothic" panose="020B0502020202020204" pitchFamily="34" charset="0"/>
              </a:rPr>
              <a:t>8 ETF´s</a:t>
            </a:r>
            <a:r>
              <a:rPr lang="es-MX" sz="1400" dirty="0">
                <a:latin typeface="Century Gothic" panose="020B0502020202020204" pitchFamily="34" charset="0"/>
              </a:rPr>
              <a:t>, </a:t>
            </a:r>
            <a:r>
              <a:rPr lang="es-MX" sz="1400" b="1" dirty="0">
                <a:latin typeface="Century Gothic" panose="020B0502020202020204" pitchFamily="34" charset="0"/>
              </a:rPr>
              <a:t>14 bonos bancarios estructurados </a:t>
            </a:r>
            <a:r>
              <a:rPr lang="es-MX" sz="1400" dirty="0">
                <a:latin typeface="Century Gothic" panose="020B0502020202020204" pitchFamily="34" charset="0"/>
              </a:rPr>
              <a:t>y </a:t>
            </a:r>
            <a:r>
              <a:rPr lang="es-MX" sz="1400" b="1" dirty="0">
                <a:latin typeface="Century Gothic" panose="020B0502020202020204" pitchFamily="34" charset="0"/>
              </a:rPr>
              <a:t>1 bono convertible</a:t>
            </a:r>
            <a:r>
              <a:rPr lang="es-MX" sz="1400" dirty="0">
                <a:latin typeface="Century Gothic" panose="020B0502020202020204" pitchFamily="34" charset="0"/>
              </a:rPr>
              <a:t>. </a:t>
            </a:r>
          </a:p>
          <a:p>
            <a:pPr marL="285750" indent="-285750" algn="just">
              <a:lnSpc>
                <a:spcPct val="150000"/>
              </a:lnSpc>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400" dirty="0">
                <a:latin typeface="Century Gothic" panose="020B0502020202020204" pitchFamily="34" charset="0"/>
              </a:rPr>
              <a:t>Del monto anterior </a:t>
            </a:r>
            <a:r>
              <a:rPr lang="es-MX" sz="1400" b="1" dirty="0">
                <a:latin typeface="Century Gothic" panose="020B0502020202020204" pitchFamily="34" charset="0"/>
              </a:rPr>
              <a:t>$3,055 mdp </a:t>
            </a:r>
            <a:r>
              <a:rPr lang="es-MX" sz="1400" dirty="0">
                <a:latin typeface="Century Gothic" panose="020B0502020202020204" pitchFamily="34" charset="0"/>
              </a:rPr>
              <a:t>corresponde a </a:t>
            </a:r>
            <a:r>
              <a:rPr lang="es-MX" sz="1400" b="1" dirty="0">
                <a:latin typeface="Century Gothic" panose="020B0502020202020204" pitchFamily="34" charset="0"/>
              </a:rPr>
              <a:t>renta variable nacional </a:t>
            </a:r>
            <a:r>
              <a:rPr lang="es-MX" sz="1400" dirty="0">
                <a:latin typeface="Century Gothic" panose="020B0502020202020204" pitchFamily="34" charset="0"/>
              </a:rPr>
              <a:t>(</a:t>
            </a:r>
            <a:r>
              <a:rPr lang="es-MX" sz="1400" b="1" dirty="0">
                <a:latin typeface="Century Gothic" panose="020B0502020202020204" pitchFamily="34" charset="0"/>
              </a:rPr>
              <a:t>44.9%</a:t>
            </a:r>
            <a:r>
              <a:rPr lang="es-MX" sz="1400" dirty="0">
                <a:latin typeface="Century Gothic" panose="020B0502020202020204" pitchFamily="34" charset="0"/>
              </a:rPr>
              <a:t> del total de renta variable) y </a:t>
            </a:r>
            <a:r>
              <a:rPr lang="es-MX" sz="1400" b="1" dirty="0">
                <a:latin typeface="Century Gothic" panose="020B0502020202020204" pitchFamily="34" charset="0"/>
              </a:rPr>
              <a:t>$3,747 mdp </a:t>
            </a:r>
            <a:r>
              <a:rPr lang="es-MX" sz="1400" dirty="0">
                <a:latin typeface="Century Gothic" panose="020B0502020202020204" pitchFamily="34" charset="0"/>
              </a:rPr>
              <a:t>en </a:t>
            </a:r>
            <a:r>
              <a:rPr lang="es-MX" sz="1400" b="1" dirty="0">
                <a:latin typeface="Century Gothic" panose="020B0502020202020204" pitchFamily="34" charset="0"/>
              </a:rPr>
              <a:t>renta variable internacional </a:t>
            </a:r>
            <a:r>
              <a:rPr lang="es-MX" sz="1400" dirty="0">
                <a:latin typeface="Century Gothic" panose="020B0502020202020204" pitchFamily="34" charset="0"/>
              </a:rPr>
              <a:t>(</a:t>
            </a:r>
            <a:r>
              <a:rPr lang="es-MX" sz="1400" b="1" dirty="0">
                <a:latin typeface="Century Gothic" panose="020B0502020202020204" pitchFamily="34" charset="0"/>
              </a:rPr>
              <a:t>55.10%</a:t>
            </a:r>
            <a:r>
              <a:rPr lang="es-MX" sz="1400" dirty="0">
                <a:latin typeface="Century Gothic" panose="020B0502020202020204" pitchFamily="34" charset="0"/>
              </a:rPr>
              <a:t> del total de renta variable).</a:t>
            </a:r>
          </a:p>
          <a:p>
            <a:pPr marL="285750" indent="-285750" algn="just">
              <a:lnSpc>
                <a:spcPct val="150000"/>
              </a:lnSpc>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400" dirty="0">
                <a:latin typeface="Century Gothic" panose="020B0502020202020204" pitchFamily="34" charset="0"/>
              </a:rPr>
              <a:t>Renta variable internacional esta compuesto por </a:t>
            </a:r>
            <a:r>
              <a:rPr lang="es-MX" sz="1400" b="1" dirty="0">
                <a:latin typeface="Century Gothic" panose="020B0502020202020204" pitchFamily="34" charset="0"/>
              </a:rPr>
              <a:t>$1,675 mdp </a:t>
            </a:r>
            <a:r>
              <a:rPr lang="es-MX" sz="1400" dirty="0">
                <a:latin typeface="Century Gothic" panose="020B0502020202020204" pitchFamily="34" charset="0"/>
              </a:rPr>
              <a:t>en </a:t>
            </a:r>
            <a:r>
              <a:rPr lang="es-MX" sz="1400" b="1" dirty="0">
                <a:latin typeface="Century Gothic" panose="020B0502020202020204" pitchFamily="34" charset="0"/>
              </a:rPr>
              <a:t>Estados Unidos </a:t>
            </a:r>
            <a:r>
              <a:rPr lang="es-MX" sz="1400" dirty="0">
                <a:latin typeface="Century Gothic" panose="020B0502020202020204" pitchFamily="34" charset="0"/>
              </a:rPr>
              <a:t>(44.7% del total de renta variable internacional),</a:t>
            </a:r>
            <a:r>
              <a:rPr lang="es-MX" sz="1400" b="1" dirty="0">
                <a:latin typeface="Century Gothic" panose="020B0502020202020204" pitchFamily="34" charset="0"/>
              </a:rPr>
              <a:t> $1,362 mpd</a:t>
            </a:r>
            <a:r>
              <a:rPr lang="es-MX" sz="1400" dirty="0">
                <a:latin typeface="Century Gothic" panose="020B0502020202020204" pitchFamily="34" charset="0"/>
              </a:rPr>
              <a:t> en </a:t>
            </a:r>
            <a:r>
              <a:rPr lang="es-MX" sz="1400" b="1" dirty="0">
                <a:latin typeface="Century Gothic" panose="020B0502020202020204" pitchFamily="34" charset="0"/>
              </a:rPr>
              <a:t>Europa</a:t>
            </a:r>
            <a:r>
              <a:rPr lang="es-MX" sz="1400" dirty="0">
                <a:latin typeface="Century Gothic" panose="020B0502020202020204" pitchFamily="34" charset="0"/>
              </a:rPr>
              <a:t> (36.3% del total de renta variable internacional) y </a:t>
            </a:r>
            <a:r>
              <a:rPr lang="es-MX" sz="1400" b="1" dirty="0">
                <a:latin typeface="Century Gothic" panose="020B0502020202020204" pitchFamily="34" charset="0"/>
              </a:rPr>
              <a:t>$710 mdp </a:t>
            </a:r>
            <a:r>
              <a:rPr lang="es-MX" sz="1400" dirty="0">
                <a:latin typeface="Century Gothic" panose="020B0502020202020204" pitchFamily="34" charset="0"/>
              </a:rPr>
              <a:t>en </a:t>
            </a:r>
            <a:r>
              <a:rPr lang="es-MX" sz="1400" b="1" dirty="0">
                <a:latin typeface="Century Gothic" panose="020B0502020202020204" pitchFamily="34" charset="0"/>
              </a:rPr>
              <a:t>Asia </a:t>
            </a:r>
            <a:r>
              <a:rPr lang="es-MX" sz="1400" dirty="0">
                <a:latin typeface="Century Gothic" panose="020B0502020202020204" pitchFamily="34" charset="0"/>
              </a:rPr>
              <a:t>(18.9% del total de renta variable internacional).</a:t>
            </a:r>
          </a:p>
          <a:p>
            <a:pPr marL="285750" indent="-285750" algn="just">
              <a:lnSpc>
                <a:spcPct val="150000"/>
              </a:lnSpc>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400" dirty="0">
                <a:latin typeface="Century Gothic" panose="020B0502020202020204" pitchFamily="34" charset="0"/>
              </a:rPr>
              <a:t>Los </a:t>
            </a:r>
            <a:r>
              <a:rPr lang="es-MX" sz="1400" b="1" dirty="0">
                <a:latin typeface="Century Gothic" panose="020B0502020202020204" pitchFamily="34" charset="0"/>
              </a:rPr>
              <a:t>bonos bancarios estructurados</a:t>
            </a:r>
            <a:r>
              <a:rPr lang="es-MX" sz="1400" dirty="0">
                <a:latin typeface="Century Gothic" panose="020B0502020202020204" pitchFamily="34" charset="0"/>
              </a:rPr>
              <a:t> referenciados a renta variable representan un monto de </a:t>
            </a:r>
            <a:r>
              <a:rPr lang="es-MX" sz="1400" b="1" dirty="0">
                <a:latin typeface="Century Gothic" panose="020B0502020202020204" pitchFamily="34" charset="0"/>
              </a:rPr>
              <a:t>$1,796 mdp</a:t>
            </a:r>
            <a:r>
              <a:rPr lang="es-MX" sz="1400" dirty="0">
                <a:latin typeface="Century Gothic" panose="020B0502020202020204" pitchFamily="34" charset="0"/>
              </a:rPr>
              <a:t> (</a:t>
            </a:r>
            <a:r>
              <a:rPr lang="es-MX" sz="1400" b="1" dirty="0">
                <a:latin typeface="Century Gothic" panose="020B0502020202020204" pitchFamily="34" charset="0"/>
              </a:rPr>
              <a:t>1.8%</a:t>
            </a:r>
            <a:r>
              <a:rPr lang="es-MX" sz="1400" dirty="0">
                <a:latin typeface="Century Gothic" panose="020B0502020202020204" pitchFamily="34" charset="0"/>
              </a:rPr>
              <a:t> del total de la cartera y el </a:t>
            </a:r>
            <a:r>
              <a:rPr lang="es-MX" sz="1400" b="1" dirty="0">
                <a:latin typeface="Century Gothic" panose="020B0502020202020204" pitchFamily="34" charset="0"/>
              </a:rPr>
              <a:t>26.41%</a:t>
            </a:r>
            <a:r>
              <a:rPr lang="es-MX" sz="1400" dirty="0">
                <a:latin typeface="Century Gothic" panose="020B0502020202020204" pitchFamily="34" charset="0"/>
              </a:rPr>
              <a:t> del total de renta variable).</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131</a:t>
            </a:fld>
            <a:endParaRPr lang="es-ES" altLang="es-MX" dirty="0">
              <a:latin typeface="Century Gothic" panose="020B0502020202020204" pitchFamily="34" charset="0"/>
            </a:endParaRPr>
          </a:p>
        </p:txBody>
      </p:sp>
      <p:sp>
        <p:nvSpPr>
          <p:cNvPr id="7" name="1 Título"/>
          <p:cNvSpPr txBox="1">
            <a:spLocks/>
          </p:cNvSpPr>
          <p:nvPr/>
        </p:nvSpPr>
        <p:spPr bwMode="auto">
          <a:xfrm>
            <a:off x="783514" y="636520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90801162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graphicFrame>
        <p:nvGraphicFramePr>
          <p:cNvPr id="14" name="Tabla 13"/>
          <p:cNvGraphicFramePr>
            <a:graphicFrameLocks noGrp="1"/>
          </p:cNvGraphicFramePr>
          <p:nvPr>
            <p:extLst>
              <p:ext uri="{D42A27DB-BD31-4B8C-83A1-F6EECF244321}">
                <p14:modId xmlns:p14="http://schemas.microsoft.com/office/powerpoint/2010/main" val="1263314740"/>
              </p:ext>
            </p:extLst>
          </p:nvPr>
        </p:nvGraphicFramePr>
        <p:xfrm>
          <a:off x="141668" y="1197747"/>
          <a:ext cx="8545133" cy="5158597"/>
        </p:xfrm>
        <a:graphic>
          <a:graphicData uri="http://schemas.openxmlformats.org/drawingml/2006/table">
            <a:tbl>
              <a:tblPr/>
              <a:tblGrid>
                <a:gridCol w="1373490">
                  <a:extLst>
                    <a:ext uri="{9D8B030D-6E8A-4147-A177-3AD203B41FA5}">
                      <a16:colId xmlns:a16="http://schemas.microsoft.com/office/drawing/2014/main" xmlns="" val="20000"/>
                    </a:ext>
                  </a:extLst>
                </a:gridCol>
                <a:gridCol w="1438015">
                  <a:extLst>
                    <a:ext uri="{9D8B030D-6E8A-4147-A177-3AD203B41FA5}">
                      <a16:colId xmlns:a16="http://schemas.microsoft.com/office/drawing/2014/main" xmlns="" val="20001"/>
                    </a:ext>
                  </a:extLst>
                </a:gridCol>
                <a:gridCol w="838842">
                  <a:extLst>
                    <a:ext uri="{9D8B030D-6E8A-4147-A177-3AD203B41FA5}">
                      <a16:colId xmlns:a16="http://schemas.microsoft.com/office/drawing/2014/main" xmlns="" val="20002"/>
                    </a:ext>
                  </a:extLst>
                </a:gridCol>
                <a:gridCol w="829625">
                  <a:extLst>
                    <a:ext uri="{9D8B030D-6E8A-4147-A177-3AD203B41FA5}">
                      <a16:colId xmlns:a16="http://schemas.microsoft.com/office/drawing/2014/main" xmlns="" val="20003"/>
                    </a:ext>
                  </a:extLst>
                </a:gridCol>
                <a:gridCol w="645263">
                  <a:extLst>
                    <a:ext uri="{9D8B030D-6E8A-4147-A177-3AD203B41FA5}">
                      <a16:colId xmlns:a16="http://schemas.microsoft.com/office/drawing/2014/main" xmlns="" val="20004"/>
                    </a:ext>
                  </a:extLst>
                </a:gridCol>
                <a:gridCol w="147489">
                  <a:extLst>
                    <a:ext uri="{9D8B030D-6E8A-4147-A177-3AD203B41FA5}">
                      <a16:colId xmlns:a16="http://schemas.microsoft.com/office/drawing/2014/main" xmlns="" val="20005"/>
                    </a:ext>
                  </a:extLst>
                </a:gridCol>
                <a:gridCol w="1391926">
                  <a:extLst>
                    <a:ext uri="{9D8B030D-6E8A-4147-A177-3AD203B41FA5}">
                      <a16:colId xmlns:a16="http://schemas.microsoft.com/office/drawing/2014/main" xmlns="" val="20006"/>
                    </a:ext>
                  </a:extLst>
                </a:gridCol>
                <a:gridCol w="897224">
                  <a:extLst>
                    <a:ext uri="{9D8B030D-6E8A-4147-A177-3AD203B41FA5}">
                      <a16:colId xmlns:a16="http://schemas.microsoft.com/office/drawing/2014/main" xmlns="" val="20007"/>
                    </a:ext>
                  </a:extLst>
                </a:gridCol>
                <a:gridCol w="983259">
                  <a:extLst>
                    <a:ext uri="{9D8B030D-6E8A-4147-A177-3AD203B41FA5}">
                      <a16:colId xmlns:a16="http://schemas.microsoft.com/office/drawing/2014/main" xmlns="" val="20008"/>
                    </a:ext>
                  </a:extLst>
                </a:gridCol>
              </a:tblGrid>
              <a:tr h="198773">
                <a:tc gridSpan="5">
                  <a:txBody>
                    <a:bodyPr/>
                    <a:lstStyle/>
                    <a:p>
                      <a:pPr algn="ctr" fontAlgn="b"/>
                      <a:r>
                        <a:rPr lang="es-MX" sz="900" b="1" i="0" u="none" strike="noStrike" dirty="0">
                          <a:solidFill>
                            <a:srgbClr val="FFFFFF"/>
                          </a:solidFill>
                          <a:effectLst/>
                          <a:latin typeface="Calibri" panose="020F0502020204030204" pitchFamily="34" charset="0"/>
                        </a:rPr>
                        <a:t>México</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189306">
                <a:tc>
                  <a:txBody>
                    <a:bodyPr/>
                    <a:lstStyle/>
                    <a:p>
                      <a:pPr algn="ctr" fontAlgn="b"/>
                      <a:r>
                        <a:rPr lang="es-MX" sz="900" b="1" i="0" u="none" strike="noStrike" dirty="0">
                          <a:solidFill>
                            <a:srgbClr val="FFFFFF"/>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8305" marR="8305" marT="830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8305" marR="8305" marT="830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8305" marR="8305" marT="830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8305" marR="8305" marT="830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8305" marR="8305" marT="830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8305" marR="8305" marT="830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10001"/>
                  </a:ext>
                </a:extLst>
              </a:tr>
              <a:tr h="189306">
                <a:tc>
                  <a:txBody>
                    <a:bodyPr/>
                    <a:lstStyle/>
                    <a:p>
                      <a:pPr algn="ctr" fontAlgn="b"/>
                      <a:r>
                        <a:rPr lang="es-MX" sz="900" b="0" i="0" u="none" strike="noStrike" dirty="0">
                          <a:solidFill>
                            <a:srgbClr val="000000"/>
                          </a:solidFill>
                          <a:effectLst/>
                          <a:latin typeface="Calibri" panose="020F0502020204030204" pitchFamily="34" charset="0"/>
                        </a:rPr>
                        <a:t>1B_MEXRISK_ISHRS</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MSCI México Risk</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1,502</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22.1%</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22.0</a:t>
                      </a:r>
                    </a:p>
                  </a:txBody>
                  <a:tcPr marL="8305" marR="8305" marT="8305"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23.5</a:t>
                      </a:r>
                    </a:p>
                  </a:txBody>
                  <a:tcPr marL="8305" marR="8305" marT="830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7.0%</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0002"/>
                  </a:ext>
                </a:extLst>
              </a:tr>
              <a:tr h="189306">
                <a:tc>
                  <a:txBody>
                    <a:bodyPr/>
                    <a:lstStyle/>
                    <a:p>
                      <a:pPr algn="ctr" fontAlgn="b"/>
                      <a:r>
                        <a:rPr lang="es-MX" sz="900" b="0" i="0" u="none" strike="noStrike" dirty="0">
                          <a:solidFill>
                            <a:srgbClr val="000000"/>
                          </a:solidFill>
                          <a:effectLst/>
                          <a:latin typeface="Calibri" panose="020F0502020204030204" pitchFamily="34" charset="0"/>
                        </a:rPr>
                        <a:t>1B_ILCTRAC_ISHRS</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IPC "Large Cap" </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526</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0.5%</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7.7%</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47.4</a:t>
                      </a:r>
                    </a:p>
                  </a:txBody>
                  <a:tcPr marL="8305" marR="8305" marT="8305"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50.6</a:t>
                      </a:r>
                    </a:p>
                  </a:txBody>
                  <a:tcPr marL="8305" marR="8305" marT="830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6.6%</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03"/>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2,028</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2.0%</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29.8%</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0004"/>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5"/>
                  </a:ext>
                </a:extLst>
              </a:tr>
              <a:tr h="189306">
                <a:tc>
                  <a:txBody>
                    <a:bodyPr/>
                    <a:lstStyle/>
                    <a:p>
                      <a:pPr algn="ctr" fontAlgn="b"/>
                      <a:r>
                        <a:rPr lang="es-MX" sz="900" b="0" i="0" u="none" strike="noStrike" dirty="0">
                          <a:solidFill>
                            <a:srgbClr val="000000"/>
                          </a:solidFill>
                          <a:effectLst/>
                          <a:latin typeface="Calibri" panose="020F0502020204030204" pitchFamily="34" charset="0"/>
                        </a:rPr>
                        <a:t>2_CEMEX_09</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Convertible CEMEX</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529</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0.5%</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7.8%</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9,770.8 </a:t>
                      </a:r>
                    </a:p>
                  </a:txBody>
                  <a:tcPr marL="8305" marR="8305" marT="8305"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9,904.2 </a:t>
                      </a:r>
                    </a:p>
                  </a:txBody>
                  <a:tcPr marL="8305" marR="8305" marT="830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06"/>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7"/>
                  </a:ext>
                </a:extLst>
              </a:tr>
              <a:tr h="189306">
                <a:tc>
                  <a:txBody>
                    <a:bodyPr/>
                    <a:lstStyle/>
                    <a:p>
                      <a:pPr algn="ctr" fontAlgn="b"/>
                      <a:r>
                        <a:rPr lang="es-MX" sz="900" b="0" i="0" u="none" strike="noStrike" dirty="0">
                          <a:solidFill>
                            <a:srgbClr val="000000"/>
                          </a:solidFill>
                          <a:effectLst/>
                          <a:latin typeface="Calibri" panose="020F0502020204030204" pitchFamily="34" charset="0"/>
                        </a:rPr>
                        <a:t>J_BSAN_S00641</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127</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105.5</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5.5%</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0008"/>
                  </a:ext>
                </a:extLst>
              </a:tr>
              <a:tr h="189306">
                <a:tc>
                  <a:txBody>
                    <a:bodyPr/>
                    <a:lstStyle/>
                    <a:p>
                      <a:pPr algn="ctr" fontAlgn="b"/>
                      <a:r>
                        <a:rPr lang="es-MX" sz="900" b="0" i="0" u="none" strike="noStrike" dirty="0">
                          <a:solidFill>
                            <a:srgbClr val="000000"/>
                          </a:solidFill>
                          <a:effectLst/>
                          <a:latin typeface="Calibri" panose="020F0502020204030204" pitchFamily="34" charset="0"/>
                        </a:rPr>
                        <a:t>J_BSAN_S00652</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161</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2.4%</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107.0</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7.0%</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0009"/>
                  </a:ext>
                </a:extLst>
              </a:tr>
              <a:tr h="189306">
                <a:tc>
                  <a:txBody>
                    <a:bodyPr/>
                    <a:lstStyle/>
                    <a:p>
                      <a:pPr algn="ctr" fontAlgn="b"/>
                      <a:r>
                        <a:rPr lang="es-MX" sz="900" b="0" i="0" u="none" strike="noStrike" dirty="0">
                          <a:solidFill>
                            <a:srgbClr val="000000"/>
                          </a:solidFill>
                          <a:effectLst/>
                          <a:latin typeface="Calibri" panose="020F0502020204030204" pitchFamily="34" charset="0"/>
                        </a:rPr>
                        <a:t>J_BSAN_S00677</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158</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2.3%</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105.7</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5.7%</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0010"/>
                  </a:ext>
                </a:extLst>
              </a:tr>
              <a:tr h="189306">
                <a:tc>
                  <a:txBody>
                    <a:bodyPr/>
                    <a:lstStyle/>
                    <a:p>
                      <a:pPr algn="ctr" fontAlgn="b"/>
                      <a:r>
                        <a:rPr lang="es-MX" sz="900" b="0" i="0" u="none" strike="noStrike" dirty="0">
                          <a:solidFill>
                            <a:srgbClr val="000000"/>
                          </a:solidFill>
                          <a:effectLst/>
                          <a:latin typeface="Calibri" panose="020F0502020204030204" pitchFamily="34" charset="0"/>
                        </a:rPr>
                        <a:t>J_BSAN_S00678</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53</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0.8%</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105.7</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5.7%</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11"/>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498</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0.5%</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7.3%</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0012"/>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13"/>
                  </a:ext>
                </a:extLst>
              </a:tr>
              <a:tr h="198773">
                <a:tc>
                  <a:txBody>
                    <a:bodyPr/>
                    <a:lstStyle/>
                    <a:p>
                      <a:pPr algn="ctr" fontAlgn="b"/>
                      <a:r>
                        <a:rPr lang="es-MX" sz="900" b="0" i="0" u="none" strike="noStrike" dirty="0">
                          <a:solidFill>
                            <a:srgbClr val="000000"/>
                          </a:solidFill>
                          <a:effectLst/>
                          <a:latin typeface="Calibri" panose="020F0502020204030204" pitchFamily="34" charset="0"/>
                        </a:rPr>
                        <a:t>Total</a:t>
                      </a:r>
                    </a:p>
                  </a:txBody>
                  <a:tcPr marL="8305" marR="8305" marT="830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3,055</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3.1%</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44.9%</a:t>
                      </a:r>
                    </a:p>
                  </a:txBody>
                  <a:tcPr marL="8305" marR="8305" marT="830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14"/>
                  </a:ext>
                </a:extLst>
              </a:tr>
              <a:tr h="198773">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15"/>
                  </a:ext>
                </a:extLst>
              </a:tr>
              <a:tr h="198773">
                <a:tc gridSpan="5">
                  <a:txBody>
                    <a:bodyPr/>
                    <a:lstStyle/>
                    <a:p>
                      <a:pPr algn="ctr" fontAlgn="b"/>
                      <a:r>
                        <a:rPr lang="es-MX" sz="900" b="1" i="0" u="none" strike="noStrike" dirty="0">
                          <a:solidFill>
                            <a:srgbClr val="FFFFFF"/>
                          </a:solidFill>
                          <a:effectLst/>
                          <a:latin typeface="Calibri" panose="020F0502020204030204" pitchFamily="34" charset="0"/>
                        </a:rPr>
                        <a:t>Estados Unidos</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6"/>
                  </a:ext>
                </a:extLst>
              </a:tr>
              <a:tr h="189306">
                <a:tc>
                  <a:txBody>
                    <a:bodyPr/>
                    <a:lstStyle/>
                    <a:p>
                      <a:pPr algn="ctr" fontAlgn="b"/>
                      <a:r>
                        <a:rPr lang="es-MX" sz="900" b="1" i="0" u="none" strike="noStrike" dirty="0">
                          <a:solidFill>
                            <a:srgbClr val="FFFFFF"/>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8305" marR="8305" marT="830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8305" marR="8305" marT="830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8305" marR="8305" marT="830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8305" marR="8305" marT="830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8305" marR="8305" marT="830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8305" marR="8305" marT="830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10017"/>
                  </a:ext>
                </a:extLst>
              </a:tr>
              <a:tr h="189306">
                <a:tc>
                  <a:txBody>
                    <a:bodyPr/>
                    <a:lstStyle/>
                    <a:p>
                      <a:pPr algn="ctr" fontAlgn="b"/>
                      <a:r>
                        <a:rPr lang="es-MX" sz="900" b="0" i="0" u="none" strike="noStrike" dirty="0">
                          <a:solidFill>
                            <a:srgbClr val="000000"/>
                          </a:solidFill>
                          <a:effectLst/>
                          <a:latin typeface="Calibri" panose="020F0502020204030204" pitchFamily="34" charset="0"/>
                        </a:rPr>
                        <a:t>1I_IVV_*</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S&amp;P 500 Index</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1,185</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17.4%</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4,886.1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4,459.6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-8.7%</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0018"/>
                  </a:ext>
                </a:extLst>
              </a:tr>
              <a:tr h="189306">
                <a:tc>
                  <a:txBody>
                    <a:bodyPr/>
                    <a:lstStyle/>
                    <a:p>
                      <a:pPr algn="ctr" fontAlgn="b"/>
                      <a:r>
                        <a:rPr lang="es-MX" sz="900" b="0" i="0" u="none" strike="noStrike" dirty="0">
                          <a:solidFill>
                            <a:srgbClr val="000000"/>
                          </a:solidFill>
                          <a:effectLst/>
                          <a:latin typeface="Calibri" panose="020F0502020204030204" pitchFamily="34" charset="0"/>
                        </a:rPr>
                        <a:t>1I_QQQ_*</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Dow Jones Index</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274</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0.3%</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4.0%</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2,437.8 </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2,488.1 </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2.1%</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19"/>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1,459</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21.5%</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0020"/>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21"/>
                  </a:ext>
                </a:extLst>
              </a:tr>
              <a:tr h="189306">
                <a:tc>
                  <a:txBody>
                    <a:bodyPr/>
                    <a:lstStyle/>
                    <a:p>
                      <a:pPr algn="ctr" fontAlgn="b"/>
                      <a:r>
                        <a:rPr lang="es-MX" sz="900" b="0" i="0" u="none" strike="noStrike" dirty="0">
                          <a:solidFill>
                            <a:srgbClr val="000000"/>
                          </a:solidFill>
                          <a:effectLst/>
                          <a:latin typeface="Calibri" panose="020F0502020204030204" pitchFamily="34" charset="0"/>
                        </a:rPr>
                        <a:t>1I_XLF_*</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Sector Financiero</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57</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0.8%</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477.7</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446.0</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-6.6%</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22"/>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23"/>
                  </a:ext>
                </a:extLst>
              </a:tr>
              <a:tr h="189306">
                <a:tc>
                  <a:txBody>
                    <a:bodyPr/>
                    <a:lstStyle/>
                    <a:p>
                      <a:pPr algn="ctr" fontAlgn="b"/>
                      <a:r>
                        <a:rPr lang="es-MX" sz="900" b="0" i="0" u="none" strike="noStrike" dirty="0">
                          <a:solidFill>
                            <a:srgbClr val="000000"/>
                          </a:solidFill>
                          <a:effectLst/>
                          <a:latin typeface="Calibri" panose="020F0502020204030204" pitchFamily="34" charset="0"/>
                        </a:rPr>
                        <a:t>J_BSAN_S00706</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Dow Jones Index</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159</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2.3%</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105.8</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5.8%</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24"/>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25"/>
                  </a:ext>
                </a:extLst>
              </a:tr>
              <a:tr h="198773">
                <a:tc>
                  <a:txBody>
                    <a:bodyPr/>
                    <a:lstStyle/>
                    <a:p>
                      <a:pPr algn="ctr" fontAlgn="b"/>
                      <a:r>
                        <a:rPr lang="es-MX" sz="900" b="0" i="0" u="none" strike="noStrike" dirty="0">
                          <a:solidFill>
                            <a:srgbClr val="000000"/>
                          </a:solidFill>
                          <a:effectLst/>
                          <a:latin typeface="Calibri" panose="020F0502020204030204" pitchFamily="34" charset="0"/>
                        </a:rPr>
                        <a:t>Total</a:t>
                      </a:r>
                    </a:p>
                  </a:txBody>
                  <a:tcPr marL="8305" marR="8305" marT="830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1,675</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24.6%</a:t>
                      </a:r>
                    </a:p>
                  </a:txBody>
                  <a:tcPr marL="8305" marR="8305" marT="830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26"/>
                  </a:ext>
                </a:extLst>
              </a:tr>
            </a:tbl>
          </a:graphicData>
        </a:graphic>
      </p:graphicFrame>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132</a:t>
            </a:fld>
            <a:endParaRPr lang="es-ES" altLang="es-MX" dirty="0">
              <a:latin typeface="Century Gothic" panose="020B0502020202020204" pitchFamily="34" charset="0"/>
            </a:endParaRPr>
          </a:p>
        </p:txBody>
      </p:sp>
      <p:sp>
        <p:nvSpPr>
          <p:cNvPr id="6" name="1 Título"/>
          <p:cNvSpPr txBox="1">
            <a:spLocks/>
          </p:cNvSpPr>
          <p:nvPr/>
        </p:nvSpPr>
        <p:spPr bwMode="auto">
          <a:xfrm>
            <a:off x="71870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4420202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graphicFrame>
        <p:nvGraphicFramePr>
          <p:cNvPr id="12" name="Tabla 11"/>
          <p:cNvGraphicFramePr>
            <a:graphicFrameLocks noGrp="1"/>
          </p:cNvGraphicFramePr>
          <p:nvPr>
            <p:extLst>
              <p:ext uri="{D42A27DB-BD31-4B8C-83A1-F6EECF244321}">
                <p14:modId xmlns:p14="http://schemas.microsoft.com/office/powerpoint/2010/main" val="2996073478"/>
              </p:ext>
            </p:extLst>
          </p:nvPr>
        </p:nvGraphicFramePr>
        <p:xfrm>
          <a:off x="321971" y="1275002"/>
          <a:ext cx="8538695" cy="5080676"/>
        </p:xfrm>
        <a:graphic>
          <a:graphicData uri="http://schemas.openxmlformats.org/drawingml/2006/table">
            <a:tbl>
              <a:tblPr/>
              <a:tblGrid>
                <a:gridCol w="1372455">
                  <a:extLst>
                    <a:ext uri="{9D8B030D-6E8A-4147-A177-3AD203B41FA5}">
                      <a16:colId xmlns:a16="http://schemas.microsoft.com/office/drawing/2014/main" xmlns="" val="20000"/>
                    </a:ext>
                  </a:extLst>
                </a:gridCol>
                <a:gridCol w="1436933">
                  <a:extLst>
                    <a:ext uri="{9D8B030D-6E8A-4147-A177-3AD203B41FA5}">
                      <a16:colId xmlns:a16="http://schemas.microsoft.com/office/drawing/2014/main" xmlns="" val="20001"/>
                    </a:ext>
                  </a:extLst>
                </a:gridCol>
                <a:gridCol w="838211">
                  <a:extLst>
                    <a:ext uri="{9D8B030D-6E8A-4147-A177-3AD203B41FA5}">
                      <a16:colId xmlns:a16="http://schemas.microsoft.com/office/drawing/2014/main" xmlns="" val="20002"/>
                    </a:ext>
                  </a:extLst>
                </a:gridCol>
                <a:gridCol w="829000">
                  <a:extLst>
                    <a:ext uri="{9D8B030D-6E8A-4147-A177-3AD203B41FA5}">
                      <a16:colId xmlns:a16="http://schemas.microsoft.com/office/drawing/2014/main" xmlns="" val="20003"/>
                    </a:ext>
                  </a:extLst>
                </a:gridCol>
                <a:gridCol w="644777">
                  <a:extLst>
                    <a:ext uri="{9D8B030D-6E8A-4147-A177-3AD203B41FA5}">
                      <a16:colId xmlns:a16="http://schemas.microsoft.com/office/drawing/2014/main" xmlns="" val="20004"/>
                    </a:ext>
                  </a:extLst>
                </a:gridCol>
                <a:gridCol w="147377">
                  <a:extLst>
                    <a:ext uri="{9D8B030D-6E8A-4147-A177-3AD203B41FA5}">
                      <a16:colId xmlns:a16="http://schemas.microsoft.com/office/drawing/2014/main" xmlns="" val="20005"/>
                    </a:ext>
                  </a:extLst>
                </a:gridCol>
                <a:gridCol w="1390877">
                  <a:extLst>
                    <a:ext uri="{9D8B030D-6E8A-4147-A177-3AD203B41FA5}">
                      <a16:colId xmlns:a16="http://schemas.microsoft.com/office/drawing/2014/main" xmlns="" val="20006"/>
                    </a:ext>
                  </a:extLst>
                </a:gridCol>
                <a:gridCol w="896547">
                  <a:extLst>
                    <a:ext uri="{9D8B030D-6E8A-4147-A177-3AD203B41FA5}">
                      <a16:colId xmlns:a16="http://schemas.microsoft.com/office/drawing/2014/main" xmlns="" val="20007"/>
                    </a:ext>
                  </a:extLst>
                </a:gridCol>
                <a:gridCol w="982518">
                  <a:extLst>
                    <a:ext uri="{9D8B030D-6E8A-4147-A177-3AD203B41FA5}">
                      <a16:colId xmlns:a16="http://schemas.microsoft.com/office/drawing/2014/main" xmlns="" val="20008"/>
                    </a:ext>
                  </a:extLst>
                </a:gridCol>
              </a:tblGrid>
              <a:tr h="202072">
                <a:tc gridSpan="5">
                  <a:txBody>
                    <a:bodyPr/>
                    <a:lstStyle/>
                    <a:p>
                      <a:pPr algn="ctr" fontAlgn="b"/>
                      <a:r>
                        <a:rPr lang="es-MX" sz="900" b="1" i="0" u="none" strike="noStrike" dirty="0">
                          <a:solidFill>
                            <a:srgbClr val="FFFFFF"/>
                          </a:solidFill>
                          <a:effectLst/>
                          <a:latin typeface="Calibri" panose="020F0502020204030204" pitchFamily="34" charset="0"/>
                        </a:rPr>
                        <a:t>Europa</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192450">
                <a:tc>
                  <a:txBody>
                    <a:bodyPr/>
                    <a:lstStyle/>
                    <a:p>
                      <a:pPr algn="ctr" fontAlgn="b"/>
                      <a:r>
                        <a:rPr lang="es-MX" sz="900" b="1" i="0" u="none" strike="noStrike" dirty="0">
                          <a:solidFill>
                            <a:srgbClr val="FFFFFF"/>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8572" marR="8572" marT="85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8572" marR="8572" marT="85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8572" marR="8572" marT="85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8572" marR="8572" marT="857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8572" marR="8572" marT="8572"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8572" marR="8572" marT="857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10001"/>
                  </a:ext>
                </a:extLst>
              </a:tr>
              <a:tr h="192450">
                <a:tc>
                  <a:txBody>
                    <a:bodyPr/>
                    <a:lstStyle/>
                    <a:p>
                      <a:pPr algn="ctr" fontAlgn="b"/>
                      <a:r>
                        <a:rPr lang="es-MX" sz="900" b="0" i="0" u="none" strike="noStrike" dirty="0">
                          <a:solidFill>
                            <a:srgbClr val="000000"/>
                          </a:solidFill>
                          <a:effectLst/>
                          <a:latin typeface="Calibri" panose="020F0502020204030204" pitchFamily="34" charset="0"/>
                        </a:rPr>
                        <a:t>1I_SX7EEX_N</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Sector Bancario Europa</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28</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0.4%</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255.8</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258.6</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0002"/>
                  </a:ext>
                </a:extLst>
              </a:tr>
              <a:tr h="192450">
                <a:tc>
                  <a:txBody>
                    <a:bodyPr/>
                    <a:lstStyle/>
                    <a:p>
                      <a:pPr algn="ctr" fontAlgn="b"/>
                      <a:r>
                        <a:rPr lang="es-MX" sz="900" b="0" i="0" u="none" strike="noStrike" dirty="0">
                          <a:solidFill>
                            <a:srgbClr val="000000"/>
                          </a:solidFill>
                          <a:effectLst/>
                          <a:latin typeface="Calibri" panose="020F0502020204030204" pitchFamily="34" charset="0"/>
                        </a:rPr>
                        <a:t>1I_HEZU_*</a:t>
                      </a:r>
                    </a:p>
                  </a:txBody>
                  <a:tcPr marL="8572" marR="8572" marT="8572"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194</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2.9%</a:t>
                      </a:r>
                    </a:p>
                  </a:txBody>
                  <a:tcPr marL="8572" marR="8572" marT="8572"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546.7</a:t>
                      </a:r>
                    </a:p>
                  </a:txBody>
                  <a:tcPr marL="8572" marR="8572" marT="8572"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539.1</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a:t>
                      </a:r>
                    </a:p>
                  </a:txBody>
                  <a:tcPr marL="8572" marR="8572" marT="8572"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03"/>
                  </a:ext>
                </a:extLst>
              </a:tr>
              <a:tr h="192450">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222</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3.3%</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0004"/>
                  </a:ext>
                </a:extLst>
              </a:tr>
              <a:tr h="192450">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05"/>
                  </a:ext>
                </a:extLst>
              </a:tr>
              <a:tr h="192450">
                <a:tc>
                  <a:txBody>
                    <a:bodyPr/>
                    <a:lstStyle/>
                    <a:p>
                      <a:pPr algn="ctr" fontAlgn="b"/>
                      <a:r>
                        <a:rPr lang="es-MX" sz="900" b="0" i="0" u="none" strike="noStrike" dirty="0">
                          <a:solidFill>
                            <a:srgbClr val="000000"/>
                          </a:solidFill>
                          <a:effectLst/>
                          <a:latin typeface="Calibri" panose="020F0502020204030204" pitchFamily="34" charset="0"/>
                        </a:rPr>
                        <a:t>J_BACOMER_S5108</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163</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2.4%</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95.8</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-4.2%</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0006"/>
                  </a:ext>
                </a:extLst>
              </a:tr>
              <a:tr h="192450">
                <a:tc>
                  <a:txBody>
                    <a:bodyPr/>
                    <a:lstStyle/>
                    <a:p>
                      <a:pPr algn="ctr" fontAlgn="b"/>
                      <a:r>
                        <a:rPr lang="es-MX" sz="900" b="0" i="0" u="none" strike="noStrike" dirty="0">
                          <a:solidFill>
                            <a:srgbClr val="000000"/>
                          </a:solidFill>
                          <a:effectLst/>
                          <a:latin typeface="Calibri" panose="020F0502020204030204" pitchFamily="34" charset="0"/>
                        </a:rPr>
                        <a:t>J_BSAN_S00567</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145</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2.1%</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96.9</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-3.1%</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0007"/>
                  </a:ext>
                </a:extLst>
              </a:tr>
              <a:tr h="192450">
                <a:tc>
                  <a:txBody>
                    <a:bodyPr/>
                    <a:lstStyle/>
                    <a:p>
                      <a:pPr algn="ctr" fontAlgn="b"/>
                      <a:r>
                        <a:rPr lang="es-MX" sz="900" b="0" i="0" u="none" strike="noStrike" dirty="0">
                          <a:solidFill>
                            <a:srgbClr val="000000"/>
                          </a:solidFill>
                          <a:effectLst/>
                          <a:latin typeface="Calibri" panose="020F0502020204030204" pitchFamily="34" charset="0"/>
                        </a:rPr>
                        <a:t>J_BSAN_S00684</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129</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103.1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3.1%</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0008"/>
                  </a:ext>
                </a:extLst>
              </a:tr>
              <a:tr h="192450">
                <a:tc>
                  <a:txBody>
                    <a:bodyPr/>
                    <a:lstStyle/>
                    <a:p>
                      <a:pPr algn="ctr" fontAlgn="b"/>
                      <a:r>
                        <a:rPr lang="es-MX" sz="900" b="0" i="0" u="none" strike="noStrike" dirty="0">
                          <a:solidFill>
                            <a:srgbClr val="000000"/>
                          </a:solidFill>
                          <a:effectLst/>
                          <a:latin typeface="Calibri" panose="020F0502020204030204" pitchFamily="34" charset="0"/>
                        </a:rPr>
                        <a:t>99_SCOTIAB_20-15</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126</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101.0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0009"/>
                  </a:ext>
                </a:extLst>
              </a:tr>
              <a:tr h="192450">
                <a:tc>
                  <a:txBody>
                    <a:bodyPr/>
                    <a:lstStyle/>
                    <a:p>
                      <a:pPr algn="ctr" fontAlgn="b"/>
                      <a:r>
                        <a:rPr lang="es-MX" sz="900" b="0" i="0" u="none" strike="noStrike" dirty="0">
                          <a:solidFill>
                            <a:srgbClr val="000000"/>
                          </a:solidFill>
                          <a:effectLst/>
                          <a:latin typeface="Calibri" panose="020F0502020204030204" pitchFamily="34" charset="0"/>
                        </a:rPr>
                        <a:t>J_BSAN_S00654</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126</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101.1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0010"/>
                  </a:ext>
                </a:extLst>
              </a:tr>
              <a:tr h="192450">
                <a:tc>
                  <a:txBody>
                    <a:bodyPr/>
                    <a:lstStyle/>
                    <a:p>
                      <a:pPr algn="ctr" fontAlgn="b"/>
                      <a:r>
                        <a:rPr lang="es-MX" sz="900" b="0" i="0" u="none" strike="noStrike" dirty="0">
                          <a:solidFill>
                            <a:srgbClr val="000000"/>
                          </a:solidFill>
                          <a:effectLst/>
                          <a:latin typeface="Calibri" panose="020F0502020204030204" pitchFamily="34" charset="0"/>
                        </a:rPr>
                        <a:t>J_BSAN_S00680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0011"/>
                  </a:ext>
                </a:extLst>
              </a:tr>
              <a:tr h="192450">
                <a:tc>
                  <a:txBody>
                    <a:bodyPr/>
                    <a:lstStyle/>
                    <a:p>
                      <a:pPr algn="ctr" fontAlgn="b"/>
                      <a:r>
                        <a:rPr lang="es-MX" sz="900" b="0" i="0" u="none" strike="noStrike" dirty="0">
                          <a:solidFill>
                            <a:srgbClr val="000000"/>
                          </a:solidFill>
                          <a:effectLst/>
                          <a:latin typeface="Calibri" panose="020F0502020204030204" pitchFamily="34" charset="0"/>
                        </a:rPr>
                        <a:t>J_BSAN_S00727</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Sector Salud Europa</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154</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2.3%</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87.7</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-12.3%</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0012"/>
                  </a:ext>
                </a:extLst>
              </a:tr>
              <a:tr h="192450">
                <a:tc>
                  <a:txBody>
                    <a:bodyPr/>
                    <a:lstStyle/>
                    <a:p>
                      <a:pPr algn="ctr" fontAlgn="b"/>
                      <a:r>
                        <a:rPr lang="es-MX" sz="900" b="0" i="0" u="none" strike="noStrike" dirty="0">
                          <a:solidFill>
                            <a:srgbClr val="000000"/>
                          </a:solidFill>
                          <a:effectLst/>
                          <a:latin typeface="Calibri" panose="020F0502020204030204" pitchFamily="34" charset="0"/>
                        </a:rPr>
                        <a:t>J_BSAN_S00626</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Ser. Públicos Europa</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117</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94.0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-6.0%</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0013"/>
                  </a:ext>
                </a:extLst>
              </a:tr>
              <a:tr h="192450">
                <a:tc>
                  <a:txBody>
                    <a:bodyPr/>
                    <a:lstStyle/>
                    <a:p>
                      <a:pPr algn="ctr" fontAlgn="b"/>
                      <a:r>
                        <a:rPr lang="es-MX" sz="900" b="0" i="0" u="none" strike="noStrike" dirty="0">
                          <a:solidFill>
                            <a:srgbClr val="000000"/>
                          </a:solidFill>
                          <a:effectLst/>
                          <a:latin typeface="Calibri" panose="020F0502020204030204" pitchFamily="34" charset="0"/>
                        </a:rPr>
                        <a:t>99_SCOTIAB_7-15</a:t>
                      </a:r>
                    </a:p>
                  </a:txBody>
                  <a:tcPr marL="8572" marR="8572" marT="8572"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50/Fin. EUA</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79</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a:t>
                      </a:r>
                    </a:p>
                  </a:txBody>
                  <a:tcPr marL="8572" marR="8572" marT="8572"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98.1</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8572" marR="8572" marT="8572"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14"/>
                  </a:ext>
                </a:extLst>
              </a:tr>
              <a:tr h="192450">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1,139</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16.8%</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0015"/>
                  </a:ext>
                </a:extLst>
              </a:tr>
              <a:tr h="192450">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016"/>
                  </a:ext>
                </a:extLst>
              </a:tr>
              <a:tr h="202072">
                <a:tc>
                  <a:txBody>
                    <a:bodyPr/>
                    <a:lstStyle/>
                    <a:p>
                      <a:pPr algn="ctr" fontAlgn="b"/>
                      <a:r>
                        <a:rPr lang="es-MX" sz="900" b="0" i="0" u="none" strike="noStrike" dirty="0">
                          <a:solidFill>
                            <a:srgbClr val="000000"/>
                          </a:solidFill>
                          <a:effectLst/>
                          <a:latin typeface="Calibri" panose="020F0502020204030204" pitchFamily="34" charset="0"/>
                        </a:rPr>
                        <a:t>Total</a:t>
                      </a:r>
                    </a:p>
                  </a:txBody>
                  <a:tcPr marL="8572" marR="8572" marT="8572"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1,362</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20.0%</a:t>
                      </a:r>
                    </a:p>
                  </a:txBody>
                  <a:tcPr marL="8572" marR="8572" marT="8572"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17"/>
                  </a:ext>
                </a:extLst>
              </a:tr>
              <a:tr h="202072">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18"/>
                  </a:ext>
                </a:extLst>
              </a:tr>
              <a:tr h="202072">
                <a:tc gridSpan="5">
                  <a:txBody>
                    <a:bodyPr/>
                    <a:lstStyle/>
                    <a:p>
                      <a:pPr algn="ctr" fontAlgn="b"/>
                      <a:r>
                        <a:rPr lang="es-MX" sz="900" b="1" i="0" u="none" strike="noStrike" dirty="0">
                          <a:solidFill>
                            <a:srgbClr val="FFFFFF"/>
                          </a:solidFill>
                          <a:effectLst/>
                          <a:latin typeface="Calibri" panose="020F0502020204030204" pitchFamily="34" charset="0"/>
                        </a:rPr>
                        <a:t>Asía</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9"/>
                  </a:ext>
                </a:extLst>
              </a:tr>
              <a:tr h="192450">
                <a:tc>
                  <a:txBody>
                    <a:bodyPr/>
                    <a:lstStyle/>
                    <a:p>
                      <a:pPr algn="ctr" fontAlgn="b"/>
                      <a:r>
                        <a:rPr lang="es-MX" sz="900" b="1" i="0" u="none" strike="noStrike" dirty="0">
                          <a:solidFill>
                            <a:srgbClr val="FFFFFF"/>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8572" marR="8572" marT="85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8572" marR="8572" marT="85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8572" marR="8572" marT="85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8572" marR="8572" marT="857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8572" marR="8572" marT="8572"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8572" marR="8572" marT="857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10020"/>
                  </a:ext>
                </a:extLst>
              </a:tr>
              <a:tr h="202072">
                <a:tc>
                  <a:txBody>
                    <a:bodyPr/>
                    <a:lstStyle/>
                    <a:p>
                      <a:pPr algn="ctr" fontAlgn="b"/>
                      <a:r>
                        <a:rPr lang="es-MX" sz="900" b="0" i="0" u="none" strike="noStrike" dirty="0">
                          <a:solidFill>
                            <a:srgbClr val="000000"/>
                          </a:solidFill>
                          <a:effectLst/>
                          <a:latin typeface="Calibri" panose="020F0502020204030204" pitchFamily="34" charset="0"/>
                        </a:rPr>
                        <a:t>1I_DXJ_*</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710</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0.7%</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10.4%</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1,083.4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951.4</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-12.2%</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21"/>
                  </a:ext>
                </a:extLst>
              </a:tr>
              <a:tr h="202072">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22"/>
                  </a:ext>
                </a:extLst>
              </a:tr>
              <a:tr h="192450">
                <a:tc gridSpan="5">
                  <a:txBody>
                    <a:bodyPr/>
                    <a:lstStyle/>
                    <a:p>
                      <a:pPr algn="ctr" fontAlgn="b"/>
                      <a:r>
                        <a:rPr lang="es-MX" sz="900" b="1" i="0" u="none" strike="noStrike" dirty="0">
                          <a:solidFill>
                            <a:srgbClr val="FFFFFF"/>
                          </a:solidFill>
                          <a:effectLst/>
                          <a:latin typeface="Calibri" panose="020F0502020204030204" pitchFamily="34" charset="0"/>
                        </a:rPr>
                        <a:t>Renta Variable FANVIT</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extLst>
                  <a:ext uri="{0D108BD9-81ED-4DB2-BD59-A6C34878D82A}">
                    <a16:rowId xmlns:a16="http://schemas.microsoft.com/office/drawing/2014/main" xmlns="" val="10023"/>
                  </a:ext>
                </a:extLst>
              </a:tr>
              <a:tr h="202072">
                <a:tc>
                  <a:txBody>
                    <a:bodyPr/>
                    <a:lstStyle/>
                    <a:p>
                      <a:pPr algn="ctr" fontAlgn="b"/>
                      <a:r>
                        <a:rPr lang="es-MX" sz="900" b="1" i="0" u="none" strike="noStrike" dirty="0">
                          <a:solidFill>
                            <a:srgbClr val="FFFFFF"/>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extLst>
                  <a:ext uri="{0D108BD9-81ED-4DB2-BD59-A6C34878D82A}">
                    <a16:rowId xmlns:a16="http://schemas.microsoft.com/office/drawing/2014/main" xmlns="" val="10024"/>
                  </a:ext>
                </a:extLst>
              </a:tr>
              <a:tr h="202072">
                <a:tc>
                  <a:txBody>
                    <a:bodyPr/>
                    <a:lstStyle/>
                    <a:p>
                      <a:pPr algn="ctr" fontAlgn="b"/>
                      <a:r>
                        <a:rPr lang="es-MX" sz="900" b="1" i="0" u="none" strike="noStrike" dirty="0">
                          <a:solidFill>
                            <a:srgbClr val="000000"/>
                          </a:solidFill>
                          <a:effectLst/>
                          <a:latin typeface="Calibri" panose="020F0502020204030204" pitchFamily="34" charset="0"/>
                        </a:rPr>
                        <a:t>Total</a:t>
                      </a:r>
                    </a:p>
                  </a:txBody>
                  <a:tcPr marL="8572" marR="8572" marT="857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1"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6,801</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6.8%</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100.0%</a:t>
                      </a:r>
                    </a:p>
                  </a:txBody>
                  <a:tcPr marL="8572" marR="8572" marT="857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extLst>
                  <a:ext uri="{0D108BD9-81ED-4DB2-BD59-A6C34878D82A}">
                    <a16:rowId xmlns:a16="http://schemas.microsoft.com/office/drawing/2014/main" xmlns="" val="10025"/>
                  </a:ext>
                </a:extLst>
              </a:tr>
            </a:tbl>
          </a:graphicData>
        </a:graphic>
      </p:graphicFrame>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133</a:t>
            </a:fld>
            <a:endParaRPr lang="es-ES" altLang="es-MX" dirty="0">
              <a:latin typeface="Century Gothic" panose="020B0502020202020204" pitchFamily="34" charset="0"/>
            </a:endParaRPr>
          </a:p>
        </p:txBody>
      </p:sp>
      <p:sp>
        <p:nvSpPr>
          <p:cNvPr id="6" name="1 Título"/>
          <p:cNvSpPr txBox="1">
            <a:spLocks/>
          </p:cNvSpPr>
          <p:nvPr/>
        </p:nvSpPr>
        <p:spPr bwMode="auto">
          <a:xfrm>
            <a:off x="594639" y="6355679"/>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62695930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a:latin typeface="Century Gothic" panose="020B0502020202020204" pitchFamily="34" charset="0"/>
              </a:rPr>
              <a:t>Bonos bancarios estructurados FANVIT</a:t>
            </a:r>
          </a:p>
        </p:txBody>
      </p:sp>
      <p:sp>
        <p:nvSpPr>
          <p:cNvPr id="6" name="CuadroTexto 5"/>
          <p:cNvSpPr txBox="1"/>
          <p:nvPr/>
        </p:nvSpPr>
        <p:spPr>
          <a:xfrm>
            <a:off x="260059" y="1799153"/>
            <a:ext cx="8573547" cy="4739759"/>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 </a:t>
            </a:r>
            <a:r>
              <a:rPr lang="es-MX" sz="1200" dirty="0">
                <a:latin typeface="Century Gothic" panose="020B0502020202020204" pitchFamily="34" charset="0"/>
              </a:rPr>
              <a:t>representan un monto de </a:t>
            </a:r>
            <a:r>
              <a:rPr lang="es-MX" sz="1200" b="1" dirty="0">
                <a:latin typeface="Century Gothic" panose="020B0502020202020204" pitchFamily="34" charset="0"/>
              </a:rPr>
              <a:t>$2,064 mpd </a:t>
            </a:r>
            <a:r>
              <a:rPr lang="es-MX" sz="1200" dirty="0">
                <a:latin typeface="Century Gothic" panose="020B0502020202020204" pitchFamily="34" charset="0"/>
              </a:rPr>
              <a:t>del FANVIT (</a:t>
            </a:r>
            <a:r>
              <a:rPr lang="es-MX" sz="1200" b="1" dirty="0">
                <a:latin typeface="Century Gothic" panose="020B0502020202020204" pitchFamily="34" charset="0"/>
              </a:rPr>
              <a:t>2.1%</a:t>
            </a:r>
            <a:r>
              <a:rPr lang="es-MX" sz="1200" dirty="0">
                <a:latin typeface="Century Gothic" panose="020B0502020202020204" pitchFamily="34" charset="0"/>
              </a:rPr>
              <a:t> del total de la cartera).</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distribución de los bonos bancarios estructurados por región presenta un monto de </a:t>
            </a:r>
            <a:r>
              <a:rPr lang="es-MX" sz="1200" b="1" dirty="0">
                <a:latin typeface="Century Gothic" panose="020B0502020202020204" pitchFamily="34" charset="0"/>
              </a:rPr>
              <a:t>$766 mdp en México </a:t>
            </a:r>
            <a:r>
              <a:rPr lang="es-MX" sz="1200" dirty="0">
                <a:latin typeface="Century Gothic" panose="020B0502020202020204" pitchFamily="34" charset="0"/>
              </a:rPr>
              <a:t>(</a:t>
            </a:r>
            <a:r>
              <a:rPr lang="es-MX" sz="1200" b="1" dirty="0">
                <a:latin typeface="Century Gothic" panose="020B0502020202020204" pitchFamily="34" charset="0"/>
              </a:rPr>
              <a:t>37.1%</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$1,100 mpd en Europa </a:t>
            </a:r>
            <a:r>
              <a:rPr lang="es-MX" sz="1200" dirty="0">
                <a:latin typeface="Century Gothic" panose="020B0502020202020204" pitchFamily="34" charset="0"/>
              </a:rPr>
              <a:t>(</a:t>
            </a:r>
            <a:r>
              <a:rPr lang="es-MX" sz="1200" b="1" dirty="0">
                <a:latin typeface="Century Gothic" panose="020B0502020202020204" pitchFamily="34" charset="0"/>
              </a:rPr>
              <a:t>53.3%</a:t>
            </a:r>
            <a:r>
              <a:rPr lang="es-MX" sz="1200" dirty="0">
                <a:latin typeface="Century Gothic" panose="020B0502020202020204" pitchFamily="34" charset="0"/>
              </a:rPr>
              <a:t> del total de los bonos estructurados) y </a:t>
            </a:r>
            <a:r>
              <a:rPr lang="es-MX" sz="1200" b="1" dirty="0">
                <a:latin typeface="Century Gothic" panose="020B0502020202020204" pitchFamily="34" charset="0"/>
              </a:rPr>
              <a:t>$189 mdp en Estados Unidos </a:t>
            </a:r>
            <a:r>
              <a:rPr lang="es-MX" sz="1200" dirty="0">
                <a:latin typeface="Century Gothic" panose="020B0502020202020204" pitchFamily="34" charset="0"/>
              </a:rPr>
              <a:t>(</a:t>
            </a:r>
            <a:r>
              <a:rPr lang="es-MX" sz="1200" b="1" dirty="0">
                <a:latin typeface="Century Gothic" panose="020B0502020202020204" pitchFamily="34" charset="0"/>
              </a:rPr>
              <a:t>9.2% </a:t>
            </a:r>
            <a:r>
              <a:rPr lang="es-MX" sz="1200" dirty="0">
                <a:latin typeface="Century Gothic" panose="020B0502020202020204" pitchFamily="34" charset="0"/>
              </a:rPr>
              <a:t>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subyacente de referencia de los bonos bancarios estructurados son  </a:t>
            </a:r>
            <a:r>
              <a:rPr lang="es-MX" sz="1200" b="1" dirty="0">
                <a:latin typeface="Century Gothic" panose="020B0502020202020204" pitchFamily="34" charset="0"/>
              </a:rPr>
              <a:t>Mexbol Index </a:t>
            </a:r>
            <a:r>
              <a:rPr lang="es-MX" sz="1200" dirty="0">
                <a:latin typeface="Century Gothic" panose="020B0502020202020204" pitchFamily="34" charset="0"/>
              </a:rPr>
              <a:t>(</a:t>
            </a:r>
            <a:r>
              <a:rPr lang="es-MX" sz="1200" b="1" dirty="0">
                <a:latin typeface="Century Gothic" panose="020B0502020202020204" pitchFamily="34" charset="0"/>
              </a:rPr>
              <a:t>24.1%</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Euro Stoxx 50 </a:t>
            </a:r>
            <a:r>
              <a:rPr lang="es-MX" sz="1200" dirty="0">
                <a:latin typeface="Century Gothic" panose="020B0502020202020204" pitchFamily="34" charset="0"/>
              </a:rPr>
              <a:t>(</a:t>
            </a:r>
            <a:r>
              <a:rPr lang="es-MX" sz="1200" b="1" dirty="0">
                <a:latin typeface="Century Gothic" panose="020B0502020202020204" pitchFamily="34" charset="0"/>
              </a:rPr>
              <a:t>40.4%</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Dow Jones </a:t>
            </a:r>
            <a:r>
              <a:rPr lang="es-MX" sz="1200" dirty="0">
                <a:latin typeface="Century Gothic" panose="020B0502020202020204" pitchFamily="34" charset="0"/>
              </a:rPr>
              <a:t>(</a:t>
            </a:r>
            <a:r>
              <a:rPr lang="es-MX" sz="1200" b="1" dirty="0">
                <a:latin typeface="Century Gothic" panose="020B0502020202020204" pitchFamily="34" charset="0"/>
              </a:rPr>
              <a:t>7.7%</a:t>
            </a:r>
            <a:r>
              <a:rPr lang="es-MX" sz="1200" dirty="0">
                <a:latin typeface="Century Gothic" panose="020B0502020202020204" pitchFamily="34" charset="0"/>
              </a:rPr>
              <a:t> del total delos bonos bancarios), </a:t>
            </a:r>
            <a:r>
              <a:rPr lang="es-MX" sz="1200" b="1" dirty="0">
                <a:latin typeface="Century Gothic" panose="020B0502020202020204" pitchFamily="34" charset="0"/>
              </a:rPr>
              <a:t>servicios públicos  Europa </a:t>
            </a:r>
            <a:r>
              <a:rPr lang="es-MX" sz="1200" dirty="0">
                <a:latin typeface="Century Gothic" panose="020B0502020202020204" pitchFamily="34" charset="0"/>
              </a:rPr>
              <a:t>(</a:t>
            </a:r>
            <a:r>
              <a:rPr lang="es-MX" sz="1200" b="1" dirty="0">
                <a:latin typeface="Century Gothic" panose="020B0502020202020204" pitchFamily="34" charset="0"/>
              </a:rPr>
              <a:t>5.7%</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salud Europa </a:t>
            </a:r>
            <a:r>
              <a:rPr lang="es-MX" sz="1200" dirty="0">
                <a:latin typeface="Century Gothic" panose="020B0502020202020204" pitchFamily="34" charset="0"/>
              </a:rPr>
              <a:t>(</a:t>
            </a:r>
            <a:r>
              <a:rPr lang="es-MX" sz="1200" b="1" dirty="0">
                <a:latin typeface="Century Gothic" panose="020B0502020202020204" pitchFamily="34" charset="0"/>
              </a:rPr>
              <a:t>7.4%</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Financieros Estados Unidos </a:t>
            </a:r>
            <a:r>
              <a:rPr lang="es-MX" sz="1200" dirty="0">
                <a:latin typeface="Century Gothic" panose="020B0502020202020204" pitchFamily="34" charset="0"/>
              </a:rPr>
              <a:t>(</a:t>
            </a:r>
            <a:r>
              <a:rPr lang="es-MX" sz="1200" b="1" dirty="0">
                <a:latin typeface="Century Gothic" panose="020B0502020202020204" pitchFamily="34" charset="0"/>
              </a:rPr>
              <a:t>1.9%</a:t>
            </a:r>
            <a:r>
              <a:rPr lang="es-MX" sz="1200" dirty="0">
                <a:latin typeface="Century Gothic" panose="020B0502020202020204" pitchFamily="34" charset="0"/>
              </a:rPr>
              <a:t> del total de los bonos estructurados) y </a:t>
            </a:r>
            <a:r>
              <a:rPr lang="es-MX" sz="1200" b="1" dirty="0">
                <a:latin typeface="Century Gothic" panose="020B0502020202020204" pitchFamily="34" charset="0"/>
              </a:rPr>
              <a:t>TIIE28</a:t>
            </a:r>
            <a:r>
              <a:rPr lang="es-MX" sz="1200" dirty="0">
                <a:latin typeface="Century Gothic" panose="020B0502020202020204" pitchFamily="34" charset="0"/>
              </a:rPr>
              <a:t> (</a:t>
            </a:r>
            <a:r>
              <a:rPr lang="es-MX" sz="1200" b="1" dirty="0">
                <a:latin typeface="Century Gothic" panose="020B0502020202020204" pitchFamily="34" charset="0"/>
              </a:rPr>
              <a:t>13%</a:t>
            </a:r>
            <a:r>
              <a:rPr lang="es-MX" sz="1200" dirty="0">
                <a:latin typeface="Century Gothic" panose="020B0502020202020204" pitchFamily="34" charset="0"/>
              </a:rPr>
              <a:t> 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Dentro de los próximos 12 meses se vence un monto de </a:t>
            </a:r>
            <a:r>
              <a:rPr lang="es-MX" sz="1200" b="1" dirty="0">
                <a:latin typeface="Century Gothic" panose="020B0502020202020204" pitchFamily="34" charset="0"/>
              </a:rPr>
              <a:t>$624 mdp </a:t>
            </a:r>
            <a:r>
              <a:rPr lang="es-MX" sz="1200" dirty="0">
                <a:latin typeface="Century Gothic" panose="020B0502020202020204" pitchFamily="34" charset="0"/>
              </a:rPr>
              <a:t>(</a:t>
            </a:r>
            <a:r>
              <a:rPr lang="es-MX" sz="1200" b="1" dirty="0">
                <a:latin typeface="Century Gothic" panose="020B0502020202020204" pitchFamily="34" charset="0"/>
              </a:rPr>
              <a:t>30.2%</a:t>
            </a:r>
            <a:r>
              <a:rPr lang="es-MX" sz="1200" dirty="0">
                <a:latin typeface="Century Gothic" panose="020B0502020202020204" pitchFamily="34" charset="0"/>
              </a:rPr>
              <a:t> del total de los bonos bancarios estructurados), $498 mdp referenciados a subyacentes MEXBOL y $126 mdp a Euro Stoxx 50.</a:t>
            </a:r>
          </a:p>
          <a:p>
            <a:pPr marL="285750" indent="-285750" algn="just">
              <a:buClr>
                <a:srgbClr val="C00000"/>
              </a:buClr>
              <a:buFont typeface="Arial" panose="020B0604020202020204" pitchFamily="34" charset="0"/>
              <a:buChar char="•"/>
            </a:pPr>
            <a:endParaRPr lang="es-MX" sz="1600" dirty="0">
              <a:latin typeface="Century Gothic" panose="020B0502020202020204" pitchFamily="34" charset="0"/>
            </a:endParaRPr>
          </a:p>
          <a:p>
            <a:pPr marL="285750" indent="-285750" algn="just">
              <a:buClr>
                <a:srgbClr val="C00000"/>
              </a:buClr>
              <a:buFont typeface="Arial" panose="020B0604020202020204" pitchFamily="34" charset="0"/>
              <a:buChar char="•"/>
            </a:pPr>
            <a:endParaRPr lang="es-MX" sz="1600"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134</a:t>
            </a:fld>
            <a:endParaRPr lang="es-ES" altLang="es-MX"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90060206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400" b="1" dirty="0">
                <a:latin typeface="Century Gothic" panose="020B0502020202020204" pitchFamily="34" charset="0"/>
              </a:rPr>
              <a:t>Bonos bancarios estructurados FANVIT</a:t>
            </a:r>
          </a:p>
        </p:txBody>
      </p:sp>
      <p:graphicFrame>
        <p:nvGraphicFramePr>
          <p:cNvPr id="9" name="Tabla 8"/>
          <p:cNvGraphicFramePr>
            <a:graphicFrameLocks noGrp="1"/>
          </p:cNvGraphicFramePr>
          <p:nvPr>
            <p:extLst>
              <p:ext uri="{D42A27DB-BD31-4B8C-83A1-F6EECF244321}">
                <p14:modId xmlns:p14="http://schemas.microsoft.com/office/powerpoint/2010/main" val="3112989101"/>
              </p:ext>
            </p:extLst>
          </p:nvPr>
        </p:nvGraphicFramePr>
        <p:xfrm>
          <a:off x="371476" y="1451798"/>
          <a:ext cx="8448673" cy="4088138"/>
        </p:xfrm>
        <a:graphic>
          <a:graphicData uri="http://schemas.openxmlformats.org/drawingml/2006/table">
            <a:tbl>
              <a:tblPr/>
              <a:tblGrid>
                <a:gridCol w="957185">
                  <a:extLst>
                    <a:ext uri="{9D8B030D-6E8A-4147-A177-3AD203B41FA5}">
                      <a16:colId xmlns:a16="http://schemas.microsoft.com/office/drawing/2014/main" xmlns="" val="20000"/>
                    </a:ext>
                  </a:extLst>
                </a:gridCol>
                <a:gridCol w="898979">
                  <a:extLst>
                    <a:ext uri="{9D8B030D-6E8A-4147-A177-3AD203B41FA5}">
                      <a16:colId xmlns:a16="http://schemas.microsoft.com/office/drawing/2014/main" xmlns="" val="20001"/>
                    </a:ext>
                  </a:extLst>
                </a:gridCol>
                <a:gridCol w="640279">
                  <a:extLst>
                    <a:ext uri="{9D8B030D-6E8A-4147-A177-3AD203B41FA5}">
                      <a16:colId xmlns:a16="http://schemas.microsoft.com/office/drawing/2014/main" xmlns="" val="20002"/>
                    </a:ext>
                  </a:extLst>
                </a:gridCol>
                <a:gridCol w="646747">
                  <a:extLst>
                    <a:ext uri="{9D8B030D-6E8A-4147-A177-3AD203B41FA5}">
                      <a16:colId xmlns:a16="http://schemas.microsoft.com/office/drawing/2014/main" xmlns="" val="20003"/>
                    </a:ext>
                  </a:extLst>
                </a:gridCol>
                <a:gridCol w="465658">
                  <a:extLst>
                    <a:ext uri="{9D8B030D-6E8A-4147-A177-3AD203B41FA5}">
                      <a16:colId xmlns:a16="http://schemas.microsoft.com/office/drawing/2014/main" xmlns="" val="20004"/>
                    </a:ext>
                  </a:extLst>
                </a:gridCol>
                <a:gridCol w="551891">
                  <a:extLst>
                    <a:ext uri="{9D8B030D-6E8A-4147-A177-3AD203B41FA5}">
                      <a16:colId xmlns:a16="http://schemas.microsoft.com/office/drawing/2014/main" xmlns="" val="20005"/>
                    </a:ext>
                  </a:extLst>
                </a:gridCol>
                <a:gridCol w="569138">
                  <a:extLst>
                    <a:ext uri="{9D8B030D-6E8A-4147-A177-3AD203B41FA5}">
                      <a16:colId xmlns:a16="http://schemas.microsoft.com/office/drawing/2014/main" xmlns="" val="20006"/>
                    </a:ext>
                  </a:extLst>
                </a:gridCol>
                <a:gridCol w="362178">
                  <a:extLst>
                    <a:ext uri="{9D8B030D-6E8A-4147-A177-3AD203B41FA5}">
                      <a16:colId xmlns:a16="http://schemas.microsoft.com/office/drawing/2014/main" xmlns="" val="20007"/>
                    </a:ext>
                  </a:extLst>
                </a:gridCol>
                <a:gridCol w="329841">
                  <a:extLst>
                    <a:ext uri="{9D8B030D-6E8A-4147-A177-3AD203B41FA5}">
                      <a16:colId xmlns:a16="http://schemas.microsoft.com/office/drawing/2014/main" xmlns="" val="20008"/>
                    </a:ext>
                  </a:extLst>
                </a:gridCol>
                <a:gridCol w="3026777">
                  <a:extLst>
                    <a:ext uri="{9D8B030D-6E8A-4147-A177-3AD203B41FA5}">
                      <a16:colId xmlns:a16="http://schemas.microsoft.com/office/drawing/2014/main" xmlns="" val="20009"/>
                    </a:ext>
                  </a:extLst>
                </a:gridCol>
              </a:tblGrid>
              <a:tr h="444388">
                <a:tc>
                  <a:txBody>
                    <a:bodyPr/>
                    <a:lstStyle/>
                    <a:p>
                      <a:pPr algn="ctr" fontAlgn="ctr"/>
                      <a:r>
                        <a:rPr lang="es-MX" sz="800" b="1" i="0" u="none" strike="noStrike" dirty="0">
                          <a:solidFill>
                            <a:srgbClr val="FFFFFF"/>
                          </a:solidFill>
                          <a:effectLst/>
                          <a:latin typeface="Calibri" panose="020F0502020204030204" pitchFamily="34" charset="0"/>
                        </a:rPr>
                        <a:t>Nota Estructurada</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Subyacente</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Fecha de Emisión</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Fecha de Vencimiento</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Plazo Emisión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Plazo a Vencimiento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Monto de Colocación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Monto Cartera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 FANVIT</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Descripción</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xmlns="" val="10000"/>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S00652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30/08/2017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001"/>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S00641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10/08/2017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002"/>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S00677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14/09/2017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003"/>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S00678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15/09/2015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14/09/2017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50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53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04"/>
                  </a:ext>
                </a:extLst>
              </a:tr>
              <a:tr h="141075">
                <a:tc gridSpan="2">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hMerge="1">
                  <a:txBody>
                    <a:bodyPr/>
                    <a:lstStyle/>
                    <a:p>
                      <a:endParaRPr lang="es-MX"/>
                    </a:p>
                  </a:txBody>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498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0.5%</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0005"/>
                  </a:ext>
                </a:extLst>
              </a:tr>
              <a:tr h="148130">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0006"/>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S00626</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Ser. Públicos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13/07/2015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12/07/2018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 UTILITIES (SX6E).</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007"/>
                  </a:ext>
                </a:extLst>
              </a:tr>
              <a:tr h="148130">
                <a:tc>
                  <a:txBody>
                    <a:bodyPr/>
                    <a:lstStyle/>
                    <a:p>
                      <a:pPr algn="ctr" fontAlgn="ctr"/>
                      <a:r>
                        <a:rPr lang="es-MX" sz="800" b="0" i="0" u="none" strike="noStrike" dirty="0">
                          <a:solidFill>
                            <a:srgbClr val="000000"/>
                          </a:solidFill>
                          <a:effectLst/>
                          <a:latin typeface="Calibri" panose="020F0502020204030204" pitchFamily="34" charset="0"/>
                        </a:rPr>
                        <a:t>JBSAN S00727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Salud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14/11/2019</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4.1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Índice Stoxx Europe 600 Health Care (SXDP)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008"/>
                  </a:ext>
                </a:extLst>
              </a:tr>
              <a:tr h="141075">
                <a:tc>
                  <a:txBody>
                    <a:bodyPr/>
                    <a:lstStyle/>
                    <a:p>
                      <a:pPr algn="ctr" fontAlgn="ctr"/>
                      <a:r>
                        <a:rPr lang="es-MX" sz="800" b="0" i="0" u="none" strike="noStrike" dirty="0">
                          <a:solidFill>
                            <a:srgbClr val="000000"/>
                          </a:solidFill>
                          <a:effectLst/>
                          <a:latin typeface="Calibri" panose="020F0502020204030204" pitchFamily="34" charset="0"/>
                        </a:rPr>
                        <a:t>JBACOMER S5108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23/11/2018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009"/>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S00567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13/05/2015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16/05/2018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010"/>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S00654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28/08/2015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30/08/2018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011"/>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S00680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18/09/2015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012"/>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S00684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25/09/2015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129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013"/>
                  </a:ext>
                </a:extLst>
              </a:tr>
              <a:tr h="141075">
                <a:tc>
                  <a:txBody>
                    <a:bodyPr/>
                    <a:lstStyle/>
                    <a:p>
                      <a:pPr algn="ctr" fontAlgn="ctr"/>
                      <a:r>
                        <a:rPr lang="es-MX" sz="800" b="0" i="0" u="none" strike="noStrike" dirty="0">
                          <a:solidFill>
                            <a:srgbClr val="000000"/>
                          </a:solidFill>
                          <a:effectLst/>
                          <a:latin typeface="Calibri" panose="020F0502020204030204" pitchFamily="34" charset="0"/>
                        </a:rPr>
                        <a:t>99SCOTIAB 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04/12/2015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08/12/2017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0.7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14"/>
                  </a:ext>
                </a:extLst>
              </a:tr>
              <a:tr h="141075">
                <a:tc gridSpan="2">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hMerge="1">
                  <a:txBody>
                    <a:bodyPr/>
                    <a:lstStyle/>
                    <a:p>
                      <a:endParaRPr lang="es-MX"/>
                    </a:p>
                  </a:txBody>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1,061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0015"/>
                  </a:ext>
                </a:extLst>
              </a:tr>
              <a:tr h="14107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0016"/>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S00706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Dow Jones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20/10/2015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19/10/2018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Call Spread Dow Jones Industrial Average.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17"/>
                  </a:ext>
                </a:extLst>
              </a:tr>
              <a:tr h="14107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18"/>
                  </a:ext>
                </a:extLst>
              </a:tr>
              <a:tr h="141075">
                <a:tc>
                  <a:txBody>
                    <a:bodyPr/>
                    <a:lstStyle/>
                    <a:p>
                      <a:pPr algn="ctr" fontAlgn="ctr"/>
                      <a:r>
                        <a:rPr lang="es-MX" sz="800" b="0" i="0" u="none" strike="noStrike" dirty="0">
                          <a:solidFill>
                            <a:srgbClr val="000000"/>
                          </a:solidFill>
                          <a:effectLst/>
                          <a:latin typeface="Calibri" panose="020F0502020204030204" pitchFamily="34" charset="0"/>
                        </a:rPr>
                        <a:t>99SCOTIAB 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Financiero Estados Unidos/Euro Stoxx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80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79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"Call Spread" ligado al comportamiento del IXM (50%) Y SX5E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19"/>
                  </a:ext>
                </a:extLst>
              </a:tr>
              <a:tr h="14107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20"/>
                  </a:ext>
                </a:extLst>
              </a:tr>
              <a:tr h="141075">
                <a:tc>
                  <a:txBody>
                    <a:bodyPr/>
                    <a:lstStyle/>
                    <a:p>
                      <a:pPr algn="ctr" fontAlgn="ctr"/>
                      <a:r>
                        <a:rPr lang="es-MX" sz="800" b="0" i="0" u="none" strike="noStrike" dirty="0">
                          <a:solidFill>
                            <a:srgbClr val="000000"/>
                          </a:solidFill>
                          <a:effectLst/>
                          <a:latin typeface="Calibri" panose="020F0502020204030204" pitchFamily="34" charset="0"/>
                        </a:rPr>
                        <a:t>99SCOTIAB 19-15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TIIE28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04/12/2015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15/06/2018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“Rango Acumulable” ligado a TIIE 28d.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021"/>
                  </a:ext>
                </a:extLst>
              </a:tr>
              <a:tr h="141075">
                <a:tc>
                  <a:txBody>
                    <a:bodyPr/>
                    <a:lstStyle/>
                    <a:p>
                      <a:pPr algn="ctr" fontAlgn="ctr"/>
                      <a:r>
                        <a:rPr lang="es-MX" sz="800" b="0" i="0" u="none" strike="noStrike" dirty="0">
                          <a:solidFill>
                            <a:srgbClr val="000000"/>
                          </a:solidFill>
                          <a:effectLst/>
                          <a:latin typeface="Calibri" panose="020F0502020204030204" pitchFamily="34" charset="0"/>
                        </a:rPr>
                        <a:t>JBACOMER S5109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TIIE28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26/11/2015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07/06/2018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157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“Rango Acumulable” ligado a TIIE 28d.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22"/>
                  </a:ext>
                </a:extLst>
              </a:tr>
              <a:tr h="14107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268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0023"/>
                  </a:ext>
                </a:extLst>
              </a:tr>
              <a:tr h="14107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0024"/>
                  </a:ext>
                </a:extLst>
              </a:tr>
              <a:tr h="141075">
                <a:tc>
                  <a:txBody>
                    <a:bodyPr/>
                    <a:lstStyle/>
                    <a:p>
                      <a:pPr algn="ctr" fontAlgn="ctr"/>
                      <a:r>
                        <a:rPr lang="es-MX" sz="800" b="1" i="0" u="none" strike="noStrike" dirty="0">
                          <a:solidFill>
                            <a:srgbClr val="000000"/>
                          </a:solidFill>
                          <a:effectLst/>
                          <a:latin typeface="Calibri" panose="020F0502020204030204" pitchFamily="34" charset="0"/>
                        </a:rPr>
                        <a:t>Total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2,064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0025"/>
                  </a:ext>
                </a:extLst>
              </a:tr>
            </a:tbl>
          </a:graphicData>
        </a:graphic>
      </p:graphicFrame>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135</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16964195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178130"/>
            <a:ext cx="7297387" cy="1033153"/>
          </a:xfrm>
        </p:spPr>
        <p:txBody>
          <a:bodyPr/>
          <a:lstStyle/>
          <a:p>
            <a:r>
              <a:rPr lang="es-MX" sz="2000" b="1" dirty="0">
                <a:latin typeface="Century Gothic" panose="020B0502020202020204" pitchFamily="34" charset="0"/>
              </a:rPr>
              <a:t>Estados Financieros Auditados FANVIT</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136</a:t>
            </a:fld>
            <a:endParaRPr lang="es-ES" altLang="es-MX" dirty="0"/>
          </a:p>
        </p:txBody>
      </p:sp>
      <p:sp>
        <p:nvSpPr>
          <p:cNvPr id="5" name="CuadroTexto 7"/>
          <p:cNvSpPr txBox="1">
            <a:spLocks noGrp="1"/>
          </p:cNvSpPr>
          <p:nvPr>
            <p:ph idx="1"/>
          </p:nvPr>
        </p:nvSpPr>
        <p:spPr>
          <a:xfrm>
            <a:off x="4120737" y="4620183"/>
            <a:ext cx="1348446" cy="400110"/>
          </a:xfrm>
          <a:prstGeom prst="rect">
            <a:avLst/>
          </a:prstGeom>
          <a:noFill/>
          <a:ln>
            <a:noFill/>
          </a:ln>
        </p:spPr>
        <p:txBody>
          <a:bodyPr wrap="none" rtlCol="0">
            <a:spAutoFit/>
          </a:bodyPr>
          <a:lstStyle/>
          <a:p>
            <a:pPr marL="0" indent="0" algn="ctr">
              <a:buNone/>
            </a:pPr>
            <a:r>
              <a:rPr lang="es-MX" sz="2000" b="1" u="sng" dirty="0">
                <a:latin typeface="Century Gothic" panose="020B0502020202020204" pitchFamily="34" charset="0"/>
                <a:hlinkClick r:id="rId3" action="ppaction://hlinksldjump"/>
              </a:rPr>
              <a:t>Regresar </a:t>
            </a:r>
            <a:endParaRPr lang="es-MX" sz="2000" b="1" u="sng" dirty="0">
              <a:latin typeface="Century Gothic" panose="020B0502020202020204"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2902338464"/>
              </p:ext>
            </p:extLst>
          </p:nvPr>
        </p:nvGraphicFramePr>
        <p:xfrm>
          <a:off x="3274564" y="2315688"/>
          <a:ext cx="2848453" cy="1377537"/>
        </p:xfrm>
        <a:graphic>
          <a:graphicData uri="http://schemas.openxmlformats.org/presentationml/2006/ole">
            <mc:AlternateContent xmlns:mc="http://schemas.openxmlformats.org/markup-compatibility/2006">
              <mc:Choice xmlns:v="urn:schemas-microsoft-com:vml" Requires="v">
                <p:oleObj spid="_x0000_s2156" name="Acrobat Document" showAsIcon="1" r:id="rId4" imgW="914400" imgH="771480" progId="AcroExch.Document.11">
                  <p:embed/>
                </p:oleObj>
              </mc:Choice>
              <mc:Fallback>
                <p:oleObj name="Acrobat Document" showAsIcon="1" r:id="rId4" imgW="914400" imgH="771480" progId="AcroExch.Document.11">
                  <p:embed/>
                  <p:pic>
                    <p:nvPicPr>
                      <p:cNvPr id="0" name=""/>
                      <p:cNvPicPr/>
                      <p:nvPr/>
                    </p:nvPicPr>
                    <p:blipFill>
                      <a:blip r:embed="rId5"/>
                      <a:stretch>
                        <a:fillRect/>
                      </a:stretch>
                    </p:blipFill>
                    <p:spPr>
                      <a:xfrm>
                        <a:off x="3274564" y="2315688"/>
                        <a:ext cx="2848453" cy="1377537"/>
                      </a:xfrm>
                      <a:prstGeom prst="rect">
                        <a:avLst/>
                      </a:prstGeom>
                    </p:spPr>
                  </p:pic>
                </p:oleObj>
              </mc:Fallback>
            </mc:AlternateContent>
          </a:graphicData>
        </a:graphic>
      </p:graphicFrame>
    </p:spTree>
    <p:extLst>
      <p:ext uri="{BB962C8B-B14F-4D97-AF65-F5344CB8AC3E}">
        <p14:creationId xmlns:p14="http://schemas.microsoft.com/office/powerpoint/2010/main" val="400106385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3683" y="184062"/>
            <a:ext cx="7392330" cy="987513"/>
          </a:xfrm>
        </p:spPr>
        <p:txBody>
          <a:bodyPr/>
          <a:lstStyle/>
          <a:p>
            <a:r>
              <a:rPr lang="es-MX" sz="2000" b="1" dirty="0">
                <a:latin typeface="Century Gothic" panose="020B0502020202020204" pitchFamily="34" charset="0"/>
              </a:rPr>
              <a:t>Cédulas de observaciones</a:t>
            </a:r>
          </a:p>
        </p:txBody>
      </p:sp>
      <p:sp>
        <p:nvSpPr>
          <p:cNvPr id="5" name="4 Marcador de número de diapositiva"/>
          <p:cNvSpPr>
            <a:spLocks noGrp="1"/>
          </p:cNvSpPr>
          <p:nvPr>
            <p:ph type="sldNum" sz="quarter" idx="12"/>
          </p:nvPr>
        </p:nvSpPr>
        <p:spPr>
          <a:xfrm>
            <a:off x="8678173" y="6477120"/>
            <a:ext cx="465826" cy="365125"/>
          </a:xfrm>
        </p:spPr>
        <p:txBody>
          <a:bodyPr/>
          <a:lstStyle/>
          <a:p>
            <a:pPr algn="ctr"/>
            <a:fld id="{05E83AA4-A00D-4AA0-8FE8-B93C9F3EC141}" type="slidenum">
              <a:rPr lang="es-ES" altLang="es-MX" smtClean="0">
                <a:latin typeface="Century Gothic" panose="020B0502020202020204" pitchFamily="34" charset="0"/>
              </a:rPr>
              <a:pPr algn="ctr"/>
              <a:t>137</a:t>
            </a:fld>
            <a:endParaRPr lang="es-ES" altLang="es-MX" dirty="0">
              <a:latin typeface="Century Gothic" panose="020B0502020202020204" pitchFamily="34" charset="0"/>
            </a:endParaRPr>
          </a:p>
        </p:txBody>
      </p:sp>
      <p:sp>
        <p:nvSpPr>
          <p:cNvPr id="6" name="CuadroTexto 7"/>
          <p:cNvSpPr txBox="1">
            <a:spLocks noGrp="1"/>
          </p:cNvSpPr>
          <p:nvPr>
            <p:ph idx="1"/>
          </p:nvPr>
        </p:nvSpPr>
        <p:spPr>
          <a:xfrm>
            <a:off x="4120737" y="4620183"/>
            <a:ext cx="1348446" cy="400110"/>
          </a:xfrm>
          <a:prstGeom prst="rect">
            <a:avLst/>
          </a:prstGeom>
          <a:noFill/>
          <a:ln>
            <a:noFill/>
          </a:ln>
        </p:spPr>
        <p:txBody>
          <a:bodyPr wrap="none" rtlCol="0">
            <a:spAutoFit/>
          </a:bodyPr>
          <a:lstStyle/>
          <a:p>
            <a:pPr marL="0" indent="0" algn="ctr">
              <a:buNone/>
            </a:pPr>
            <a:r>
              <a:rPr lang="es-MX" sz="2000" b="1" u="sng" dirty="0">
                <a:latin typeface="Century Gothic" panose="020B0502020202020204" pitchFamily="34" charset="0"/>
                <a:hlinkClick r:id="rId3" action="ppaction://hlinksldjump"/>
              </a:rPr>
              <a:t>Regresar </a:t>
            </a:r>
          </a:p>
        </p:txBody>
      </p:sp>
      <p:graphicFrame>
        <p:nvGraphicFramePr>
          <p:cNvPr id="3" name="2 Objeto"/>
          <p:cNvGraphicFramePr>
            <a:graphicFrameLocks noChangeAspect="1"/>
          </p:cNvGraphicFramePr>
          <p:nvPr>
            <p:extLst>
              <p:ext uri="{D42A27DB-BD31-4B8C-83A1-F6EECF244321}">
                <p14:modId xmlns:p14="http://schemas.microsoft.com/office/powerpoint/2010/main" val="1086179869"/>
              </p:ext>
            </p:extLst>
          </p:nvPr>
        </p:nvGraphicFramePr>
        <p:xfrm>
          <a:off x="1085849" y="1862138"/>
          <a:ext cx="1518355" cy="1281112"/>
        </p:xfrm>
        <a:graphic>
          <a:graphicData uri="http://schemas.openxmlformats.org/presentationml/2006/ole">
            <mc:AlternateContent xmlns:mc="http://schemas.openxmlformats.org/markup-compatibility/2006">
              <mc:Choice xmlns:v="urn:schemas-microsoft-com:vml" Requires="v">
                <p:oleObj spid="_x0000_s7416" name="Acrobat Document" showAsIcon="1" r:id="rId4" imgW="914400" imgH="771480" progId="AcroExch.Document.11">
                  <p:embed/>
                </p:oleObj>
              </mc:Choice>
              <mc:Fallback>
                <p:oleObj name="Acrobat Document" showAsIcon="1" r:id="rId4" imgW="914400" imgH="771480" progId="AcroExch.Document.11">
                  <p:embed/>
                  <p:pic>
                    <p:nvPicPr>
                      <p:cNvPr id="0" name=""/>
                      <p:cNvPicPr/>
                      <p:nvPr/>
                    </p:nvPicPr>
                    <p:blipFill>
                      <a:blip r:embed="rId5"/>
                      <a:stretch>
                        <a:fillRect/>
                      </a:stretch>
                    </p:blipFill>
                    <p:spPr>
                      <a:xfrm>
                        <a:off x="1085849" y="1862138"/>
                        <a:ext cx="1518355" cy="1281112"/>
                      </a:xfrm>
                      <a:prstGeom prst="rect">
                        <a:avLst/>
                      </a:prstGeom>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3993429130"/>
              </p:ext>
            </p:extLst>
          </p:nvPr>
        </p:nvGraphicFramePr>
        <p:xfrm>
          <a:off x="5753099" y="1728788"/>
          <a:ext cx="1533525" cy="1293912"/>
        </p:xfrm>
        <a:graphic>
          <a:graphicData uri="http://schemas.openxmlformats.org/presentationml/2006/ole">
            <mc:AlternateContent xmlns:mc="http://schemas.openxmlformats.org/markup-compatibility/2006">
              <mc:Choice xmlns:v="urn:schemas-microsoft-com:vml" Requires="v">
                <p:oleObj spid="_x0000_s7417" name="Documento" showAsIcon="1" r:id="rId7" imgW="914400" imgH="771480" progId="Word.Document.12">
                  <p:embed/>
                </p:oleObj>
              </mc:Choice>
              <mc:Fallback>
                <p:oleObj name="Documento" showAsIcon="1" r:id="rId7" imgW="914400" imgH="771480" progId="Word.Document.12">
                  <p:embed/>
                  <p:pic>
                    <p:nvPicPr>
                      <p:cNvPr id="0" name=""/>
                      <p:cNvPicPr/>
                      <p:nvPr/>
                    </p:nvPicPr>
                    <p:blipFill>
                      <a:blip r:embed="rId8"/>
                      <a:stretch>
                        <a:fillRect/>
                      </a:stretch>
                    </p:blipFill>
                    <p:spPr>
                      <a:xfrm>
                        <a:off x="5753099" y="1728788"/>
                        <a:ext cx="1533525" cy="1293912"/>
                      </a:xfrm>
                      <a:prstGeom prst="rect">
                        <a:avLst/>
                      </a:prstGeom>
                    </p:spPr>
                  </p:pic>
                </p:oleObj>
              </mc:Fallback>
            </mc:AlternateContent>
          </a:graphicData>
        </a:graphic>
      </p:graphicFrame>
      <p:graphicFrame>
        <p:nvGraphicFramePr>
          <p:cNvPr id="9" name="8 Objeto"/>
          <p:cNvGraphicFramePr>
            <a:graphicFrameLocks noChangeAspect="1"/>
          </p:cNvGraphicFramePr>
          <p:nvPr>
            <p:extLst>
              <p:ext uri="{D42A27DB-BD31-4B8C-83A1-F6EECF244321}">
                <p14:modId xmlns:p14="http://schemas.microsoft.com/office/powerpoint/2010/main" val="3899015115"/>
              </p:ext>
            </p:extLst>
          </p:nvPr>
        </p:nvGraphicFramePr>
        <p:xfrm>
          <a:off x="3505200" y="1752898"/>
          <a:ext cx="1504950" cy="1269802"/>
        </p:xfrm>
        <a:graphic>
          <a:graphicData uri="http://schemas.openxmlformats.org/presentationml/2006/ole">
            <mc:AlternateContent xmlns:mc="http://schemas.openxmlformats.org/markup-compatibility/2006">
              <mc:Choice xmlns:v="urn:schemas-microsoft-com:vml" Requires="v">
                <p:oleObj spid="_x0000_s7418" name="Documento" showAsIcon="1" r:id="rId10" imgW="914400" imgH="771480" progId="Word.Document.12">
                  <p:embed/>
                </p:oleObj>
              </mc:Choice>
              <mc:Fallback>
                <p:oleObj name="Documento" showAsIcon="1" r:id="rId10" imgW="914400" imgH="771480" progId="Word.Document.12">
                  <p:embed/>
                  <p:pic>
                    <p:nvPicPr>
                      <p:cNvPr id="0" name=""/>
                      <p:cNvPicPr/>
                      <p:nvPr/>
                    </p:nvPicPr>
                    <p:blipFill>
                      <a:blip r:embed="rId11"/>
                      <a:stretch>
                        <a:fillRect/>
                      </a:stretch>
                    </p:blipFill>
                    <p:spPr>
                      <a:xfrm>
                        <a:off x="3505200" y="1752898"/>
                        <a:ext cx="1504950" cy="1269802"/>
                      </a:xfrm>
                      <a:prstGeom prst="rect">
                        <a:avLst/>
                      </a:prstGeom>
                    </p:spPr>
                  </p:pic>
                </p:oleObj>
              </mc:Fallback>
            </mc:AlternateContent>
          </a:graphicData>
        </a:graphic>
      </p:graphicFrame>
    </p:spTree>
    <p:extLst>
      <p:ext uri="{BB962C8B-B14F-4D97-AF65-F5344CB8AC3E}">
        <p14:creationId xmlns:p14="http://schemas.microsoft.com/office/powerpoint/2010/main" val="324449554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7" y="3090913"/>
            <a:ext cx="6118691" cy="711200"/>
          </a:xfrm>
        </p:spPr>
        <p:txBody>
          <a:bodyPr/>
          <a:lstStyle/>
          <a:p>
            <a:r>
              <a:rPr lang="es-MX" altLang="es-MX" sz="2800" dirty="0" smtClean="0">
                <a:latin typeface="Century Gothic" panose="020B0502020202020204" pitchFamily="34" charset="0"/>
              </a:rPr>
              <a:t>Grupo de Trabajo de </a:t>
            </a:r>
            <a:r>
              <a:rPr lang="es-MX" altLang="es-MX" sz="2800" dirty="0">
                <a:latin typeface="Century Gothic" panose="020B0502020202020204" pitchFamily="34" charset="0"/>
              </a:rPr>
              <a:t>Inversiones</a:t>
            </a:r>
            <a:br>
              <a:rPr lang="es-MX" altLang="es-MX" sz="2800" dirty="0">
                <a:latin typeface="Century Gothic" panose="020B0502020202020204" pitchFamily="34" charset="0"/>
              </a:rPr>
            </a:br>
            <a:r>
              <a:rPr lang="es-MX" altLang="es-MX" sz="2800" dirty="0">
                <a:latin typeface="Century Gothic" panose="020B0502020202020204" pitchFamily="34" charset="0"/>
              </a:rPr>
              <a:t>Sesión Número </a:t>
            </a:r>
            <a:r>
              <a:rPr lang="es-MX" altLang="es-MX" sz="2800" dirty="0" smtClean="0">
                <a:latin typeface="Century Gothic" panose="020B0502020202020204" pitchFamily="34" charset="0"/>
              </a:rPr>
              <a:t>030</a:t>
            </a:r>
            <a:endParaRPr lang="es-MX" altLang="es-MX" sz="2800"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anose="020B0502020202020204" pitchFamily="34" charset="0"/>
              </a:rPr>
              <a:t>Abril </a:t>
            </a:r>
            <a:r>
              <a:rPr lang="es-ES" dirty="0" smtClean="0">
                <a:latin typeface="Century Gothic" panose="020B0502020202020204" pitchFamily="34" charset="0"/>
              </a:rPr>
              <a:t>2017</a:t>
            </a:r>
            <a:endParaRPr lang="es-ES" dirty="0">
              <a:latin typeface="Century Gothic" panose="020B0502020202020204" pitchFamily="34" charset="0"/>
            </a:endParaRPr>
          </a:p>
        </p:txBody>
      </p:sp>
    </p:spTree>
    <p:extLst>
      <p:ext uri="{BB962C8B-B14F-4D97-AF65-F5344CB8AC3E}">
        <p14:creationId xmlns:p14="http://schemas.microsoft.com/office/powerpoint/2010/main" val="364858184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AYOUT" val="ppLayoutTitle"/>
</p:tagLst>
</file>

<file path=ppt/tags/tag2.xml><?xml version="1.0" encoding="utf-8"?>
<p:tagLst xmlns:a="http://schemas.openxmlformats.org/drawingml/2006/main" xmlns:r="http://schemas.openxmlformats.org/officeDocument/2006/relationships" xmlns:p="http://schemas.openxmlformats.org/presentationml/2006/main">
  <p:tag name="LAYOUT" val="ppLayoutCustom"/>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Grupo IGS 1" id="{70F79029-87B7-4796-BEB8-10192DDA6C05}" vid="{33DCDDC6-BB1F-4325-AA32-44BBDA0A9CE4}"/>
    </a:ext>
  </a:extLst>
</a:theme>
</file>

<file path=ppt/theme/theme6.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1_Office Theme">
  <a:themeElements>
    <a:clrScheme name="PGIM-2016-revSeq">
      <a:dk1>
        <a:srgbClr val="51534A"/>
      </a:dk1>
      <a:lt1>
        <a:sysClr val="window" lastClr="FFFFFF"/>
      </a:lt1>
      <a:dk2>
        <a:srgbClr val="002B49"/>
      </a:dk2>
      <a:lt2>
        <a:srgbClr val="888B8D"/>
      </a:lt2>
      <a:accent1>
        <a:srgbClr val="002B49"/>
      </a:accent1>
      <a:accent2>
        <a:srgbClr val="7A99AC"/>
      </a:accent2>
      <a:accent3>
        <a:srgbClr val="DD7D1D"/>
      </a:accent3>
      <a:accent4>
        <a:srgbClr val="DCA73C"/>
      </a:accent4>
      <a:accent5>
        <a:srgbClr val="4A7729"/>
      </a:accent5>
      <a:accent6>
        <a:srgbClr val="789D4A"/>
      </a:accent6>
      <a:hlink>
        <a:srgbClr val="0000FF"/>
      </a:hlink>
      <a:folHlink>
        <a:srgbClr val="800080"/>
      </a:folHlink>
    </a:clrScheme>
    <a:fontScheme name="Custom 2">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PGIM-2016-revSeq">
      <a:dk1>
        <a:srgbClr val="51534A"/>
      </a:dk1>
      <a:lt1>
        <a:sysClr val="window" lastClr="FFFFFF"/>
      </a:lt1>
      <a:dk2>
        <a:srgbClr val="002B49"/>
      </a:dk2>
      <a:lt2>
        <a:srgbClr val="888B8D"/>
      </a:lt2>
      <a:accent1>
        <a:srgbClr val="002B49"/>
      </a:accent1>
      <a:accent2>
        <a:srgbClr val="7A99AC"/>
      </a:accent2>
      <a:accent3>
        <a:srgbClr val="DD7D1D"/>
      </a:accent3>
      <a:accent4>
        <a:srgbClr val="DCA73C"/>
      </a:accent4>
      <a:accent5>
        <a:srgbClr val="4A7729"/>
      </a:accent5>
      <a:accent6>
        <a:srgbClr val="789D4A"/>
      </a:accent6>
      <a:hlink>
        <a:srgbClr val="0000FF"/>
      </a:hlink>
      <a:folHlink>
        <a:srgbClr val="800080"/>
      </a:folHlink>
    </a:clrScheme>
    <a:fontScheme name="Custom 2">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53914</TotalTime>
  <Words>14652</Words>
  <Application>Microsoft Office PowerPoint</Application>
  <PresentationFormat>Carta (216 x 279 mm)</PresentationFormat>
  <Paragraphs>3002</Paragraphs>
  <Slides>138</Slides>
  <Notes>33</Notes>
  <HiddenSlides>0</HiddenSlides>
  <MMClips>0</MMClips>
  <ScaleCrop>false</ScaleCrop>
  <HeadingPairs>
    <vt:vector size="6" baseType="variant">
      <vt:variant>
        <vt:lpstr>Tema</vt:lpstr>
      </vt:variant>
      <vt:variant>
        <vt:i4>8</vt:i4>
      </vt:variant>
      <vt:variant>
        <vt:lpstr>Servidores OLE incrustados</vt:lpstr>
      </vt:variant>
      <vt:variant>
        <vt:i4>5</vt:i4>
      </vt:variant>
      <vt:variant>
        <vt:lpstr>Títulos de diapositiva</vt:lpstr>
      </vt:variant>
      <vt:variant>
        <vt:i4>138</vt:i4>
      </vt:variant>
    </vt:vector>
  </HeadingPairs>
  <TitlesOfParts>
    <vt:vector size="151" baseType="lpstr">
      <vt:lpstr>Tema de Office</vt:lpstr>
      <vt:lpstr>2_Infonavit_2015</vt:lpstr>
      <vt:lpstr>6_Infonavit_2015</vt:lpstr>
      <vt:lpstr>3_Infonavit_2015</vt:lpstr>
      <vt:lpstr>1_Grupo IGS 1</vt:lpstr>
      <vt:lpstr>2_Diseño personalizado</vt:lpstr>
      <vt:lpstr>1_Office Theme</vt:lpstr>
      <vt:lpstr>Office Theme</vt:lpstr>
      <vt:lpstr>Chart</vt:lpstr>
      <vt:lpstr>Worksheet</vt:lpstr>
      <vt:lpstr>Hoja de cálculo</vt:lpstr>
      <vt:lpstr>Documento</vt:lpstr>
      <vt:lpstr>Acrobat Document</vt:lpstr>
      <vt:lpstr>Grupo de Trabajo de Inversiones Sesión Número 030</vt:lpstr>
      <vt:lpstr>Presentación de PowerPoint</vt:lpstr>
      <vt:lpstr>Exposición del CKD por parte de </vt:lpstr>
      <vt:lpstr>PruMex IV – Resumen del Fondo</vt:lpstr>
      <vt:lpstr>PGIM Real Estate como Socio Estratégico</vt:lpstr>
      <vt:lpstr>1. Plataforma Institucional Global</vt:lpstr>
      <vt:lpstr>PGIM Real Estate parte del grupo Prudential Financial, Inc. </vt:lpstr>
      <vt:lpstr>2. PGIM Real Estate - Experiencia</vt:lpstr>
      <vt:lpstr>PGIM Real Estate México – Línea de Tiempo de Inversiones</vt:lpstr>
      <vt:lpstr>PGIM Real Estate – Experiencia en Transacciones Relevantes </vt:lpstr>
      <vt:lpstr>3. PGIM Real Estate - Logros</vt:lpstr>
      <vt:lpstr>Logros Residencial - Venta Residencial en Renta</vt:lpstr>
      <vt:lpstr>Logros Industrial– Venta Portafolio Industrial</vt:lpstr>
      <vt:lpstr>PruMex III – Experiencia en CKDs</vt:lpstr>
      <vt:lpstr>4. PruMex IV – Términos del CKD</vt:lpstr>
      <vt:lpstr>PruMex IV – Términos de la Oferta</vt:lpstr>
      <vt:lpstr>Estructura Competitiva de Comisiones</vt:lpstr>
      <vt:lpstr>Sector Residencial: Estrategia de Inversión “Valor Agregado”</vt:lpstr>
      <vt:lpstr>Sector Industrial: Estrategia de Inversión “Oportunística”</vt:lpstr>
      <vt:lpstr>5. Red Consolidada Inmobiliaria</vt:lpstr>
      <vt:lpstr>Red Inmobiliaria Consolidada Comprometida     Impacto Positivo</vt:lpstr>
      <vt:lpstr>6. Gobierno Corporativo y Administración de Riesgo</vt:lpstr>
      <vt:lpstr>Gobierno Corporativo y Administración de Riesgos</vt:lpstr>
      <vt:lpstr>PGIM Real Estate México –  Gobierno Corporativo</vt:lpstr>
      <vt:lpstr>Prudential como socio estratégico</vt:lpstr>
      <vt:lpstr>PGIM Real Estate como Socio Estratégico</vt:lpstr>
      <vt:lpstr>Información Importante</vt:lpstr>
      <vt:lpstr>Información Importante</vt:lpstr>
      <vt:lpstr>Información Importante</vt:lpstr>
      <vt:lpstr>Exposición interna del CKD</vt:lpstr>
      <vt:lpstr>Estructura del CKD</vt:lpstr>
      <vt:lpstr>Precalificación de PLA2CK 17</vt:lpstr>
      <vt:lpstr>Aspectos a considerar</vt:lpstr>
      <vt:lpstr>Aspectos a considerar</vt:lpstr>
      <vt:lpstr>TIR’s del sector de bienes raíces: 9.2% (de fecha de emisión al 31-mar-2017)</vt:lpstr>
      <vt:lpstr>Comparación de desempeño de PruMex del 24 de agosto de 2010 al 31de marzo de 2017</vt:lpstr>
      <vt:lpstr>Tesis de inversión de PruMex</vt:lpstr>
      <vt:lpstr>Modelo financiero</vt:lpstr>
      <vt:lpstr>Equipo de PruMex</vt:lpstr>
      <vt:lpstr>Propuesta de inversión FANVIT</vt:lpstr>
      <vt:lpstr>Propuesta de inversión FANVIT</vt:lpstr>
      <vt:lpstr>Presentación de PowerPoint</vt:lpstr>
      <vt:lpstr>Informe sobre la inversión en CKD´s</vt:lpstr>
      <vt:lpstr>Informe sobre la inversión en CKD´s</vt:lpstr>
      <vt:lpstr>Portal de Atención a Solicitudes de Emisoras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Ciclos generalizados en tasas de interés</vt:lpstr>
      <vt:lpstr>Se ha ido desvaneciendo el ‘efecto Trump’ en las tasas de interés</vt:lpstr>
      <vt:lpstr>Presentación de PowerPoint</vt:lpstr>
      <vt:lpstr>Resultado FANVIT al 31 de marzo de 2017</vt:lpstr>
      <vt:lpstr>Resultado FANVIT al 31 de marzo de 2017 Plazo Promedio Ponderado y Tasa de Rendimiento a Vencimiento </vt:lpstr>
      <vt:lpstr>Cartera FANVIT al 31 de marzo de 2017</vt:lpstr>
      <vt:lpstr>Operaciones relevantes FANVIT  del 1 de febrero al 31 de marzo de 2017</vt:lpstr>
      <vt:lpstr>Riesgo de Mercado Marzo 2017</vt:lpstr>
      <vt:lpstr>Riesgo de Mercado Marzo 2017</vt:lpstr>
      <vt:lpstr>Riesgo de Mercado Marzo 2017</vt:lpstr>
      <vt:lpstr>Riesgo de Mercado Marzo 2017</vt:lpstr>
      <vt:lpstr>Riesgo de Mercado evolución Marzo 2017</vt:lpstr>
      <vt:lpstr>Composición del portafolio Marzo 2017</vt:lpstr>
      <vt:lpstr>Composición del portafolio Marzo 2017</vt:lpstr>
      <vt:lpstr>Estrategia FANVIT</vt:lpstr>
      <vt:lpstr>Presentación de PowerPoint</vt:lpstr>
      <vt:lpstr>Rendimiento FINVIT al 31 de marzo de 2017 </vt:lpstr>
      <vt:lpstr>El FINVIT cuenta con ~$ 54 mdp, 71% aportados de forma directa y un rendimiento del 6.71%.</vt:lpstr>
      <vt:lpstr>El ~29% de la plantilla del Instituto ya es parte del FINVIT, 62% personal sindicalizado</vt:lpstr>
      <vt:lpstr>Composición FINVIT al 31 de marzo de 2017</vt:lpstr>
      <vt:lpstr>Presentación de PowerPoint</vt:lpstr>
      <vt:lpstr>Auditoría anual en materia de Administración Integral de Riesgos (AIR)</vt:lpstr>
      <vt:lpstr>Observaciones y compromisos</vt:lpstr>
      <vt:lpstr>Observaciones y compromisos</vt:lpstr>
      <vt:lpstr>Observaciones y compromisos</vt:lpstr>
      <vt:lpstr>Presentación de PowerPoint</vt:lpstr>
      <vt:lpstr>Antecedentes</vt:lpstr>
      <vt:lpstr>Eventos financieros relevantes del ejercicio</vt:lpstr>
      <vt:lpstr>Balance General</vt:lpstr>
      <vt:lpstr>Estado de Resultados</vt:lpstr>
      <vt:lpstr>Estado de Variaciones en el Patrimonio Contable</vt:lpstr>
      <vt:lpstr>Estado de Flujos de Efectivo</vt:lpstr>
      <vt:lpstr>Observaciones a los Estados Financieros</vt:lpstr>
      <vt:lpstr>Observaciones a los Estados Financieros</vt:lpstr>
      <vt:lpstr>Presentación de PowerPoint</vt:lpstr>
      <vt:lpstr>Antecedentes</vt:lpstr>
      <vt:lpstr>Exposición de Motivos </vt:lpstr>
      <vt:lpstr>Resumen de cambios propuestos al Marco de Gestión FANVIT</vt:lpstr>
      <vt:lpstr>Integración de Miembros Expertos</vt:lpstr>
      <vt:lpstr>Propuesta de nuevo modelo del Gobierno Institucional</vt:lpstr>
      <vt:lpstr>Presentación de PowerPoint</vt:lpstr>
      <vt:lpstr>En 2017, la recuperación del FANVIT A ha sido más rápida; el FANVIT B es menos líquido y tuvo un menor impacto en noviembre de 2016</vt:lpstr>
      <vt:lpstr>A raíz de la división del FANVIT para fines puramente de seguimiento, se calculó el resultado y rendimiento segregado</vt:lpstr>
      <vt:lpstr>Composición de FANVIT-A y FANVIT-B</vt:lpstr>
      <vt:lpstr>Lista de instrumentos del FANVIT-B</vt:lpstr>
      <vt:lpstr>Presentación de PowerPoint</vt:lpstr>
      <vt:lpstr>Antecedentes</vt:lpstr>
      <vt:lpstr>Antecedentes</vt:lpstr>
      <vt:lpstr>Antecedentes</vt:lpstr>
      <vt:lpstr>Comparativos</vt:lpstr>
      <vt:lpstr>Comparativos</vt:lpstr>
      <vt:lpstr>Aprobación</vt:lpstr>
      <vt:lpstr>Análisis de Crédito</vt:lpstr>
      <vt:lpstr>Análisis de Crédito</vt:lpstr>
      <vt:lpstr>Análisis de Crédito</vt:lpstr>
      <vt:lpstr>ANEXOS</vt:lpstr>
      <vt:lpstr>Anexo. Cambios al Marco de Gestión FANVIT </vt:lpstr>
      <vt:lpstr>Índices sectoriales y total de CKD’s al 31 de marzo de 2017</vt:lpstr>
      <vt:lpstr>TIR’s del sector de bienes raíces: 9.2% (de fecha de emisión al 31-mar-2017)</vt:lpstr>
      <vt:lpstr>TIR’s del sector de infraestructura: 10.6% (de fecha de emisión al 31-mar-2017)</vt:lpstr>
      <vt:lpstr>TIR’s del sector de capital privado: 5.0% (de fecha de emisión al 31-mar-2017)</vt:lpstr>
      <vt:lpstr>TIR’s del sector de mezzanine y otros: 8.5% (de fecha de emisión al 31-mar-2017)</vt:lpstr>
      <vt:lpstr>TIR’s del sector de energía: -16.3%  (de fecha de emisión al 31-mar-2017)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Asignación de montos de inversión en CKD’s por sector (Con datos del cierre del 31-dic-2012 al cierre del 31-ene-2017)</vt:lpstr>
      <vt:lpstr>Riesgos  Resultado de Gestión FANVIT al 31 de marzo de 2017</vt:lpstr>
      <vt:lpstr>Resultado del FANVIT  al 31 de marzo de 2017</vt:lpstr>
      <vt:lpstr>Resultado del FANVIT  al 31 de marzo de 2017</vt:lpstr>
      <vt:lpstr>Cartera FANVIT al 31 de marzo de 2017</vt:lpstr>
      <vt:lpstr>Renta Variable FANVIT</vt:lpstr>
      <vt:lpstr>Renta Variable FANVIT</vt:lpstr>
      <vt:lpstr>Renta Variable FANVIT</vt:lpstr>
      <vt:lpstr>Bonos bancarios estructurados FANVIT</vt:lpstr>
      <vt:lpstr>Bonos bancarios estructurados FANVIT</vt:lpstr>
      <vt:lpstr>Estados Financieros Auditados FANVIT</vt:lpstr>
      <vt:lpstr>Cédulas de observaciones</vt:lpstr>
      <vt:lpstr>Grupo de Trabajo de Inversiones Sesión Número 030</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1167</cp:revision>
  <cp:lastPrinted>2017-03-17T03:51:05Z</cp:lastPrinted>
  <dcterms:created xsi:type="dcterms:W3CDTF">2015-01-27T17:54:18Z</dcterms:created>
  <dcterms:modified xsi:type="dcterms:W3CDTF">2017-04-19T14:50:44Z</dcterms:modified>
</cp:coreProperties>
</file>